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00.xml" ContentType="application/vnd.openxmlformats-officedocument.theme+xml"/>
  <Override PartName="/ppt/theme/theme101.xml" ContentType="application/vnd.openxmlformats-officedocument.theme+xml"/>
  <Override PartName="/ppt/theme/theme102.xml" ContentType="application/vnd.openxmlformats-officedocument.theme+xml"/>
  <Override PartName="/ppt/theme/theme103.xml" ContentType="application/vnd.openxmlformats-officedocument.theme+xml"/>
  <Override PartName="/ppt/theme/theme104.xml" ContentType="application/vnd.openxmlformats-officedocument.theme+xml"/>
  <Override PartName="/ppt/theme/theme105.xml" ContentType="application/vnd.openxmlformats-officedocument.theme+xml"/>
  <Override PartName="/ppt/theme/theme106.xml" ContentType="application/vnd.openxmlformats-officedocument.theme+xml"/>
  <Override PartName="/ppt/theme/theme107.xml" ContentType="application/vnd.openxmlformats-officedocument.theme+xml"/>
  <Override PartName="/ppt/theme/theme108.xml" ContentType="application/vnd.openxmlformats-officedocument.theme+xml"/>
  <Override PartName="/ppt/theme/theme109.xml" ContentType="application/vnd.openxmlformats-officedocument.theme+xml"/>
  <Override PartName="/ppt/theme/theme11.xml" ContentType="application/vnd.openxmlformats-officedocument.theme+xml"/>
  <Override PartName="/ppt/theme/theme110.xml" ContentType="application/vnd.openxmlformats-officedocument.theme+xml"/>
  <Override PartName="/ppt/theme/theme1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9.xml" ContentType="application/vnd.openxmlformats-officedocument.theme+xml"/>
  <Override PartName="/ppt/theme/theme90.xml" ContentType="application/vnd.openxmlformats-officedocument.theme+xml"/>
  <Override PartName="/ppt/theme/theme91.xml" ContentType="application/vnd.openxmlformats-officedocument.theme+xml"/>
  <Override PartName="/ppt/theme/theme92.xml" ContentType="application/vnd.openxmlformats-officedocument.theme+xml"/>
  <Override PartName="/ppt/theme/theme93.xml" ContentType="application/vnd.openxmlformats-officedocument.theme+xml"/>
  <Override PartName="/ppt/theme/theme94.xml" ContentType="application/vnd.openxmlformats-officedocument.theme+xml"/>
  <Override PartName="/ppt/theme/theme95.xml" ContentType="application/vnd.openxmlformats-officedocument.theme+xml"/>
  <Override PartName="/ppt/theme/theme96.xml" ContentType="application/vnd.openxmlformats-officedocument.theme+xml"/>
  <Override PartName="/ppt/theme/theme97.xml" ContentType="application/vnd.openxmlformats-officedocument.theme+xml"/>
  <Override PartName="/ppt/theme/theme98.xml" ContentType="application/vnd.openxmlformats-officedocument.theme+xml"/>
  <Override PartName="/ppt/theme/theme9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  <p:sldMasterId id="2147483660" r:id="rId4"/>
    <p:sldMasterId id="2147483666" r:id="rId5"/>
    <p:sldMasterId id="2147483672" r:id="rId6"/>
    <p:sldMasterId id="2147483678" r:id="rId7"/>
    <p:sldMasterId id="2147483684" r:id="rId8"/>
    <p:sldMasterId id="2147483690" r:id="rId9"/>
    <p:sldMasterId id="2147483696" r:id="rId10"/>
    <p:sldMasterId id="2147483702" r:id="rId11"/>
    <p:sldMasterId id="2147483708" r:id="rId12"/>
    <p:sldMasterId id="2147483714" r:id="rId13"/>
    <p:sldMasterId id="2147483720" r:id="rId14"/>
    <p:sldMasterId id="2147483726" r:id="rId15"/>
    <p:sldMasterId id="2147483732" r:id="rId16"/>
    <p:sldMasterId id="2147483738" r:id="rId17"/>
    <p:sldMasterId id="2147483744" r:id="rId18"/>
    <p:sldMasterId id="2147483750" r:id="rId19"/>
    <p:sldMasterId id="2147483756" r:id="rId20"/>
    <p:sldMasterId id="2147483762" r:id="rId21"/>
    <p:sldMasterId id="2147483768" r:id="rId22"/>
    <p:sldMasterId id="2147483774" r:id="rId23"/>
    <p:sldMasterId id="2147483780" r:id="rId24"/>
    <p:sldMasterId id="2147483786" r:id="rId25"/>
    <p:sldMasterId id="2147483792" r:id="rId26"/>
    <p:sldMasterId id="2147483798" r:id="rId27"/>
    <p:sldMasterId id="2147483804" r:id="rId28"/>
    <p:sldMasterId id="2147483810" r:id="rId29"/>
    <p:sldMasterId id="2147483816" r:id="rId30"/>
    <p:sldMasterId id="2147483822" r:id="rId31"/>
    <p:sldMasterId id="2147483828" r:id="rId32"/>
    <p:sldMasterId id="2147483834" r:id="rId33"/>
    <p:sldMasterId id="2147483840" r:id="rId34"/>
    <p:sldMasterId id="2147483846" r:id="rId35"/>
    <p:sldMasterId id="2147483852" r:id="rId36"/>
    <p:sldMasterId id="2147483858" r:id="rId37"/>
    <p:sldMasterId id="2147483864" r:id="rId38"/>
    <p:sldMasterId id="2147483870" r:id="rId39"/>
    <p:sldMasterId id="2147483876" r:id="rId40"/>
    <p:sldMasterId id="2147483882" r:id="rId41"/>
    <p:sldMasterId id="2147483888" r:id="rId42"/>
    <p:sldMasterId id="2147483894" r:id="rId43"/>
    <p:sldMasterId id="2147483900" r:id="rId44"/>
    <p:sldMasterId id="2147483906" r:id="rId45"/>
    <p:sldMasterId id="2147483912" r:id="rId46"/>
    <p:sldMasterId id="2147483918" r:id="rId47"/>
    <p:sldMasterId id="2147483924" r:id="rId48"/>
    <p:sldMasterId id="2147483930" r:id="rId49"/>
    <p:sldMasterId id="2147483936" r:id="rId50"/>
    <p:sldMasterId id="2147483942" r:id="rId51"/>
    <p:sldMasterId id="2147483948" r:id="rId52"/>
    <p:sldMasterId id="2147483954" r:id="rId53"/>
    <p:sldMasterId id="2147483960" r:id="rId54"/>
    <p:sldMasterId id="2147483966" r:id="rId55"/>
    <p:sldMasterId id="2147483972" r:id="rId56"/>
    <p:sldMasterId id="2147483978" r:id="rId57"/>
    <p:sldMasterId id="2147483984" r:id="rId58"/>
    <p:sldMasterId id="2147483990" r:id="rId59"/>
    <p:sldMasterId id="2147483996" r:id="rId60"/>
    <p:sldMasterId id="2147484002" r:id="rId61"/>
    <p:sldMasterId id="2147484008" r:id="rId62"/>
    <p:sldMasterId id="2147484014" r:id="rId63"/>
    <p:sldMasterId id="2147484020" r:id="rId64"/>
    <p:sldMasterId id="2147484026" r:id="rId65"/>
    <p:sldMasterId id="2147484032" r:id="rId66"/>
    <p:sldMasterId id="2147484038" r:id="rId67"/>
    <p:sldMasterId id="2147484044" r:id="rId68"/>
    <p:sldMasterId id="2147484050" r:id="rId69"/>
    <p:sldMasterId id="2147484056" r:id="rId70"/>
    <p:sldMasterId id="2147484062" r:id="rId71"/>
    <p:sldMasterId id="2147484068" r:id="rId72"/>
    <p:sldMasterId id="2147484074" r:id="rId73"/>
    <p:sldMasterId id="2147484080" r:id="rId74"/>
    <p:sldMasterId id="2147484086" r:id="rId75"/>
    <p:sldMasterId id="2147484092" r:id="rId76"/>
    <p:sldMasterId id="2147484098" r:id="rId77"/>
    <p:sldMasterId id="2147484104" r:id="rId78"/>
    <p:sldMasterId id="2147484110" r:id="rId79"/>
    <p:sldMasterId id="2147484116" r:id="rId80"/>
    <p:sldMasterId id="2147484122" r:id="rId81"/>
    <p:sldMasterId id="2147484128" r:id="rId82"/>
    <p:sldMasterId id="2147484134" r:id="rId83"/>
    <p:sldMasterId id="2147484140" r:id="rId84"/>
    <p:sldMasterId id="2147484146" r:id="rId85"/>
    <p:sldMasterId id="2147484152" r:id="rId86"/>
    <p:sldMasterId id="2147484158" r:id="rId87"/>
    <p:sldMasterId id="2147484164" r:id="rId88"/>
    <p:sldMasterId id="2147484170" r:id="rId89"/>
    <p:sldMasterId id="2147484176" r:id="rId90"/>
    <p:sldMasterId id="2147484182" r:id="rId91"/>
    <p:sldMasterId id="2147484188" r:id="rId92"/>
    <p:sldMasterId id="2147484194" r:id="rId93"/>
    <p:sldMasterId id="2147484200" r:id="rId94"/>
    <p:sldMasterId id="2147484206" r:id="rId95"/>
    <p:sldMasterId id="2147484212" r:id="rId96"/>
    <p:sldMasterId id="2147484218" r:id="rId97"/>
    <p:sldMasterId id="2147484224" r:id="rId98"/>
    <p:sldMasterId id="2147484230" r:id="rId99"/>
    <p:sldMasterId id="2147484236" r:id="rId100"/>
    <p:sldMasterId id="2147484242" r:id="rId101"/>
    <p:sldMasterId id="2147484248" r:id="rId102"/>
    <p:sldMasterId id="2147484254" r:id="rId103"/>
    <p:sldMasterId id="2147484260" r:id="rId104"/>
    <p:sldMasterId id="2147484266" r:id="rId105"/>
    <p:sldMasterId id="2147484272" r:id="rId106"/>
    <p:sldMasterId id="2147484278" r:id="rId107"/>
    <p:sldMasterId id="2147484284" r:id="rId108"/>
    <p:sldMasterId id="2147484290" r:id="rId109"/>
    <p:sldMasterId id="2147484296" r:id="rId110"/>
    <p:sldMasterId id="2147484302" r:id="rId111"/>
    <p:sldMasterId id="2147484308" r:id="rId112"/>
  </p:sldMasterIdLst>
  <p:sldIdLst>
    <p:sldId id="256" r:id="rId113"/>
    <p:sldId id="257" r:id="rId114"/>
    <p:sldId id="258" r:id="rId115"/>
    <p:sldId id="259" r:id="rId116"/>
    <p:sldId id="260" r:id="rId117"/>
    <p:sldId id="261" r:id="rId118"/>
    <p:sldId id="262" r:id="rId119"/>
    <p:sldId id="263" r:id="rId120"/>
    <p:sldId id="264" r:id="rId121"/>
    <p:sldId id="265" r:id="rId122"/>
    <p:sldId id="266" r:id="rId123"/>
    <p:sldId id="267" r:id="rId124"/>
    <p:sldId id="268" r:id="rId125"/>
    <p:sldId id="269" r:id="rId126"/>
    <p:sldId id="270" r:id="rId127"/>
    <p:sldId id="271" r:id="rId128"/>
    <p:sldId id="272" r:id="rId129"/>
    <p:sldId id="273" r:id="rId130"/>
    <p:sldId id="274" r:id="rId131"/>
    <p:sldId id="275" r:id="rId132"/>
    <p:sldId id="276" r:id="rId133"/>
    <p:sldId id="277" r:id="rId134"/>
    <p:sldId id="278" r:id="rId135"/>
    <p:sldId id="279" r:id="rId136"/>
    <p:sldId id="280" r:id="rId137"/>
    <p:sldId id="281" r:id="rId138"/>
    <p:sldId id="282" r:id="rId139"/>
    <p:sldId id="283" r:id="rId140"/>
    <p:sldId id="284" r:id="rId141"/>
    <p:sldId id="285" r:id="rId142"/>
    <p:sldId id="286" r:id="rId143"/>
    <p:sldId id="287" r:id="rId144"/>
    <p:sldId id="288" r:id="rId145"/>
    <p:sldId id="289" r:id="rId146"/>
    <p:sldId id="290" r:id="rId147"/>
    <p:sldId id="291" r:id="rId148"/>
    <p:sldId id="292" r:id="rId149"/>
    <p:sldId id="293" r:id="rId150"/>
    <p:sldId id="294" r:id="rId151"/>
    <p:sldId id="295" r:id="rId152"/>
    <p:sldId id="296" r:id="rId153"/>
    <p:sldId id="297" r:id="rId154"/>
    <p:sldId id="298" r:id="rId155"/>
    <p:sldId id="299" r:id="rId156"/>
    <p:sldId id="300" r:id="rId157"/>
    <p:sldId id="301" r:id="rId158"/>
    <p:sldId id="302" r:id="rId159"/>
    <p:sldId id="303" r:id="rId160"/>
    <p:sldId id="304" r:id="rId161"/>
    <p:sldId id="305" r:id="rId162"/>
    <p:sldId id="306" r:id="rId163"/>
    <p:sldId id="307" r:id="rId164"/>
    <p:sldId id="308" r:id="rId165"/>
    <p:sldId id="309" r:id="rId166"/>
    <p:sldId id="310" r:id="rId167"/>
    <p:sldId id="311" r:id="rId168"/>
    <p:sldId id="312" r:id="rId169"/>
    <p:sldId id="313" r:id="rId170"/>
    <p:sldId id="314" r:id="rId171"/>
    <p:sldId id="315" r:id="rId172"/>
    <p:sldId id="316" r:id="rId173"/>
    <p:sldId id="317" r:id="rId174"/>
    <p:sldId id="318" r:id="rId175"/>
    <p:sldId id="319" r:id="rId176"/>
    <p:sldId id="320" r:id="rId177"/>
    <p:sldId id="321" r:id="rId178"/>
    <p:sldId id="322" r:id="rId179"/>
    <p:sldId id="323" r:id="rId180"/>
    <p:sldId id="324" r:id="rId181"/>
    <p:sldId id="325" r:id="rId182"/>
    <p:sldId id="326" r:id="rId183"/>
    <p:sldId id="327" r:id="rId184"/>
    <p:sldId id="328" r:id="rId185"/>
    <p:sldId id="329" r:id="rId186"/>
    <p:sldId id="330" r:id="rId187"/>
    <p:sldId id="331" r:id="rId188"/>
    <p:sldId id="332" r:id="rId189"/>
    <p:sldId id="333" r:id="rId190"/>
    <p:sldId id="334" r:id="rId191"/>
    <p:sldId id="335" r:id="rId192"/>
    <p:sldId id="336" r:id="rId193"/>
    <p:sldId id="337" r:id="rId194"/>
    <p:sldId id="338" r:id="rId195"/>
    <p:sldId id="339" r:id="rId196"/>
    <p:sldId id="340" r:id="rId197"/>
    <p:sldId id="341" r:id="rId198"/>
    <p:sldId id="342" r:id="rId199"/>
    <p:sldId id="343" r:id="rId200"/>
    <p:sldId id="344" r:id="rId201"/>
    <p:sldId id="345" r:id="rId202"/>
    <p:sldId id="346" r:id="rId203"/>
    <p:sldId id="347" r:id="rId204"/>
    <p:sldId id="348" r:id="rId205"/>
    <p:sldId id="349" r:id="rId206"/>
    <p:sldId id="350" r:id="rId207"/>
    <p:sldId id="351" r:id="rId208"/>
    <p:sldId id="352" r:id="rId209"/>
    <p:sldId id="353" r:id="rId210"/>
    <p:sldId id="354" r:id="rId211"/>
    <p:sldId id="355" r:id="rId212"/>
    <p:sldId id="356" r:id="rId213"/>
    <p:sldId id="357" r:id="rId214"/>
    <p:sldId id="358" r:id="rId215"/>
    <p:sldId id="359" r:id="rId216"/>
    <p:sldId id="360" r:id="rId217"/>
    <p:sldId id="361" r:id="rId218"/>
    <p:sldId id="362" r:id="rId219"/>
    <p:sldId id="363" r:id="rId220"/>
    <p:sldId id="364" r:id="rId221"/>
    <p:sldId id="365" r:id="rId222"/>
    <p:sldId id="366" r:id="rId223"/>
    <p:sldId id="367" r:id="rId224"/>
    <p:sldId id="368" r:id="rId225"/>
    <p:sldId id="369" r:id="rId226"/>
    <p:sldId id="370" r:id="rId227"/>
    <p:sldId id="371" r:id="rId228"/>
    <p:sldId id="372" r:id="rId229"/>
    <p:sldId id="373" r:id="rId230"/>
    <p:sldId id="374" r:id="rId231"/>
    <p:sldId id="375" r:id="rId232"/>
  </p:sldIdLst>
  <p:sldSz cx="20104100" cy="11309350"/>
  <p:notesSz cx="20104100" cy="11309350"/>
  <p:custDataLst>
    <p:tags r:id="rId236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Master" Target="slideMasters/slideMaster98.xml"/><Relationship Id="rId98" Type="http://schemas.openxmlformats.org/officeDocument/2006/relationships/slideMaster" Target="slideMasters/slideMaster97.xml"/><Relationship Id="rId97" Type="http://schemas.openxmlformats.org/officeDocument/2006/relationships/slideMaster" Target="slideMasters/slideMaster96.xml"/><Relationship Id="rId96" Type="http://schemas.openxmlformats.org/officeDocument/2006/relationships/slideMaster" Target="slideMasters/slideMaster95.xml"/><Relationship Id="rId95" Type="http://schemas.openxmlformats.org/officeDocument/2006/relationships/slideMaster" Target="slideMasters/slideMaster94.xml"/><Relationship Id="rId94" Type="http://schemas.openxmlformats.org/officeDocument/2006/relationships/slideMaster" Target="slideMasters/slideMaster93.xml"/><Relationship Id="rId93" Type="http://schemas.openxmlformats.org/officeDocument/2006/relationships/slideMaster" Target="slideMasters/slideMaster92.xml"/><Relationship Id="rId92" Type="http://schemas.openxmlformats.org/officeDocument/2006/relationships/slideMaster" Target="slideMasters/slideMaster91.xml"/><Relationship Id="rId91" Type="http://schemas.openxmlformats.org/officeDocument/2006/relationships/slideMaster" Target="slideMasters/slideMaster90.xml"/><Relationship Id="rId90" Type="http://schemas.openxmlformats.org/officeDocument/2006/relationships/slideMaster" Target="slideMasters/slideMaster89.xml"/><Relationship Id="rId9" Type="http://schemas.openxmlformats.org/officeDocument/2006/relationships/slideMaster" Target="slideMasters/slideMaster8.xml"/><Relationship Id="rId89" Type="http://schemas.openxmlformats.org/officeDocument/2006/relationships/slideMaster" Target="slideMasters/slideMaster88.xml"/><Relationship Id="rId88" Type="http://schemas.openxmlformats.org/officeDocument/2006/relationships/slideMaster" Target="slideMasters/slideMaster87.xml"/><Relationship Id="rId87" Type="http://schemas.openxmlformats.org/officeDocument/2006/relationships/slideMaster" Target="slideMasters/slideMaster86.xml"/><Relationship Id="rId86" Type="http://schemas.openxmlformats.org/officeDocument/2006/relationships/slideMaster" Target="slideMasters/slideMaster85.xml"/><Relationship Id="rId85" Type="http://schemas.openxmlformats.org/officeDocument/2006/relationships/slideMaster" Target="slideMasters/slideMaster84.xml"/><Relationship Id="rId84" Type="http://schemas.openxmlformats.org/officeDocument/2006/relationships/slideMaster" Target="slideMasters/slideMaster83.xml"/><Relationship Id="rId83" Type="http://schemas.openxmlformats.org/officeDocument/2006/relationships/slideMaster" Target="slideMasters/slideMaster82.xml"/><Relationship Id="rId82" Type="http://schemas.openxmlformats.org/officeDocument/2006/relationships/slideMaster" Target="slideMasters/slideMaster81.xml"/><Relationship Id="rId81" Type="http://schemas.openxmlformats.org/officeDocument/2006/relationships/slideMaster" Target="slideMasters/slideMaster80.xml"/><Relationship Id="rId80" Type="http://schemas.openxmlformats.org/officeDocument/2006/relationships/slideMaster" Target="slideMasters/slideMaster79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6" Type="http://schemas.openxmlformats.org/officeDocument/2006/relationships/tags" Target="tags/tag1.xml"/><Relationship Id="rId235" Type="http://schemas.openxmlformats.org/officeDocument/2006/relationships/tableStyles" Target="tableStyles.xml"/><Relationship Id="rId234" Type="http://schemas.openxmlformats.org/officeDocument/2006/relationships/viewProps" Target="viewProps.xml"/><Relationship Id="rId233" Type="http://schemas.openxmlformats.org/officeDocument/2006/relationships/presProps" Target="presProps.xml"/><Relationship Id="rId232" Type="http://schemas.openxmlformats.org/officeDocument/2006/relationships/slide" Target="slides/slide120.xml"/><Relationship Id="rId231" Type="http://schemas.openxmlformats.org/officeDocument/2006/relationships/slide" Target="slides/slide119.xml"/><Relationship Id="rId230" Type="http://schemas.openxmlformats.org/officeDocument/2006/relationships/slide" Target="slides/slide118.xml"/><Relationship Id="rId23" Type="http://schemas.openxmlformats.org/officeDocument/2006/relationships/slideMaster" Target="slideMasters/slideMaster22.xml"/><Relationship Id="rId229" Type="http://schemas.openxmlformats.org/officeDocument/2006/relationships/slide" Target="slides/slide117.xml"/><Relationship Id="rId228" Type="http://schemas.openxmlformats.org/officeDocument/2006/relationships/slide" Target="slides/slide116.xml"/><Relationship Id="rId227" Type="http://schemas.openxmlformats.org/officeDocument/2006/relationships/slide" Target="slides/slide115.xml"/><Relationship Id="rId226" Type="http://schemas.openxmlformats.org/officeDocument/2006/relationships/slide" Target="slides/slide114.xml"/><Relationship Id="rId225" Type="http://schemas.openxmlformats.org/officeDocument/2006/relationships/slide" Target="slides/slide113.xml"/><Relationship Id="rId224" Type="http://schemas.openxmlformats.org/officeDocument/2006/relationships/slide" Target="slides/slide112.xml"/><Relationship Id="rId223" Type="http://schemas.openxmlformats.org/officeDocument/2006/relationships/slide" Target="slides/slide111.xml"/><Relationship Id="rId222" Type="http://schemas.openxmlformats.org/officeDocument/2006/relationships/slide" Target="slides/slide110.xml"/><Relationship Id="rId221" Type="http://schemas.openxmlformats.org/officeDocument/2006/relationships/slide" Target="slides/slide109.xml"/><Relationship Id="rId220" Type="http://schemas.openxmlformats.org/officeDocument/2006/relationships/slide" Target="slides/slide108.xml"/><Relationship Id="rId22" Type="http://schemas.openxmlformats.org/officeDocument/2006/relationships/slideMaster" Target="slideMasters/slideMaster21.xml"/><Relationship Id="rId219" Type="http://schemas.openxmlformats.org/officeDocument/2006/relationships/slide" Target="slides/slide107.xml"/><Relationship Id="rId218" Type="http://schemas.openxmlformats.org/officeDocument/2006/relationships/slide" Target="slides/slide106.xml"/><Relationship Id="rId217" Type="http://schemas.openxmlformats.org/officeDocument/2006/relationships/slide" Target="slides/slide105.xml"/><Relationship Id="rId216" Type="http://schemas.openxmlformats.org/officeDocument/2006/relationships/slide" Target="slides/slide104.xml"/><Relationship Id="rId215" Type="http://schemas.openxmlformats.org/officeDocument/2006/relationships/slide" Target="slides/slide103.xml"/><Relationship Id="rId214" Type="http://schemas.openxmlformats.org/officeDocument/2006/relationships/slide" Target="slides/slide102.xml"/><Relationship Id="rId213" Type="http://schemas.openxmlformats.org/officeDocument/2006/relationships/slide" Target="slides/slide101.xml"/><Relationship Id="rId212" Type="http://schemas.openxmlformats.org/officeDocument/2006/relationships/slide" Target="slides/slide100.xml"/><Relationship Id="rId211" Type="http://schemas.openxmlformats.org/officeDocument/2006/relationships/slide" Target="slides/slide99.xml"/><Relationship Id="rId210" Type="http://schemas.openxmlformats.org/officeDocument/2006/relationships/slide" Target="slides/slide98.xml"/><Relationship Id="rId21" Type="http://schemas.openxmlformats.org/officeDocument/2006/relationships/slideMaster" Target="slideMasters/slideMaster20.xml"/><Relationship Id="rId209" Type="http://schemas.openxmlformats.org/officeDocument/2006/relationships/slide" Target="slides/slide97.xml"/><Relationship Id="rId208" Type="http://schemas.openxmlformats.org/officeDocument/2006/relationships/slide" Target="slides/slide96.xml"/><Relationship Id="rId207" Type="http://schemas.openxmlformats.org/officeDocument/2006/relationships/slide" Target="slides/slide95.xml"/><Relationship Id="rId206" Type="http://schemas.openxmlformats.org/officeDocument/2006/relationships/slide" Target="slides/slide94.xml"/><Relationship Id="rId205" Type="http://schemas.openxmlformats.org/officeDocument/2006/relationships/slide" Target="slides/slide93.xml"/><Relationship Id="rId204" Type="http://schemas.openxmlformats.org/officeDocument/2006/relationships/slide" Target="slides/slide92.xml"/><Relationship Id="rId203" Type="http://schemas.openxmlformats.org/officeDocument/2006/relationships/slide" Target="slides/slide91.xml"/><Relationship Id="rId202" Type="http://schemas.openxmlformats.org/officeDocument/2006/relationships/slide" Target="slides/slide90.xml"/><Relationship Id="rId201" Type="http://schemas.openxmlformats.org/officeDocument/2006/relationships/slide" Target="slides/slide89.xml"/><Relationship Id="rId200" Type="http://schemas.openxmlformats.org/officeDocument/2006/relationships/slide" Target="slides/slide88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9" Type="http://schemas.openxmlformats.org/officeDocument/2006/relationships/slide" Target="slides/slide87.xml"/><Relationship Id="rId198" Type="http://schemas.openxmlformats.org/officeDocument/2006/relationships/slide" Target="slides/slide86.xml"/><Relationship Id="rId197" Type="http://schemas.openxmlformats.org/officeDocument/2006/relationships/slide" Target="slides/slide85.xml"/><Relationship Id="rId196" Type="http://schemas.openxmlformats.org/officeDocument/2006/relationships/slide" Target="slides/slide84.xml"/><Relationship Id="rId195" Type="http://schemas.openxmlformats.org/officeDocument/2006/relationships/slide" Target="slides/slide83.xml"/><Relationship Id="rId194" Type="http://schemas.openxmlformats.org/officeDocument/2006/relationships/slide" Target="slides/slide82.xml"/><Relationship Id="rId193" Type="http://schemas.openxmlformats.org/officeDocument/2006/relationships/slide" Target="slides/slide81.xml"/><Relationship Id="rId192" Type="http://schemas.openxmlformats.org/officeDocument/2006/relationships/slide" Target="slides/slide80.xml"/><Relationship Id="rId191" Type="http://schemas.openxmlformats.org/officeDocument/2006/relationships/slide" Target="slides/slide79.xml"/><Relationship Id="rId190" Type="http://schemas.openxmlformats.org/officeDocument/2006/relationships/slide" Target="slides/slide78.xml"/><Relationship Id="rId19" Type="http://schemas.openxmlformats.org/officeDocument/2006/relationships/slideMaster" Target="slideMasters/slideMaster18.xml"/><Relationship Id="rId189" Type="http://schemas.openxmlformats.org/officeDocument/2006/relationships/slide" Target="slides/slide77.xml"/><Relationship Id="rId188" Type="http://schemas.openxmlformats.org/officeDocument/2006/relationships/slide" Target="slides/slide76.xml"/><Relationship Id="rId187" Type="http://schemas.openxmlformats.org/officeDocument/2006/relationships/slide" Target="slides/slide75.xml"/><Relationship Id="rId186" Type="http://schemas.openxmlformats.org/officeDocument/2006/relationships/slide" Target="slides/slide74.xml"/><Relationship Id="rId185" Type="http://schemas.openxmlformats.org/officeDocument/2006/relationships/slide" Target="slides/slide73.xml"/><Relationship Id="rId184" Type="http://schemas.openxmlformats.org/officeDocument/2006/relationships/slide" Target="slides/slide72.xml"/><Relationship Id="rId183" Type="http://schemas.openxmlformats.org/officeDocument/2006/relationships/slide" Target="slides/slide71.xml"/><Relationship Id="rId182" Type="http://schemas.openxmlformats.org/officeDocument/2006/relationships/slide" Target="slides/slide70.xml"/><Relationship Id="rId181" Type="http://schemas.openxmlformats.org/officeDocument/2006/relationships/slide" Target="slides/slide69.xml"/><Relationship Id="rId180" Type="http://schemas.openxmlformats.org/officeDocument/2006/relationships/slide" Target="slides/slide68.xml"/><Relationship Id="rId18" Type="http://schemas.openxmlformats.org/officeDocument/2006/relationships/slideMaster" Target="slideMasters/slideMaster17.xml"/><Relationship Id="rId179" Type="http://schemas.openxmlformats.org/officeDocument/2006/relationships/slide" Target="slides/slide67.xml"/><Relationship Id="rId178" Type="http://schemas.openxmlformats.org/officeDocument/2006/relationships/slide" Target="slides/slide66.xml"/><Relationship Id="rId177" Type="http://schemas.openxmlformats.org/officeDocument/2006/relationships/slide" Target="slides/slide65.xml"/><Relationship Id="rId176" Type="http://schemas.openxmlformats.org/officeDocument/2006/relationships/slide" Target="slides/slide64.xml"/><Relationship Id="rId175" Type="http://schemas.openxmlformats.org/officeDocument/2006/relationships/slide" Target="slides/slide63.xml"/><Relationship Id="rId174" Type="http://schemas.openxmlformats.org/officeDocument/2006/relationships/slide" Target="slides/slide62.xml"/><Relationship Id="rId173" Type="http://schemas.openxmlformats.org/officeDocument/2006/relationships/slide" Target="slides/slide61.xml"/><Relationship Id="rId172" Type="http://schemas.openxmlformats.org/officeDocument/2006/relationships/slide" Target="slides/slide60.xml"/><Relationship Id="rId171" Type="http://schemas.openxmlformats.org/officeDocument/2006/relationships/slide" Target="slides/slide59.xml"/><Relationship Id="rId170" Type="http://schemas.openxmlformats.org/officeDocument/2006/relationships/slide" Target="slides/slide58.xml"/><Relationship Id="rId17" Type="http://schemas.openxmlformats.org/officeDocument/2006/relationships/slideMaster" Target="slideMasters/slideMaster16.xml"/><Relationship Id="rId169" Type="http://schemas.openxmlformats.org/officeDocument/2006/relationships/slide" Target="slides/slide57.xml"/><Relationship Id="rId168" Type="http://schemas.openxmlformats.org/officeDocument/2006/relationships/slide" Target="slides/slide56.xml"/><Relationship Id="rId167" Type="http://schemas.openxmlformats.org/officeDocument/2006/relationships/slide" Target="slides/slide55.xml"/><Relationship Id="rId166" Type="http://schemas.openxmlformats.org/officeDocument/2006/relationships/slide" Target="slides/slide54.xml"/><Relationship Id="rId165" Type="http://schemas.openxmlformats.org/officeDocument/2006/relationships/slide" Target="slides/slide53.xml"/><Relationship Id="rId164" Type="http://schemas.openxmlformats.org/officeDocument/2006/relationships/slide" Target="slides/slide52.xml"/><Relationship Id="rId163" Type="http://schemas.openxmlformats.org/officeDocument/2006/relationships/slide" Target="slides/slide51.xml"/><Relationship Id="rId162" Type="http://schemas.openxmlformats.org/officeDocument/2006/relationships/slide" Target="slides/slide50.xml"/><Relationship Id="rId161" Type="http://schemas.openxmlformats.org/officeDocument/2006/relationships/slide" Target="slides/slide49.xml"/><Relationship Id="rId160" Type="http://schemas.openxmlformats.org/officeDocument/2006/relationships/slide" Target="slides/slide48.xml"/><Relationship Id="rId16" Type="http://schemas.openxmlformats.org/officeDocument/2006/relationships/slideMaster" Target="slideMasters/slideMaster15.xml"/><Relationship Id="rId159" Type="http://schemas.openxmlformats.org/officeDocument/2006/relationships/slide" Target="slides/slide47.xml"/><Relationship Id="rId158" Type="http://schemas.openxmlformats.org/officeDocument/2006/relationships/slide" Target="slides/slide46.xml"/><Relationship Id="rId157" Type="http://schemas.openxmlformats.org/officeDocument/2006/relationships/slide" Target="slides/slide45.xml"/><Relationship Id="rId156" Type="http://schemas.openxmlformats.org/officeDocument/2006/relationships/slide" Target="slides/slide44.xml"/><Relationship Id="rId155" Type="http://schemas.openxmlformats.org/officeDocument/2006/relationships/slide" Target="slides/slide43.xml"/><Relationship Id="rId154" Type="http://schemas.openxmlformats.org/officeDocument/2006/relationships/slide" Target="slides/slide42.xml"/><Relationship Id="rId153" Type="http://schemas.openxmlformats.org/officeDocument/2006/relationships/slide" Target="slides/slide41.xml"/><Relationship Id="rId152" Type="http://schemas.openxmlformats.org/officeDocument/2006/relationships/slide" Target="slides/slide40.xml"/><Relationship Id="rId151" Type="http://schemas.openxmlformats.org/officeDocument/2006/relationships/slide" Target="slides/slide39.xml"/><Relationship Id="rId150" Type="http://schemas.openxmlformats.org/officeDocument/2006/relationships/slide" Target="slides/slide38.xml"/><Relationship Id="rId15" Type="http://schemas.openxmlformats.org/officeDocument/2006/relationships/slideMaster" Target="slideMasters/slideMaster14.xml"/><Relationship Id="rId149" Type="http://schemas.openxmlformats.org/officeDocument/2006/relationships/slide" Target="slides/slide37.xml"/><Relationship Id="rId148" Type="http://schemas.openxmlformats.org/officeDocument/2006/relationships/slide" Target="slides/slide36.xml"/><Relationship Id="rId147" Type="http://schemas.openxmlformats.org/officeDocument/2006/relationships/slide" Target="slides/slide35.xml"/><Relationship Id="rId146" Type="http://schemas.openxmlformats.org/officeDocument/2006/relationships/slide" Target="slides/slide34.xml"/><Relationship Id="rId145" Type="http://schemas.openxmlformats.org/officeDocument/2006/relationships/slide" Target="slides/slide33.xml"/><Relationship Id="rId144" Type="http://schemas.openxmlformats.org/officeDocument/2006/relationships/slide" Target="slides/slide32.xml"/><Relationship Id="rId143" Type="http://schemas.openxmlformats.org/officeDocument/2006/relationships/slide" Target="slides/slide31.xml"/><Relationship Id="rId142" Type="http://schemas.openxmlformats.org/officeDocument/2006/relationships/slide" Target="slides/slide30.xml"/><Relationship Id="rId141" Type="http://schemas.openxmlformats.org/officeDocument/2006/relationships/slide" Target="slides/slide29.xml"/><Relationship Id="rId140" Type="http://schemas.openxmlformats.org/officeDocument/2006/relationships/slide" Target="slides/slide28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27.xml"/><Relationship Id="rId138" Type="http://schemas.openxmlformats.org/officeDocument/2006/relationships/slide" Target="slides/slide26.xml"/><Relationship Id="rId137" Type="http://schemas.openxmlformats.org/officeDocument/2006/relationships/slide" Target="slides/slide25.xml"/><Relationship Id="rId136" Type="http://schemas.openxmlformats.org/officeDocument/2006/relationships/slide" Target="slides/slide24.xml"/><Relationship Id="rId135" Type="http://schemas.openxmlformats.org/officeDocument/2006/relationships/slide" Target="slides/slide23.xml"/><Relationship Id="rId134" Type="http://schemas.openxmlformats.org/officeDocument/2006/relationships/slide" Target="slides/slide22.xml"/><Relationship Id="rId133" Type="http://schemas.openxmlformats.org/officeDocument/2006/relationships/slide" Target="slides/slide21.xml"/><Relationship Id="rId132" Type="http://schemas.openxmlformats.org/officeDocument/2006/relationships/slide" Target="slides/slide20.xml"/><Relationship Id="rId131" Type="http://schemas.openxmlformats.org/officeDocument/2006/relationships/slide" Target="slides/slide19.xml"/><Relationship Id="rId130" Type="http://schemas.openxmlformats.org/officeDocument/2006/relationships/slide" Target="slides/slide18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17.xml"/><Relationship Id="rId128" Type="http://schemas.openxmlformats.org/officeDocument/2006/relationships/slide" Target="slides/slide16.xml"/><Relationship Id="rId127" Type="http://schemas.openxmlformats.org/officeDocument/2006/relationships/slide" Target="slides/slide15.xml"/><Relationship Id="rId126" Type="http://schemas.openxmlformats.org/officeDocument/2006/relationships/slide" Target="slides/slide14.xml"/><Relationship Id="rId125" Type="http://schemas.openxmlformats.org/officeDocument/2006/relationships/slide" Target="slides/slide13.xml"/><Relationship Id="rId124" Type="http://schemas.openxmlformats.org/officeDocument/2006/relationships/slide" Target="slides/slide12.xml"/><Relationship Id="rId123" Type="http://schemas.openxmlformats.org/officeDocument/2006/relationships/slide" Target="slides/slide11.xml"/><Relationship Id="rId122" Type="http://schemas.openxmlformats.org/officeDocument/2006/relationships/slide" Target="slides/slide10.xml"/><Relationship Id="rId121" Type="http://schemas.openxmlformats.org/officeDocument/2006/relationships/slide" Target="slides/slide9.xml"/><Relationship Id="rId120" Type="http://schemas.openxmlformats.org/officeDocument/2006/relationships/slide" Target="slides/slide8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7.xml"/><Relationship Id="rId118" Type="http://schemas.openxmlformats.org/officeDocument/2006/relationships/slide" Target="slides/slide6.xml"/><Relationship Id="rId117" Type="http://schemas.openxmlformats.org/officeDocument/2006/relationships/slide" Target="slides/slide5.xml"/><Relationship Id="rId116" Type="http://schemas.openxmlformats.org/officeDocument/2006/relationships/slide" Target="slides/slide4.xml"/><Relationship Id="rId115" Type="http://schemas.openxmlformats.org/officeDocument/2006/relationships/slide" Target="slides/slide3.xml"/><Relationship Id="rId114" Type="http://schemas.openxmlformats.org/officeDocument/2006/relationships/slide" Target="slides/slide2.xml"/><Relationship Id="rId113" Type="http://schemas.openxmlformats.org/officeDocument/2006/relationships/slide" Target="slides/slide1.xml"/><Relationship Id="rId112" Type="http://schemas.openxmlformats.org/officeDocument/2006/relationships/slideMaster" Target="slideMasters/slideMaster111.xml"/><Relationship Id="rId111" Type="http://schemas.openxmlformats.org/officeDocument/2006/relationships/slideMaster" Target="slideMasters/slideMaster110.xml"/><Relationship Id="rId110" Type="http://schemas.openxmlformats.org/officeDocument/2006/relationships/slideMaster" Target="slideMasters/slideMaster109.xml"/><Relationship Id="rId11" Type="http://schemas.openxmlformats.org/officeDocument/2006/relationships/slideMaster" Target="slideMasters/slideMaster10.xml"/><Relationship Id="rId109" Type="http://schemas.openxmlformats.org/officeDocument/2006/relationships/slideMaster" Target="slideMasters/slideMaster108.xml"/><Relationship Id="rId108" Type="http://schemas.openxmlformats.org/officeDocument/2006/relationships/slideMaster" Target="slideMasters/slideMaster107.xml"/><Relationship Id="rId107" Type="http://schemas.openxmlformats.org/officeDocument/2006/relationships/slideMaster" Target="slideMasters/slideMaster106.xml"/><Relationship Id="rId106" Type="http://schemas.openxmlformats.org/officeDocument/2006/relationships/slideMaster" Target="slideMasters/slideMaster105.xml"/><Relationship Id="rId105" Type="http://schemas.openxmlformats.org/officeDocument/2006/relationships/slideMaster" Target="slideMasters/slideMaster104.xml"/><Relationship Id="rId104" Type="http://schemas.openxmlformats.org/officeDocument/2006/relationships/slideMaster" Target="slideMasters/slideMaster103.xml"/><Relationship Id="rId103" Type="http://schemas.openxmlformats.org/officeDocument/2006/relationships/slideMaster" Target="slideMasters/slideMaster102.xml"/><Relationship Id="rId102" Type="http://schemas.openxmlformats.org/officeDocument/2006/relationships/slideMaster" Target="slideMasters/slideMaster101.xml"/><Relationship Id="rId101" Type="http://schemas.openxmlformats.org/officeDocument/2006/relationships/slideMaster" Target="slideMasters/slideMaster100.xml"/><Relationship Id="rId100" Type="http://schemas.openxmlformats.org/officeDocument/2006/relationships/slideMaster" Target="slideMasters/slideMaster99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0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4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4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5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6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6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7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0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63025" y="4211223"/>
            <a:ext cx="362585" cy="1910080"/>
          </a:xfrm>
          <a:custGeom>
            <a:avLst/>
            <a:gdLst/>
            <a:ahLst/>
            <a:cxnLst/>
            <a:rect l="l" t="t" r="r" b="b"/>
            <a:pathLst>
              <a:path w="362584" h="1910079">
                <a:moveTo>
                  <a:pt x="0" y="1910015"/>
                </a:moveTo>
                <a:lnTo>
                  <a:pt x="362208" y="1910015"/>
                </a:lnTo>
                <a:lnTo>
                  <a:pt x="362208" y="0"/>
                </a:lnTo>
                <a:lnTo>
                  <a:pt x="0" y="0"/>
                </a:lnTo>
                <a:lnTo>
                  <a:pt x="0" y="191001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14114" y="60769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51355" y="5462688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39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502444" y="58653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651355" y="7212492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40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502444" y="761519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930796" y="6692605"/>
            <a:ext cx="362585" cy="1183005"/>
          </a:xfrm>
          <a:custGeom>
            <a:avLst/>
            <a:gdLst/>
            <a:ahLst/>
            <a:cxnLst/>
            <a:rect l="l" t="t" r="r" b="b"/>
            <a:pathLst>
              <a:path w="362584" h="1183004">
                <a:moveTo>
                  <a:pt x="0" y="1182885"/>
                </a:moveTo>
                <a:lnTo>
                  <a:pt x="362208" y="1182885"/>
                </a:lnTo>
                <a:lnTo>
                  <a:pt x="362208" y="0"/>
                </a:lnTo>
                <a:lnTo>
                  <a:pt x="0" y="0"/>
                </a:lnTo>
                <a:lnTo>
                  <a:pt x="0" y="118288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2781883" y="640692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330021" y="0"/>
                </a:moveTo>
                <a:lnTo>
                  <a:pt x="0" y="329937"/>
                </a:lnTo>
                <a:lnTo>
                  <a:pt x="660032" y="329937"/>
                </a:lnTo>
                <a:lnTo>
                  <a:pt x="33002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119773" y="7921675"/>
            <a:ext cx="1988185" cy="619760"/>
          </a:xfrm>
          <a:custGeom>
            <a:avLst/>
            <a:gdLst/>
            <a:ahLst/>
            <a:cxnLst/>
            <a:rect l="l" t="t" r="r" b="b"/>
            <a:pathLst>
              <a:path w="1988184" h="619759">
                <a:moveTo>
                  <a:pt x="0" y="0"/>
                </a:moveTo>
                <a:lnTo>
                  <a:pt x="0" y="336754"/>
                </a:lnTo>
                <a:lnTo>
                  <a:pt x="3698" y="382594"/>
                </a:lnTo>
                <a:lnTo>
                  <a:pt x="14407" y="426079"/>
                </a:lnTo>
                <a:lnTo>
                  <a:pt x="31544" y="466628"/>
                </a:lnTo>
                <a:lnTo>
                  <a:pt x="54527" y="503658"/>
                </a:lnTo>
                <a:lnTo>
                  <a:pt x="82774" y="536588"/>
                </a:lnTo>
                <a:lnTo>
                  <a:pt x="115704" y="564835"/>
                </a:lnTo>
                <a:lnTo>
                  <a:pt x="152734" y="587818"/>
                </a:lnTo>
                <a:lnTo>
                  <a:pt x="193283" y="604955"/>
                </a:lnTo>
                <a:lnTo>
                  <a:pt x="236768" y="615664"/>
                </a:lnTo>
                <a:lnTo>
                  <a:pt x="282609" y="619363"/>
                </a:lnTo>
                <a:lnTo>
                  <a:pt x="1987876" y="619363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2063400" y="8211025"/>
            <a:ext cx="330200" cy="660400"/>
          </a:xfrm>
          <a:custGeom>
            <a:avLst/>
            <a:gdLst/>
            <a:ahLst/>
            <a:cxnLst/>
            <a:rect l="l" t="t" r="r" b="b"/>
            <a:pathLst>
              <a:path w="330200" h="660400">
                <a:moveTo>
                  <a:pt x="0" y="0"/>
                </a:moveTo>
                <a:lnTo>
                  <a:pt x="0" y="660042"/>
                </a:lnTo>
                <a:lnTo>
                  <a:pt x="329937" y="330021"/>
                </a:lnTo>
                <a:lnTo>
                  <a:pt x="0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3111900" y="3675677"/>
            <a:ext cx="2724150" cy="985519"/>
          </a:xfrm>
          <a:custGeom>
            <a:avLst/>
            <a:gdLst/>
            <a:ahLst/>
            <a:cxnLst/>
            <a:rect l="l" t="t" r="r" b="b"/>
            <a:pathLst>
              <a:path w="2724150" h="985520">
                <a:moveTo>
                  <a:pt x="0" y="984985"/>
                </a:moveTo>
                <a:lnTo>
                  <a:pt x="0" y="282609"/>
                </a:lnTo>
                <a:lnTo>
                  <a:pt x="3698" y="236768"/>
                </a:lnTo>
                <a:lnTo>
                  <a:pt x="14407" y="193283"/>
                </a:lnTo>
                <a:lnTo>
                  <a:pt x="31544" y="152734"/>
                </a:lnTo>
                <a:lnTo>
                  <a:pt x="54527" y="115704"/>
                </a:lnTo>
                <a:lnTo>
                  <a:pt x="82774" y="82774"/>
                </a:lnTo>
                <a:lnTo>
                  <a:pt x="115704" y="54527"/>
                </a:lnTo>
                <a:lnTo>
                  <a:pt x="152734" y="31544"/>
                </a:lnTo>
                <a:lnTo>
                  <a:pt x="193283" y="14407"/>
                </a:lnTo>
                <a:lnTo>
                  <a:pt x="236768" y="3698"/>
                </a:lnTo>
                <a:lnTo>
                  <a:pt x="282609" y="0"/>
                </a:lnTo>
                <a:lnTo>
                  <a:pt x="2441245" y="0"/>
                </a:lnTo>
                <a:lnTo>
                  <a:pt x="2487088" y="3698"/>
                </a:lnTo>
                <a:lnTo>
                  <a:pt x="2530575" y="14407"/>
                </a:lnTo>
                <a:lnTo>
                  <a:pt x="2571126" y="31544"/>
                </a:lnTo>
                <a:lnTo>
                  <a:pt x="2608157" y="54527"/>
                </a:lnTo>
                <a:lnTo>
                  <a:pt x="2641088" y="82774"/>
                </a:lnTo>
                <a:lnTo>
                  <a:pt x="2669336" y="115704"/>
                </a:lnTo>
                <a:lnTo>
                  <a:pt x="2692319" y="152734"/>
                </a:lnTo>
                <a:lnTo>
                  <a:pt x="2709456" y="193283"/>
                </a:lnTo>
                <a:lnTo>
                  <a:pt x="2720165" y="236768"/>
                </a:lnTo>
                <a:lnTo>
                  <a:pt x="2723864" y="282609"/>
                </a:lnTo>
                <a:lnTo>
                  <a:pt x="2723864" y="575814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505746" y="4207245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273457" y="0"/>
                </a:move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lnTo>
                  <a:pt x="273457" y="85934"/>
                </a:lnTo>
                <a:lnTo>
                  <a:pt x="273457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678806" y="85934"/>
                </a:moveTo>
                <a:lnTo>
                  <a:pt x="273457" y="85934"/>
                </a:lnTo>
                <a:lnTo>
                  <a:pt x="273457" y="0"/>
                </a:ln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52681" y="0"/>
                </a:moveTo>
                <a:lnTo>
                  <a:pt x="100495" y="1450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040083" y="838723"/>
                </a:move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lnTo>
                  <a:pt x="125176" y="2175"/>
                </a:lnTo>
                <a:lnTo>
                  <a:pt x="81788" y="3611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ln w="20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0" y="2635171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305" y="0"/>
                </a:moveTo>
                <a:lnTo>
                  <a:pt x="40773" y="0"/>
                </a:lnTo>
                <a:lnTo>
                  <a:pt x="24905" y="3205"/>
                </a:lnTo>
                <a:lnTo>
                  <a:pt x="11944" y="11944"/>
                </a:lnTo>
                <a:lnTo>
                  <a:pt x="3205" y="24905"/>
                </a:lnTo>
                <a:lnTo>
                  <a:pt x="0" y="40773"/>
                </a:lnTo>
                <a:lnTo>
                  <a:pt x="0" y="378512"/>
                </a:lnTo>
                <a:lnTo>
                  <a:pt x="3205" y="394380"/>
                </a:lnTo>
                <a:lnTo>
                  <a:pt x="11944" y="407341"/>
                </a:lnTo>
                <a:lnTo>
                  <a:pt x="24905" y="416080"/>
                </a:lnTo>
                <a:lnTo>
                  <a:pt x="40773" y="419285"/>
                </a:lnTo>
                <a:lnTo>
                  <a:pt x="1473305" y="419285"/>
                </a:lnTo>
                <a:lnTo>
                  <a:pt x="1489178" y="416080"/>
                </a:lnTo>
                <a:lnTo>
                  <a:pt x="1502138" y="407341"/>
                </a:lnTo>
                <a:lnTo>
                  <a:pt x="1510875" y="394380"/>
                </a:lnTo>
                <a:lnTo>
                  <a:pt x="1514079" y="378512"/>
                </a:lnTo>
                <a:lnTo>
                  <a:pt x="1514079" y="40773"/>
                </a:lnTo>
                <a:lnTo>
                  <a:pt x="1510875" y="24905"/>
                </a:lnTo>
                <a:lnTo>
                  <a:pt x="1502138" y="11944"/>
                </a:lnTo>
                <a:lnTo>
                  <a:pt x="1489178" y="3205"/>
                </a:lnTo>
                <a:lnTo>
                  <a:pt x="1473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9713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4"/>
                </a:lnTo>
                <a:lnTo>
                  <a:pt x="81494" y="47799"/>
                </a:lnTo>
                <a:lnTo>
                  <a:pt x="47799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63025" y="4211223"/>
            <a:ext cx="362585" cy="1910080"/>
          </a:xfrm>
          <a:custGeom>
            <a:avLst/>
            <a:gdLst/>
            <a:ahLst/>
            <a:cxnLst/>
            <a:rect l="l" t="t" r="r" b="b"/>
            <a:pathLst>
              <a:path w="362584" h="1910079">
                <a:moveTo>
                  <a:pt x="0" y="1910015"/>
                </a:moveTo>
                <a:lnTo>
                  <a:pt x="362208" y="1910015"/>
                </a:lnTo>
                <a:lnTo>
                  <a:pt x="362208" y="0"/>
                </a:lnTo>
                <a:lnTo>
                  <a:pt x="0" y="0"/>
                </a:lnTo>
                <a:lnTo>
                  <a:pt x="0" y="191001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14114" y="60769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51355" y="5462688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39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502444" y="58653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651355" y="7212492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40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502444" y="761519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930796" y="6692605"/>
            <a:ext cx="362585" cy="1183005"/>
          </a:xfrm>
          <a:custGeom>
            <a:avLst/>
            <a:gdLst/>
            <a:ahLst/>
            <a:cxnLst/>
            <a:rect l="l" t="t" r="r" b="b"/>
            <a:pathLst>
              <a:path w="362584" h="1183004">
                <a:moveTo>
                  <a:pt x="0" y="1182885"/>
                </a:moveTo>
                <a:lnTo>
                  <a:pt x="362208" y="1182885"/>
                </a:lnTo>
                <a:lnTo>
                  <a:pt x="362208" y="0"/>
                </a:lnTo>
                <a:lnTo>
                  <a:pt x="0" y="0"/>
                </a:lnTo>
                <a:lnTo>
                  <a:pt x="0" y="118288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2781883" y="640692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330021" y="0"/>
                </a:moveTo>
                <a:lnTo>
                  <a:pt x="0" y="329937"/>
                </a:lnTo>
                <a:lnTo>
                  <a:pt x="660032" y="329937"/>
                </a:lnTo>
                <a:lnTo>
                  <a:pt x="33002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119773" y="7921675"/>
            <a:ext cx="1988185" cy="619760"/>
          </a:xfrm>
          <a:custGeom>
            <a:avLst/>
            <a:gdLst/>
            <a:ahLst/>
            <a:cxnLst/>
            <a:rect l="l" t="t" r="r" b="b"/>
            <a:pathLst>
              <a:path w="1988184" h="619759">
                <a:moveTo>
                  <a:pt x="0" y="0"/>
                </a:moveTo>
                <a:lnTo>
                  <a:pt x="0" y="336754"/>
                </a:lnTo>
                <a:lnTo>
                  <a:pt x="3698" y="382594"/>
                </a:lnTo>
                <a:lnTo>
                  <a:pt x="14407" y="426079"/>
                </a:lnTo>
                <a:lnTo>
                  <a:pt x="31544" y="466628"/>
                </a:lnTo>
                <a:lnTo>
                  <a:pt x="54527" y="503658"/>
                </a:lnTo>
                <a:lnTo>
                  <a:pt x="82774" y="536588"/>
                </a:lnTo>
                <a:lnTo>
                  <a:pt x="115704" y="564835"/>
                </a:lnTo>
                <a:lnTo>
                  <a:pt x="152734" y="587818"/>
                </a:lnTo>
                <a:lnTo>
                  <a:pt x="193283" y="604955"/>
                </a:lnTo>
                <a:lnTo>
                  <a:pt x="236768" y="615664"/>
                </a:lnTo>
                <a:lnTo>
                  <a:pt x="282609" y="619363"/>
                </a:lnTo>
                <a:lnTo>
                  <a:pt x="1987876" y="619363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2063400" y="8211025"/>
            <a:ext cx="330200" cy="660400"/>
          </a:xfrm>
          <a:custGeom>
            <a:avLst/>
            <a:gdLst/>
            <a:ahLst/>
            <a:cxnLst/>
            <a:rect l="l" t="t" r="r" b="b"/>
            <a:pathLst>
              <a:path w="330200" h="660400">
                <a:moveTo>
                  <a:pt x="0" y="0"/>
                </a:moveTo>
                <a:lnTo>
                  <a:pt x="0" y="660042"/>
                </a:lnTo>
                <a:lnTo>
                  <a:pt x="329937" y="330021"/>
                </a:lnTo>
                <a:lnTo>
                  <a:pt x="0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3111900" y="3675677"/>
            <a:ext cx="2724150" cy="985519"/>
          </a:xfrm>
          <a:custGeom>
            <a:avLst/>
            <a:gdLst/>
            <a:ahLst/>
            <a:cxnLst/>
            <a:rect l="l" t="t" r="r" b="b"/>
            <a:pathLst>
              <a:path w="2724150" h="985520">
                <a:moveTo>
                  <a:pt x="0" y="984985"/>
                </a:moveTo>
                <a:lnTo>
                  <a:pt x="0" y="282609"/>
                </a:lnTo>
                <a:lnTo>
                  <a:pt x="3698" y="236768"/>
                </a:lnTo>
                <a:lnTo>
                  <a:pt x="14407" y="193283"/>
                </a:lnTo>
                <a:lnTo>
                  <a:pt x="31544" y="152734"/>
                </a:lnTo>
                <a:lnTo>
                  <a:pt x="54527" y="115704"/>
                </a:lnTo>
                <a:lnTo>
                  <a:pt x="82774" y="82774"/>
                </a:lnTo>
                <a:lnTo>
                  <a:pt x="115704" y="54527"/>
                </a:lnTo>
                <a:lnTo>
                  <a:pt x="152734" y="31544"/>
                </a:lnTo>
                <a:lnTo>
                  <a:pt x="193283" y="14407"/>
                </a:lnTo>
                <a:lnTo>
                  <a:pt x="236768" y="3698"/>
                </a:lnTo>
                <a:lnTo>
                  <a:pt x="282609" y="0"/>
                </a:lnTo>
                <a:lnTo>
                  <a:pt x="2441245" y="0"/>
                </a:lnTo>
                <a:lnTo>
                  <a:pt x="2487088" y="3698"/>
                </a:lnTo>
                <a:lnTo>
                  <a:pt x="2530575" y="14407"/>
                </a:lnTo>
                <a:lnTo>
                  <a:pt x="2571126" y="31544"/>
                </a:lnTo>
                <a:lnTo>
                  <a:pt x="2608157" y="54527"/>
                </a:lnTo>
                <a:lnTo>
                  <a:pt x="2641088" y="82774"/>
                </a:lnTo>
                <a:lnTo>
                  <a:pt x="2669336" y="115704"/>
                </a:lnTo>
                <a:lnTo>
                  <a:pt x="2692319" y="152734"/>
                </a:lnTo>
                <a:lnTo>
                  <a:pt x="2709456" y="193283"/>
                </a:lnTo>
                <a:lnTo>
                  <a:pt x="2720165" y="236768"/>
                </a:lnTo>
                <a:lnTo>
                  <a:pt x="2723864" y="282609"/>
                </a:lnTo>
                <a:lnTo>
                  <a:pt x="2723864" y="575814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505746" y="4207245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273457" y="0"/>
                </a:move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lnTo>
                  <a:pt x="273457" y="85934"/>
                </a:lnTo>
                <a:lnTo>
                  <a:pt x="273457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678806" y="85934"/>
                </a:moveTo>
                <a:lnTo>
                  <a:pt x="273457" y="85934"/>
                </a:lnTo>
                <a:lnTo>
                  <a:pt x="273457" y="0"/>
                </a:ln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52681" y="0"/>
                </a:moveTo>
                <a:lnTo>
                  <a:pt x="100495" y="1450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040083" y="838723"/>
                </a:move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lnTo>
                  <a:pt x="125176" y="2175"/>
                </a:lnTo>
                <a:lnTo>
                  <a:pt x="81788" y="3611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ln w="20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67" y="0"/>
                </a:moveTo>
                <a:lnTo>
                  <a:pt x="5860948" y="0"/>
                </a:lnTo>
                <a:lnTo>
                  <a:pt x="5798998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691" y="199771"/>
                </a:lnTo>
                <a:lnTo>
                  <a:pt x="5475465" y="254419"/>
                </a:lnTo>
                <a:lnTo>
                  <a:pt x="5395684" y="309676"/>
                </a:lnTo>
                <a:lnTo>
                  <a:pt x="5316359" y="365518"/>
                </a:lnTo>
                <a:lnTo>
                  <a:pt x="5237467" y="421957"/>
                </a:lnTo>
                <a:lnTo>
                  <a:pt x="5159045" y="478980"/>
                </a:lnTo>
                <a:lnTo>
                  <a:pt x="5081067" y="536600"/>
                </a:lnTo>
                <a:lnTo>
                  <a:pt x="5003558" y="594804"/>
                </a:lnTo>
                <a:lnTo>
                  <a:pt x="4926508" y="653580"/>
                </a:lnTo>
                <a:lnTo>
                  <a:pt x="4849927" y="712939"/>
                </a:lnTo>
                <a:lnTo>
                  <a:pt x="4773815" y="772871"/>
                </a:lnTo>
                <a:lnTo>
                  <a:pt x="4698187" y="833374"/>
                </a:lnTo>
                <a:lnTo>
                  <a:pt x="4623016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74" y="1208176"/>
                </a:lnTo>
                <a:lnTo>
                  <a:pt x="4182249" y="1272578"/>
                </a:lnTo>
                <a:lnTo>
                  <a:pt x="4110507" y="1337525"/>
                </a:lnTo>
                <a:lnTo>
                  <a:pt x="4039273" y="1403019"/>
                </a:lnTo>
                <a:lnTo>
                  <a:pt x="3968546" y="1469047"/>
                </a:lnTo>
                <a:lnTo>
                  <a:pt x="3898328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56" y="2745892"/>
                </a:lnTo>
                <a:lnTo>
                  <a:pt x="2725153" y="2821533"/>
                </a:lnTo>
                <a:lnTo>
                  <a:pt x="2665222" y="2897644"/>
                </a:lnTo>
                <a:lnTo>
                  <a:pt x="2605875" y="2974225"/>
                </a:lnTo>
                <a:lnTo>
                  <a:pt x="2547086" y="3051264"/>
                </a:lnTo>
                <a:lnTo>
                  <a:pt x="2488895" y="3128784"/>
                </a:lnTo>
                <a:lnTo>
                  <a:pt x="2431275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59" y="3443401"/>
                </a:lnTo>
                <a:lnTo>
                  <a:pt x="2206714" y="3523183"/>
                </a:lnTo>
                <a:lnTo>
                  <a:pt x="2152065" y="3603409"/>
                </a:lnTo>
                <a:lnTo>
                  <a:pt x="2098014" y="3684066"/>
                </a:lnTo>
                <a:lnTo>
                  <a:pt x="2044585" y="3765169"/>
                </a:lnTo>
                <a:lnTo>
                  <a:pt x="1991753" y="3846715"/>
                </a:lnTo>
                <a:lnTo>
                  <a:pt x="1939531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85" y="4177144"/>
                </a:lnTo>
                <a:lnTo>
                  <a:pt x="1736852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37" y="4514266"/>
                </a:lnTo>
                <a:lnTo>
                  <a:pt x="1544243" y="4599559"/>
                </a:lnTo>
                <a:lnTo>
                  <a:pt x="1497685" y="4685271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01" y="5207749"/>
                </a:lnTo>
                <a:lnTo>
                  <a:pt x="1190028" y="5296166"/>
                </a:lnTo>
                <a:lnTo>
                  <a:pt x="1148727" y="5384978"/>
                </a:lnTo>
                <a:lnTo>
                  <a:pt x="1108100" y="5474144"/>
                </a:lnTo>
                <a:lnTo>
                  <a:pt x="1068133" y="5563692"/>
                </a:lnTo>
                <a:lnTo>
                  <a:pt x="1028852" y="5653608"/>
                </a:lnTo>
                <a:lnTo>
                  <a:pt x="990257" y="5743880"/>
                </a:lnTo>
                <a:lnTo>
                  <a:pt x="952334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21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48" y="6478752"/>
                </a:lnTo>
                <a:lnTo>
                  <a:pt x="674027" y="6572148"/>
                </a:lnTo>
                <a:lnTo>
                  <a:pt x="642416" y="6665874"/>
                </a:lnTo>
                <a:lnTo>
                  <a:pt x="611517" y="6759918"/>
                </a:lnTo>
                <a:lnTo>
                  <a:pt x="581342" y="6854304"/>
                </a:lnTo>
                <a:lnTo>
                  <a:pt x="551878" y="6948995"/>
                </a:lnTo>
                <a:lnTo>
                  <a:pt x="523151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69" y="7427188"/>
                </a:lnTo>
                <a:lnTo>
                  <a:pt x="390525" y="7523747"/>
                </a:lnTo>
                <a:lnTo>
                  <a:pt x="366217" y="7620597"/>
                </a:lnTo>
                <a:lnTo>
                  <a:pt x="342671" y="7717752"/>
                </a:lnTo>
                <a:lnTo>
                  <a:pt x="319862" y="7815186"/>
                </a:lnTo>
                <a:lnTo>
                  <a:pt x="297827" y="7912913"/>
                </a:lnTo>
                <a:lnTo>
                  <a:pt x="276529" y="8010931"/>
                </a:lnTo>
                <a:lnTo>
                  <a:pt x="256006" y="8109229"/>
                </a:lnTo>
                <a:lnTo>
                  <a:pt x="236245" y="8207807"/>
                </a:lnTo>
                <a:lnTo>
                  <a:pt x="217258" y="8306651"/>
                </a:lnTo>
                <a:lnTo>
                  <a:pt x="199034" y="8405774"/>
                </a:lnTo>
                <a:lnTo>
                  <a:pt x="181597" y="8505165"/>
                </a:lnTo>
                <a:lnTo>
                  <a:pt x="164922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45" y="9208160"/>
                </a:lnTo>
                <a:lnTo>
                  <a:pt x="70319" y="9309595"/>
                </a:lnTo>
                <a:lnTo>
                  <a:pt x="59994" y="9411259"/>
                </a:lnTo>
                <a:lnTo>
                  <a:pt x="50482" y="9513164"/>
                </a:lnTo>
                <a:lnTo>
                  <a:pt x="41770" y="9615297"/>
                </a:lnTo>
                <a:lnTo>
                  <a:pt x="33883" y="9717659"/>
                </a:lnTo>
                <a:lnTo>
                  <a:pt x="26809" y="9820262"/>
                </a:lnTo>
                <a:lnTo>
                  <a:pt x="20548" y="9923081"/>
                </a:lnTo>
                <a:lnTo>
                  <a:pt x="15113" y="10026117"/>
                </a:lnTo>
                <a:lnTo>
                  <a:pt x="10515" y="10129368"/>
                </a:lnTo>
                <a:lnTo>
                  <a:pt x="6731" y="10232834"/>
                </a:lnTo>
                <a:lnTo>
                  <a:pt x="3797" y="10336517"/>
                </a:lnTo>
                <a:lnTo>
                  <a:pt x="1689" y="10440403"/>
                </a:lnTo>
                <a:lnTo>
                  <a:pt x="419" y="10544493"/>
                </a:lnTo>
                <a:lnTo>
                  <a:pt x="0" y="10648785"/>
                </a:lnTo>
                <a:lnTo>
                  <a:pt x="419" y="10753077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31" y="11064735"/>
                </a:lnTo>
                <a:lnTo>
                  <a:pt x="10515" y="11168202"/>
                </a:lnTo>
                <a:lnTo>
                  <a:pt x="15113" y="11271453"/>
                </a:lnTo>
                <a:lnTo>
                  <a:pt x="17068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67" y="725271"/>
                </a:lnTo>
                <a:lnTo>
                  <a:pt x="12601067" y="0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6" y="0"/>
                </a:moveTo>
                <a:lnTo>
                  <a:pt x="0" y="0"/>
                </a:lnTo>
                <a:lnTo>
                  <a:pt x="0" y="7950926"/>
                </a:lnTo>
                <a:lnTo>
                  <a:pt x="119647" y="7907880"/>
                </a:lnTo>
                <a:lnTo>
                  <a:pt x="247134" y="7859772"/>
                </a:lnTo>
                <a:lnTo>
                  <a:pt x="373661" y="7809736"/>
                </a:lnTo>
                <a:lnTo>
                  <a:pt x="499211" y="7757791"/>
                </a:lnTo>
                <a:lnTo>
                  <a:pt x="623767" y="7703954"/>
                </a:lnTo>
                <a:lnTo>
                  <a:pt x="747309" y="7648243"/>
                </a:lnTo>
                <a:lnTo>
                  <a:pt x="869821" y="7590677"/>
                </a:lnTo>
                <a:lnTo>
                  <a:pt x="991284" y="7531273"/>
                </a:lnTo>
                <a:lnTo>
                  <a:pt x="1111681" y="7470049"/>
                </a:lnTo>
                <a:lnTo>
                  <a:pt x="1230993" y="7407023"/>
                </a:lnTo>
                <a:lnTo>
                  <a:pt x="1290236" y="7374840"/>
                </a:lnTo>
                <a:lnTo>
                  <a:pt x="1349202" y="7342213"/>
                </a:lnTo>
                <a:lnTo>
                  <a:pt x="1407888" y="7309145"/>
                </a:lnTo>
                <a:lnTo>
                  <a:pt x="1466291" y="7275637"/>
                </a:lnTo>
                <a:lnTo>
                  <a:pt x="1524410" y="7241693"/>
                </a:lnTo>
                <a:lnTo>
                  <a:pt x="1582242" y="7207313"/>
                </a:lnTo>
                <a:lnTo>
                  <a:pt x="1639785" y="7172501"/>
                </a:lnTo>
                <a:lnTo>
                  <a:pt x="1697037" y="7137259"/>
                </a:lnTo>
                <a:lnTo>
                  <a:pt x="1753995" y="7101589"/>
                </a:lnTo>
                <a:lnTo>
                  <a:pt x="1810657" y="7065493"/>
                </a:lnTo>
                <a:lnTo>
                  <a:pt x="1867021" y="7028973"/>
                </a:lnTo>
                <a:lnTo>
                  <a:pt x="1923085" y="6992032"/>
                </a:lnTo>
                <a:lnTo>
                  <a:pt x="1978847" y="6954672"/>
                </a:lnTo>
                <a:lnTo>
                  <a:pt x="2034303" y="6916895"/>
                </a:lnTo>
                <a:lnTo>
                  <a:pt x="2089453" y="6878703"/>
                </a:lnTo>
                <a:lnTo>
                  <a:pt x="2144293" y="6840099"/>
                </a:lnTo>
                <a:lnTo>
                  <a:pt x="2198822" y="6801085"/>
                </a:lnTo>
                <a:lnTo>
                  <a:pt x="2253037" y="6761663"/>
                </a:lnTo>
                <a:lnTo>
                  <a:pt x="2306936" y="6721835"/>
                </a:lnTo>
                <a:lnTo>
                  <a:pt x="2360517" y="6681604"/>
                </a:lnTo>
                <a:lnTo>
                  <a:pt x="2413778" y="6640972"/>
                </a:lnTo>
                <a:lnTo>
                  <a:pt x="2466716" y="6599941"/>
                </a:lnTo>
                <a:lnTo>
                  <a:pt x="2519329" y="6558513"/>
                </a:lnTo>
                <a:lnTo>
                  <a:pt x="2571614" y="6516691"/>
                </a:lnTo>
                <a:lnTo>
                  <a:pt x="2623571" y="6474477"/>
                </a:lnTo>
                <a:lnTo>
                  <a:pt x="2675195" y="6431872"/>
                </a:lnTo>
                <a:lnTo>
                  <a:pt x="2726486" y="6388880"/>
                </a:lnTo>
                <a:lnTo>
                  <a:pt x="2777441" y="6345503"/>
                </a:lnTo>
                <a:lnTo>
                  <a:pt x="2828057" y="6301742"/>
                </a:lnTo>
                <a:lnTo>
                  <a:pt x="2878332" y="6257600"/>
                </a:lnTo>
                <a:lnTo>
                  <a:pt x="2928265" y="6213080"/>
                </a:lnTo>
                <a:lnTo>
                  <a:pt x="2977853" y="6168183"/>
                </a:lnTo>
                <a:lnTo>
                  <a:pt x="3027093" y="6122911"/>
                </a:lnTo>
                <a:lnTo>
                  <a:pt x="3075983" y="6077268"/>
                </a:lnTo>
                <a:lnTo>
                  <a:pt x="3124522" y="6031255"/>
                </a:lnTo>
                <a:lnTo>
                  <a:pt x="3172707" y="5984874"/>
                </a:lnTo>
                <a:lnTo>
                  <a:pt x="3220535" y="5938128"/>
                </a:lnTo>
                <a:lnTo>
                  <a:pt x="3268005" y="5891020"/>
                </a:lnTo>
                <a:lnTo>
                  <a:pt x="3315114" y="5843550"/>
                </a:lnTo>
                <a:lnTo>
                  <a:pt x="3361860" y="5795722"/>
                </a:lnTo>
                <a:lnTo>
                  <a:pt x="3408240" y="5747537"/>
                </a:lnTo>
                <a:lnTo>
                  <a:pt x="3454254" y="5698998"/>
                </a:lnTo>
                <a:lnTo>
                  <a:pt x="3499897" y="5650108"/>
                </a:lnTo>
                <a:lnTo>
                  <a:pt x="3545168" y="5600867"/>
                </a:lnTo>
                <a:lnTo>
                  <a:pt x="3590065" y="5551280"/>
                </a:lnTo>
                <a:lnTo>
                  <a:pt x="3634586" y="5501347"/>
                </a:lnTo>
                <a:lnTo>
                  <a:pt x="3678728" y="5451072"/>
                </a:lnTo>
                <a:lnTo>
                  <a:pt x="3722488" y="5400456"/>
                </a:lnTo>
                <a:lnTo>
                  <a:pt x="3765866" y="5349501"/>
                </a:lnTo>
                <a:lnTo>
                  <a:pt x="3808858" y="5298210"/>
                </a:lnTo>
                <a:lnTo>
                  <a:pt x="3851463" y="5246586"/>
                </a:lnTo>
                <a:lnTo>
                  <a:pt x="3893677" y="5194630"/>
                </a:lnTo>
                <a:lnTo>
                  <a:pt x="3935499" y="5142344"/>
                </a:lnTo>
                <a:lnTo>
                  <a:pt x="3976927" y="5089731"/>
                </a:lnTo>
                <a:lnTo>
                  <a:pt x="4017958" y="5036793"/>
                </a:lnTo>
                <a:lnTo>
                  <a:pt x="4058590" y="4983533"/>
                </a:lnTo>
                <a:lnTo>
                  <a:pt x="4098822" y="4929952"/>
                </a:lnTo>
                <a:lnTo>
                  <a:pt x="4138649" y="4876053"/>
                </a:lnTo>
                <a:lnTo>
                  <a:pt x="4178071" y="4821837"/>
                </a:lnTo>
                <a:lnTo>
                  <a:pt x="4217085" y="4767309"/>
                </a:lnTo>
                <a:lnTo>
                  <a:pt x="4255689" y="4712468"/>
                </a:lnTo>
                <a:lnTo>
                  <a:pt x="4293881" y="4657319"/>
                </a:lnTo>
                <a:lnTo>
                  <a:pt x="4331658" y="4601862"/>
                </a:lnTo>
                <a:lnTo>
                  <a:pt x="4369018" y="4546101"/>
                </a:lnTo>
                <a:lnTo>
                  <a:pt x="4405959" y="4490037"/>
                </a:lnTo>
                <a:lnTo>
                  <a:pt x="4442479" y="4433672"/>
                </a:lnTo>
                <a:lnTo>
                  <a:pt x="4478575" y="4377010"/>
                </a:lnTo>
                <a:lnTo>
                  <a:pt x="4514246" y="4320052"/>
                </a:lnTo>
                <a:lnTo>
                  <a:pt x="4549488" y="4262801"/>
                </a:lnTo>
                <a:lnTo>
                  <a:pt x="4584300" y="4205258"/>
                </a:lnTo>
                <a:lnTo>
                  <a:pt x="4618679" y="4147426"/>
                </a:lnTo>
                <a:lnTo>
                  <a:pt x="4652624" y="4089307"/>
                </a:lnTo>
                <a:lnTo>
                  <a:pt x="4686132" y="4030903"/>
                </a:lnTo>
                <a:lnTo>
                  <a:pt x="4719200" y="3972218"/>
                </a:lnTo>
                <a:lnTo>
                  <a:pt x="4751827" y="3913252"/>
                </a:lnTo>
                <a:lnTo>
                  <a:pt x="4784010" y="3854008"/>
                </a:lnTo>
                <a:lnTo>
                  <a:pt x="4815747" y="3794489"/>
                </a:lnTo>
                <a:lnTo>
                  <a:pt x="4847036" y="3734696"/>
                </a:lnTo>
                <a:lnTo>
                  <a:pt x="4877874" y="3674632"/>
                </a:lnTo>
                <a:lnTo>
                  <a:pt x="4908260" y="3614300"/>
                </a:lnTo>
                <a:lnTo>
                  <a:pt x="4938191" y="3553700"/>
                </a:lnTo>
                <a:lnTo>
                  <a:pt x="4967664" y="3492836"/>
                </a:lnTo>
                <a:lnTo>
                  <a:pt x="4996678" y="3431710"/>
                </a:lnTo>
                <a:lnTo>
                  <a:pt x="5025231" y="3370324"/>
                </a:lnTo>
                <a:lnTo>
                  <a:pt x="5053319" y="3308681"/>
                </a:lnTo>
                <a:lnTo>
                  <a:pt x="5080941" y="3246782"/>
                </a:lnTo>
                <a:lnTo>
                  <a:pt x="5108095" y="3184629"/>
                </a:lnTo>
                <a:lnTo>
                  <a:pt x="5134778" y="3122226"/>
                </a:lnTo>
                <a:lnTo>
                  <a:pt x="5160989" y="3059574"/>
                </a:lnTo>
                <a:lnTo>
                  <a:pt x="5186724" y="2996676"/>
                </a:lnTo>
                <a:lnTo>
                  <a:pt x="5211982" y="2933533"/>
                </a:lnTo>
                <a:lnTo>
                  <a:pt x="5236760" y="2870149"/>
                </a:lnTo>
                <a:lnTo>
                  <a:pt x="5261056" y="2806524"/>
                </a:lnTo>
                <a:lnTo>
                  <a:pt x="5284868" y="2742662"/>
                </a:lnTo>
                <a:lnTo>
                  <a:pt x="5308194" y="2678565"/>
                </a:lnTo>
                <a:lnTo>
                  <a:pt x="5331031" y="2614235"/>
                </a:lnTo>
                <a:lnTo>
                  <a:pt x="5353378" y="2549674"/>
                </a:lnTo>
                <a:lnTo>
                  <a:pt x="5375231" y="2484884"/>
                </a:lnTo>
                <a:lnTo>
                  <a:pt x="5396589" y="2419868"/>
                </a:lnTo>
                <a:lnTo>
                  <a:pt x="5417449" y="2354629"/>
                </a:lnTo>
                <a:lnTo>
                  <a:pt x="5437810" y="2289167"/>
                </a:lnTo>
                <a:lnTo>
                  <a:pt x="5457669" y="2223486"/>
                </a:lnTo>
                <a:lnTo>
                  <a:pt x="5477023" y="2157587"/>
                </a:lnTo>
                <a:lnTo>
                  <a:pt x="5495871" y="2091473"/>
                </a:lnTo>
                <a:lnTo>
                  <a:pt x="5514210" y="2025147"/>
                </a:lnTo>
                <a:lnTo>
                  <a:pt x="5532038" y="1958609"/>
                </a:lnTo>
                <a:lnTo>
                  <a:pt x="5549353" y="1891864"/>
                </a:lnTo>
                <a:lnTo>
                  <a:pt x="5566152" y="1824912"/>
                </a:lnTo>
                <a:lnTo>
                  <a:pt x="5582434" y="1757757"/>
                </a:lnTo>
                <a:lnTo>
                  <a:pt x="5598195" y="1690399"/>
                </a:lnTo>
                <a:lnTo>
                  <a:pt x="5613435" y="1622843"/>
                </a:lnTo>
                <a:lnTo>
                  <a:pt x="5628149" y="1555089"/>
                </a:lnTo>
                <a:lnTo>
                  <a:pt x="5642338" y="1487140"/>
                </a:lnTo>
                <a:lnTo>
                  <a:pt x="5655997" y="1418999"/>
                </a:lnTo>
                <a:lnTo>
                  <a:pt x="5669125" y="1350667"/>
                </a:lnTo>
                <a:lnTo>
                  <a:pt x="5681720" y="1282147"/>
                </a:lnTo>
                <a:lnTo>
                  <a:pt x="5693779" y="1213441"/>
                </a:lnTo>
                <a:lnTo>
                  <a:pt x="5705300" y="1144551"/>
                </a:lnTo>
                <a:lnTo>
                  <a:pt x="5716281" y="1075480"/>
                </a:lnTo>
                <a:lnTo>
                  <a:pt x="5726719" y="1006230"/>
                </a:lnTo>
                <a:lnTo>
                  <a:pt x="5736613" y="936802"/>
                </a:lnTo>
                <a:lnTo>
                  <a:pt x="5745960" y="867200"/>
                </a:lnTo>
                <a:lnTo>
                  <a:pt x="5754758" y="797426"/>
                </a:lnTo>
                <a:lnTo>
                  <a:pt x="5763005" y="727481"/>
                </a:lnTo>
                <a:lnTo>
                  <a:pt x="5770698" y="657368"/>
                </a:lnTo>
                <a:lnTo>
                  <a:pt x="5777835" y="587089"/>
                </a:lnTo>
                <a:lnTo>
                  <a:pt x="5784414" y="516647"/>
                </a:lnTo>
                <a:lnTo>
                  <a:pt x="5790432" y="446044"/>
                </a:lnTo>
                <a:lnTo>
                  <a:pt x="5795889" y="375281"/>
                </a:lnTo>
                <a:lnTo>
                  <a:pt x="5800780" y="304362"/>
                </a:lnTo>
                <a:lnTo>
                  <a:pt x="5805104" y="233288"/>
                </a:lnTo>
                <a:lnTo>
                  <a:pt x="5808859" y="162062"/>
                </a:lnTo>
                <a:lnTo>
                  <a:pt x="5812042" y="90685"/>
                </a:lnTo>
                <a:lnTo>
                  <a:pt x="5814652" y="19161"/>
                </a:lnTo>
                <a:lnTo>
                  <a:pt x="5815196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2556510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13" y="4095197"/>
            <a:ext cx="10434938" cy="200053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906" y="5434389"/>
            <a:ext cx="11036313" cy="328785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28750" y="5569847"/>
            <a:ext cx="473075" cy="1166495"/>
          </a:xfrm>
          <a:custGeom>
            <a:avLst/>
            <a:gdLst/>
            <a:ahLst/>
            <a:cxnLst/>
            <a:rect l="l" t="t" r="r" b="b"/>
            <a:pathLst>
              <a:path w="473075" h="1166495">
                <a:moveTo>
                  <a:pt x="9811" y="0"/>
                </a:moveTo>
                <a:lnTo>
                  <a:pt x="0" y="1874"/>
                </a:lnTo>
                <a:lnTo>
                  <a:pt x="0" y="1166163"/>
                </a:lnTo>
                <a:lnTo>
                  <a:pt x="472990" y="1166163"/>
                </a:lnTo>
                <a:lnTo>
                  <a:pt x="981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6383" y="5972834"/>
            <a:ext cx="9810350" cy="25521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2155" y="4157857"/>
            <a:ext cx="205040" cy="205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67" y="0"/>
                </a:moveTo>
                <a:lnTo>
                  <a:pt x="5860948" y="0"/>
                </a:lnTo>
                <a:lnTo>
                  <a:pt x="5798998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691" y="199771"/>
                </a:lnTo>
                <a:lnTo>
                  <a:pt x="5475465" y="254419"/>
                </a:lnTo>
                <a:lnTo>
                  <a:pt x="5395684" y="309676"/>
                </a:lnTo>
                <a:lnTo>
                  <a:pt x="5316359" y="365518"/>
                </a:lnTo>
                <a:lnTo>
                  <a:pt x="5237467" y="421957"/>
                </a:lnTo>
                <a:lnTo>
                  <a:pt x="5159045" y="478980"/>
                </a:lnTo>
                <a:lnTo>
                  <a:pt x="5081067" y="536600"/>
                </a:lnTo>
                <a:lnTo>
                  <a:pt x="5003558" y="594804"/>
                </a:lnTo>
                <a:lnTo>
                  <a:pt x="4926508" y="653580"/>
                </a:lnTo>
                <a:lnTo>
                  <a:pt x="4849927" y="712939"/>
                </a:lnTo>
                <a:lnTo>
                  <a:pt x="4773815" y="772871"/>
                </a:lnTo>
                <a:lnTo>
                  <a:pt x="4698187" y="833374"/>
                </a:lnTo>
                <a:lnTo>
                  <a:pt x="4623016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74" y="1208176"/>
                </a:lnTo>
                <a:lnTo>
                  <a:pt x="4182249" y="1272578"/>
                </a:lnTo>
                <a:lnTo>
                  <a:pt x="4110507" y="1337525"/>
                </a:lnTo>
                <a:lnTo>
                  <a:pt x="4039273" y="1403019"/>
                </a:lnTo>
                <a:lnTo>
                  <a:pt x="3968546" y="1469047"/>
                </a:lnTo>
                <a:lnTo>
                  <a:pt x="3898328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56" y="2745892"/>
                </a:lnTo>
                <a:lnTo>
                  <a:pt x="2725153" y="2821533"/>
                </a:lnTo>
                <a:lnTo>
                  <a:pt x="2665222" y="2897644"/>
                </a:lnTo>
                <a:lnTo>
                  <a:pt x="2605875" y="2974225"/>
                </a:lnTo>
                <a:lnTo>
                  <a:pt x="2547086" y="3051264"/>
                </a:lnTo>
                <a:lnTo>
                  <a:pt x="2488895" y="3128784"/>
                </a:lnTo>
                <a:lnTo>
                  <a:pt x="2431275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59" y="3443401"/>
                </a:lnTo>
                <a:lnTo>
                  <a:pt x="2206714" y="3523183"/>
                </a:lnTo>
                <a:lnTo>
                  <a:pt x="2152065" y="3603409"/>
                </a:lnTo>
                <a:lnTo>
                  <a:pt x="2098014" y="3684066"/>
                </a:lnTo>
                <a:lnTo>
                  <a:pt x="2044585" y="3765169"/>
                </a:lnTo>
                <a:lnTo>
                  <a:pt x="1991753" y="3846715"/>
                </a:lnTo>
                <a:lnTo>
                  <a:pt x="1939531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85" y="4177144"/>
                </a:lnTo>
                <a:lnTo>
                  <a:pt x="1736852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37" y="4514266"/>
                </a:lnTo>
                <a:lnTo>
                  <a:pt x="1544243" y="4599559"/>
                </a:lnTo>
                <a:lnTo>
                  <a:pt x="1497685" y="4685271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01" y="5207749"/>
                </a:lnTo>
                <a:lnTo>
                  <a:pt x="1190028" y="5296166"/>
                </a:lnTo>
                <a:lnTo>
                  <a:pt x="1148727" y="5384978"/>
                </a:lnTo>
                <a:lnTo>
                  <a:pt x="1108100" y="5474144"/>
                </a:lnTo>
                <a:lnTo>
                  <a:pt x="1068133" y="5563692"/>
                </a:lnTo>
                <a:lnTo>
                  <a:pt x="1028852" y="5653608"/>
                </a:lnTo>
                <a:lnTo>
                  <a:pt x="990257" y="5743880"/>
                </a:lnTo>
                <a:lnTo>
                  <a:pt x="952334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21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48" y="6478752"/>
                </a:lnTo>
                <a:lnTo>
                  <a:pt x="674027" y="6572148"/>
                </a:lnTo>
                <a:lnTo>
                  <a:pt x="642416" y="6665874"/>
                </a:lnTo>
                <a:lnTo>
                  <a:pt x="611517" y="6759918"/>
                </a:lnTo>
                <a:lnTo>
                  <a:pt x="581342" y="6854304"/>
                </a:lnTo>
                <a:lnTo>
                  <a:pt x="551878" y="6948995"/>
                </a:lnTo>
                <a:lnTo>
                  <a:pt x="523151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69" y="7427188"/>
                </a:lnTo>
                <a:lnTo>
                  <a:pt x="390525" y="7523747"/>
                </a:lnTo>
                <a:lnTo>
                  <a:pt x="366217" y="7620597"/>
                </a:lnTo>
                <a:lnTo>
                  <a:pt x="342671" y="7717752"/>
                </a:lnTo>
                <a:lnTo>
                  <a:pt x="319862" y="7815186"/>
                </a:lnTo>
                <a:lnTo>
                  <a:pt x="297827" y="7912913"/>
                </a:lnTo>
                <a:lnTo>
                  <a:pt x="276529" y="8010931"/>
                </a:lnTo>
                <a:lnTo>
                  <a:pt x="256006" y="8109229"/>
                </a:lnTo>
                <a:lnTo>
                  <a:pt x="236245" y="8207807"/>
                </a:lnTo>
                <a:lnTo>
                  <a:pt x="217258" y="8306651"/>
                </a:lnTo>
                <a:lnTo>
                  <a:pt x="199034" y="8405774"/>
                </a:lnTo>
                <a:lnTo>
                  <a:pt x="181597" y="8505165"/>
                </a:lnTo>
                <a:lnTo>
                  <a:pt x="164922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45" y="9208160"/>
                </a:lnTo>
                <a:lnTo>
                  <a:pt x="70319" y="9309595"/>
                </a:lnTo>
                <a:lnTo>
                  <a:pt x="59994" y="9411259"/>
                </a:lnTo>
                <a:lnTo>
                  <a:pt x="50482" y="9513164"/>
                </a:lnTo>
                <a:lnTo>
                  <a:pt x="41770" y="9615297"/>
                </a:lnTo>
                <a:lnTo>
                  <a:pt x="33883" y="9717659"/>
                </a:lnTo>
                <a:lnTo>
                  <a:pt x="26809" y="9820262"/>
                </a:lnTo>
                <a:lnTo>
                  <a:pt x="20548" y="9923081"/>
                </a:lnTo>
                <a:lnTo>
                  <a:pt x="15113" y="10026117"/>
                </a:lnTo>
                <a:lnTo>
                  <a:pt x="10515" y="10129368"/>
                </a:lnTo>
                <a:lnTo>
                  <a:pt x="6731" y="10232834"/>
                </a:lnTo>
                <a:lnTo>
                  <a:pt x="3797" y="10336517"/>
                </a:lnTo>
                <a:lnTo>
                  <a:pt x="1689" y="10440403"/>
                </a:lnTo>
                <a:lnTo>
                  <a:pt x="419" y="10544493"/>
                </a:lnTo>
                <a:lnTo>
                  <a:pt x="0" y="10648785"/>
                </a:lnTo>
                <a:lnTo>
                  <a:pt x="419" y="10753077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31" y="11064735"/>
                </a:lnTo>
                <a:lnTo>
                  <a:pt x="10515" y="11168202"/>
                </a:lnTo>
                <a:lnTo>
                  <a:pt x="15113" y="11271453"/>
                </a:lnTo>
                <a:lnTo>
                  <a:pt x="17068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67" y="725271"/>
                </a:lnTo>
                <a:lnTo>
                  <a:pt x="12601067" y="0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6" y="0"/>
                </a:moveTo>
                <a:lnTo>
                  <a:pt x="0" y="0"/>
                </a:lnTo>
                <a:lnTo>
                  <a:pt x="0" y="7950926"/>
                </a:lnTo>
                <a:lnTo>
                  <a:pt x="119647" y="7907880"/>
                </a:lnTo>
                <a:lnTo>
                  <a:pt x="247134" y="7859772"/>
                </a:lnTo>
                <a:lnTo>
                  <a:pt x="373661" y="7809736"/>
                </a:lnTo>
                <a:lnTo>
                  <a:pt x="499211" y="7757791"/>
                </a:lnTo>
                <a:lnTo>
                  <a:pt x="623767" y="7703954"/>
                </a:lnTo>
                <a:lnTo>
                  <a:pt x="747309" y="7648243"/>
                </a:lnTo>
                <a:lnTo>
                  <a:pt x="869821" y="7590677"/>
                </a:lnTo>
                <a:lnTo>
                  <a:pt x="991284" y="7531273"/>
                </a:lnTo>
                <a:lnTo>
                  <a:pt x="1111681" y="7470049"/>
                </a:lnTo>
                <a:lnTo>
                  <a:pt x="1230993" y="7407023"/>
                </a:lnTo>
                <a:lnTo>
                  <a:pt x="1290236" y="7374840"/>
                </a:lnTo>
                <a:lnTo>
                  <a:pt x="1349202" y="7342213"/>
                </a:lnTo>
                <a:lnTo>
                  <a:pt x="1407888" y="7309145"/>
                </a:lnTo>
                <a:lnTo>
                  <a:pt x="1466291" y="7275637"/>
                </a:lnTo>
                <a:lnTo>
                  <a:pt x="1524410" y="7241693"/>
                </a:lnTo>
                <a:lnTo>
                  <a:pt x="1582242" y="7207313"/>
                </a:lnTo>
                <a:lnTo>
                  <a:pt x="1639785" y="7172501"/>
                </a:lnTo>
                <a:lnTo>
                  <a:pt x="1697037" y="7137259"/>
                </a:lnTo>
                <a:lnTo>
                  <a:pt x="1753995" y="7101589"/>
                </a:lnTo>
                <a:lnTo>
                  <a:pt x="1810657" y="7065493"/>
                </a:lnTo>
                <a:lnTo>
                  <a:pt x="1867021" y="7028973"/>
                </a:lnTo>
                <a:lnTo>
                  <a:pt x="1923085" y="6992032"/>
                </a:lnTo>
                <a:lnTo>
                  <a:pt x="1978847" y="6954672"/>
                </a:lnTo>
                <a:lnTo>
                  <a:pt x="2034303" y="6916895"/>
                </a:lnTo>
                <a:lnTo>
                  <a:pt x="2089453" y="6878703"/>
                </a:lnTo>
                <a:lnTo>
                  <a:pt x="2144293" y="6840099"/>
                </a:lnTo>
                <a:lnTo>
                  <a:pt x="2198822" y="6801085"/>
                </a:lnTo>
                <a:lnTo>
                  <a:pt x="2253037" y="6761663"/>
                </a:lnTo>
                <a:lnTo>
                  <a:pt x="2306936" y="6721835"/>
                </a:lnTo>
                <a:lnTo>
                  <a:pt x="2360517" y="6681604"/>
                </a:lnTo>
                <a:lnTo>
                  <a:pt x="2413778" y="6640972"/>
                </a:lnTo>
                <a:lnTo>
                  <a:pt x="2466716" y="6599941"/>
                </a:lnTo>
                <a:lnTo>
                  <a:pt x="2519329" y="6558513"/>
                </a:lnTo>
                <a:lnTo>
                  <a:pt x="2571614" y="6516691"/>
                </a:lnTo>
                <a:lnTo>
                  <a:pt x="2623571" y="6474477"/>
                </a:lnTo>
                <a:lnTo>
                  <a:pt x="2675195" y="6431872"/>
                </a:lnTo>
                <a:lnTo>
                  <a:pt x="2726486" y="6388880"/>
                </a:lnTo>
                <a:lnTo>
                  <a:pt x="2777441" y="6345503"/>
                </a:lnTo>
                <a:lnTo>
                  <a:pt x="2828057" y="6301742"/>
                </a:lnTo>
                <a:lnTo>
                  <a:pt x="2878332" y="6257600"/>
                </a:lnTo>
                <a:lnTo>
                  <a:pt x="2928265" y="6213080"/>
                </a:lnTo>
                <a:lnTo>
                  <a:pt x="2977853" y="6168183"/>
                </a:lnTo>
                <a:lnTo>
                  <a:pt x="3027093" y="6122911"/>
                </a:lnTo>
                <a:lnTo>
                  <a:pt x="3075983" y="6077268"/>
                </a:lnTo>
                <a:lnTo>
                  <a:pt x="3124522" y="6031255"/>
                </a:lnTo>
                <a:lnTo>
                  <a:pt x="3172707" y="5984874"/>
                </a:lnTo>
                <a:lnTo>
                  <a:pt x="3220535" y="5938128"/>
                </a:lnTo>
                <a:lnTo>
                  <a:pt x="3268005" y="5891020"/>
                </a:lnTo>
                <a:lnTo>
                  <a:pt x="3315114" y="5843550"/>
                </a:lnTo>
                <a:lnTo>
                  <a:pt x="3361860" y="5795722"/>
                </a:lnTo>
                <a:lnTo>
                  <a:pt x="3408240" y="5747537"/>
                </a:lnTo>
                <a:lnTo>
                  <a:pt x="3454254" y="5698998"/>
                </a:lnTo>
                <a:lnTo>
                  <a:pt x="3499897" y="5650108"/>
                </a:lnTo>
                <a:lnTo>
                  <a:pt x="3545168" y="5600867"/>
                </a:lnTo>
                <a:lnTo>
                  <a:pt x="3590065" y="5551280"/>
                </a:lnTo>
                <a:lnTo>
                  <a:pt x="3634586" y="5501347"/>
                </a:lnTo>
                <a:lnTo>
                  <a:pt x="3678728" y="5451072"/>
                </a:lnTo>
                <a:lnTo>
                  <a:pt x="3722488" y="5400456"/>
                </a:lnTo>
                <a:lnTo>
                  <a:pt x="3765866" y="5349501"/>
                </a:lnTo>
                <a:lnTo>
                  <a:pt x="3808858" y="5298210"/>
                </a:lnTo>
                <a:lnTo>
                  <a:pt x="3851463" y="5246586"/>
                </a:lnTo>
                <a:lnTo>
                  <a:pt x="3893677" y="5194630"/>
                </a:lnTo>
                <a:lnTo>
                  <a:pt x="3935499" y="5142344"/>
                </a:lnTo>
                <a:lnTo>
                  <a:pt x="3976927" y="5089731"/>
                </a:lnTo>
                <a:lnTo>
                  <a:pt x="4017958" y="5036793"/>
                </a:lnTo>
                <a:lnTo>
                  <a:pt x="4058590" y="4983533"/>
                </a:lnTo>
                <a:lnTo>
                  <a:pt x="4098822" y="4929952"/>
                </a:lnTo>
                <a:lnTo>
                  <a:pt x="4138649" y="4876053"/>
                </a:lnTo>
                <a:lnTo>
                  <a:pt x="4178071" y="4821837"/>
                </a:lnTo>
                <a:lnTo>
                  <a:pt x="4217085" y="4767309"/>
                </a:lnTo>
                <a:lnTo>
                  <a:pt x="4255689" y="4712468"/>
                </a:lnTo>
                <a:lnTo>
                  <a:pt x="4293881" y="4657319"/>
                </a:lnTo>
                <a:lnTo>
                  <a:pt x="4331658" y="4601862"/>
                </a:lnTo>
                <a:lnTo>
                  <a:pt x="4369018" y="4546101"/>
                </a:lnTo>
                <a:lnTo>
                  <a:pt x="4405959" y="4490037"/>
                </a:lnTo>
                <a:lnTo>
                  <a:pt x="4442479" y="4433672"/>
                </a:lnTo>
                <a:lnTo>
                  <a:pt x="4478575" y="4377010"/>
                </a:lnTo>
                <a:lnTo>
                  <a:pt x="4514246" y="4320052"/>
                </a:lnTo>
                <a:lnTo>
                  <a:pt x="4549488" y="4262801"/>
                </a:lnTo>
                <a:lnTo>
                  <a:pt x="4584300" y="4205258"/>
                </a:lnTo>
                <a:lnTo>
                  <a:pt x="4618679" y="4147426"/>
                </a:lnTo>
                <a:lnTo>
                  <a:pt x="4652624" y="4089307"/>
                </a:lnTo>
                <a:lnTo>
                  <a:pt x="4686132" y="4030903"/>
                </a:lnTo>
                <a:lnTo>
                  <a:pt x="4719200" y="3972218"/>
                </a:lnTo>
                <a:lnTo>
                  <a:pt x="4751827" y="3913252"/>
                </a:lnTo>
                <a:lnTo>
                  <a:pt x="4784010" y="3854008"/>
                </a:lnTo>
                <a:lnTo>
                  <a:pt x="4815747" y="3794489"/>
                </a:lnTo>
                <a:lnTo>
                  <a:pt x="4847036" y="3734696"/>
                </a:lnTo>
                <a:lnTo>
                  <a:pt x="4877874" y="3674632"/>
                </a:lnTo>
                <a:lnTo>
                  <a:pt x="4908260" y="3614300"/>
                </a:lnTo>
                <a:lnTo>
                  <a:pt x="4938191" y="3553700"/>
                </a:lnTo>
                <a:lnTo>
                  <a:pt x="4967664" y="3492836"/>
                </a:lnTo>
                <a:lnTo>
                  <a:pt x="4996678" y="3431710"/>
                </a:lnTo>
                <a:lnTo>
                  <a:pt x="5025231" y="3370324"/>
                </a:lnTo>
                <a:lnTo>
                  <a:pt x="5053319" y="3308681"/>
                </a:lnTo>
                <a:lnTo>
                  <a:pt x="5080941" y="3246782"/>
                </a:lnTo>
                <a:lnTo>
                  <a:pt x="5108095" y="3184629"/>
                </a:lnTo>
                <a:lnTo>
                  <a:pt x="5134778" y="3122226"/>
                </a:lnTo>
                <a:lnTo>
                  <a:pt x="5160989" y="3059574"/>
                </a:lnTo>
                <a:lnTo>
                  <a:pt x="5186724" y="2996676"/>
                </a:lnTo>
                <a:lnTo>
                  <a:pt x="5211982" y="2933533"/>
                </a:lnTo>
                <a:lnTo>
                  <a:pt x="5236760" y="2870149"/>
                </a:lnTo>
                <a:lnTo>
                  <a:pt x="5261056" y="2806524"/>
                </a:lnTo>
                <a:lnTo>
                  <a:pt x="5284868" y="2742662"/>
                </a:lnTo>
                <a:lnTo>
                  <a:pt x="5308194" y="2678565"/>
                </a:lnTo>
                <a:lnTo>
                  <a:pt x="5331031" y="2614235"/>
                </a:lnTo>
                <a:lnTo>
                  <a:pt x="5353378" y="2549674"/>
                </a:lnTo>
                <a:lnTo>
                  <a:pt x="5375231" y="2484884"/>
                </a:lnTo>
                <a:lnTo>
                  <a:pt x="5396589" y="2419868"/>
                </a:lnTo>
                <a:lnTo>
                  <a:pt x="5417449" y="2354629"/>
                </a:lnTo>
                <a:lnTo>
                  <a:pt x="5437810" y="2289167"/>
                </a:lnTo>
                <a:lnTo>
                  <a:pt x="5457669" y="2223486"/>
                </a:lnTo>
                <a:lnTo>
                  <a:pt x="5477023" y="2157587"/>
                </a:lnTo>
                <a:lnTo>
                  <a:pt x="5495871" y="2091473"/>
                </a:lnTo>
                <a:lnTo>
                  <a:pt x="5514210" y="2025147"/>
                </a:lnTo>
                <a:lnTo>
                  <a:pt x="5532038" y="1958609"/>
                </a:lnTo>
                <a:lnTo>
                  <a:pt x="5549353" y="1891864"/>
                </a:lnTo>
                <a:lnTo>
                  <a:pt x="5566152" y="1824912"/>
                </a:lnTo>
                <a:lnTo>
                  <a:pt x="5582434" y="1757757"/>
                </a:lnTo>
                <a:lnTo>
                  <a:pt x="5598195" y="1690399"/>
                </a:lnTo>
                <a:lnTo>
                  <a:pt x="5613435" y="1622843"/>
                </a:lnTo>
                <a:lnTo>
                  <a:pt x="5628149" y="1555089"/>
                </a:lnTo>
                <a:lnTo>
                  <a:pt x="5642338" y="1487140"/>
                </a:lnTo>
                <a:lnTo>
                  <a:pt x="5655997" y="1418999"/>
                </a:lnTo>
                <a:lnTo>
                  <a:pt x="5669125" y="1350667"/>
                </a:lnTo>
                <a:lnTo>
                  <a:pt x="5681720" y="1282147"/>
                </a:lnTo>
                <a:lnTo>
                  <a:pt x="5693779" y="1213441"/>
                </a:lnTo>
                <a:lnTo>
                  <a:pt x="5705300" y="1144551"/>
                </a:lnTo>
                <a:lnTo>
                  <a:pt x="5716281" y="1075480"/>
                </a:lnTo>
                <a:lnTo>
                  <a:pt x="5726719" y="1006230"/>
                </a:lnTo>
                <a:lnTo>
                  <a:pt x="5736613" y="936802"/>
                </a:lnTo>
                <a:lnTo>
                  <a:pt x="5745960" y="867200"/>
                </a:lnTo>
                <a:lnTo>
                  <a:pt x="5754758" y="797426"/>
                </a:lnTo>
                <a:lnTo>
                  <a:pt x="5763005" y="727481"/>
                </a:lnTo>
                <a:lnTo>
                  <a:pt x="5770698" y="657368"/>
                </a:lnTo>
                <a:lnTo>
                  <a:pt x="5777835" y="587089"/>
                </a:lnTo>
                <a:lnTo>
                  <a:pt x="5784414" y="516647"/>
                </a:lnTo>
                <a:lnTo>
                  <a:pt x="5790432" y="446044"/>
                </a:lnTo>
                <a:lnTo>
                  <a:pt x="5795889" y="375281"/>
                </a:lnTo>
                <a:lnTo>
                  <a:pt x="5800780" y="304362"/>
                </a:lnTo>
                <a:lnTo>
                  <a:pt x="5805104" y="233288"/>
                </a:lnTo>
                <a:lnTo>
                  <a:pt x="5808859" y="162062"/>
                </a:lnTo>
                <a:lnTo>
                  <a:pt x="5812042" y="90685"/>
                </a:lnTo>
                <a:lnTo>
                  <a:pt x="5814652" y="19161"/>
                </a:lnTo>
                <a:lnTo>
                  <a:pt x="5815196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2556510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13" y="4095197"/>
            <a:ext cx="10434938" cy="200053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906" y="5434389"/>
            <a:ext cx="11036313" cy="328785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28750" y="5569847"/>
            <a:ext cx="473075" cy="1166495"/>
          </a:xfrm>
          <a:custGeom>
            <a:avLst/>
            <a:gdLst/>
            <a:ahLst/>
            <a:cxnLst/>
            <a:rect l="l" t="t" r="r" b="b"/>
            <a:pathLst>
              <a:path w="473075" h="1166495">
                <a:moveTo>
                  <a:pt x="9811" y="0"/>
                </a:moveTo>
                <a:lnTo>
                  <a:pt x="0" y="1874"/>
                </a:lnTo>
                <a:lnTo>
                  <a:pt x="0" y="1166163"/>
                </a:lnTo>
                <a:lnTo>
                  <a:pt x="472990" y="1166163"/>
                </a:lnTo>
                <a:lnTo>
                  <a:pt x="981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6383" y="5972834"/>
            <a:ext cx="9810350" cy="25521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2155" y="4157857"/>
            <a:ext cx="205040" cy="205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13" y="4095197"/>
            <a:ext cx="10434938" cy="200053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906" y="5434389"/>
            <a:ext cx="11036313" cy="328785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28750" y="5569847"/>
            <a:ext cx="473075" cy="1166495"/>
          </a:xfrm>
          <a:custGeom>
            <a:avLst/>
            <a:gdLst/>
            <a:ahLst/>
            <a:cxnLst/>
            <a:rect l="l" t="t" r="r" b="b"/>
            <a:pathLst>
              <a:path w="473075" h="1166495">
                <a:moveTo>
                  <a:pt x="9811" y="0"/>
                </a:moveTo>
                <a:lnTo>
                  <a:pt x="0" y="1874"/>
                </a:lnTo>
                <a:lnTo>
                  <a:pt x="0" y="1166163"/>
                </a:lnTo>
                <a:lnTo>
                  <a:pt x="472990" y="1166163"/>
                </a:lnTo>
                <a:lnTo>
                  <a:pt x="981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6383" y="5972834"/>
            <a:ext cx="9810350" cy="25521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2155" y="4157857"/>
            <a:ext cx="205040" cy="205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13" y="4095197"/>
            <a:ext cx="10434938" cy="200053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906" y="5434389"/>
            <a:ext cx="11036313" cy="328785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28750" y="5569847"/>
            <a:ext cx="473075" cy="1166495"/>
          </a:xfrm>
          <a:custGeom>
            <a:avLst/>
            <a:gdLst/>
            <a:ahLst/>
            <a:cxnLst/>
            <a:rect l="l" t="t" r="r" b="b"/>
            <a:pathLst>
              <a:path w="473075" h="1166495">
                <a:moveTo>
                  <a:pt x="9811" y="0"/>
                </a:moveTo>
                <a:lnTo>
                  <a:pt x="0" y="1874"/>
                </a:lnTo>
                <a:lnTo>
                  <a:pt x="0" y="1166163"/>
                </a:lnTo>
                <a:lnTo>
                  <a:pt x="472990" y="1166163"/>
                </a:lnTo>
                <a:lnTo>
                  <a:pt x="981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6383" y="5972834"/>
            <a:ext cx="9810350" cy="25521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2155" y="4157857"/>
            <a:ext cx="205040" cy="205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13" y="4095197"/>
            <a:ext cx="10434938" cy="200053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906" y="5434389"/>
            <a:ext cx="11036313" cy="328785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28750" y="5569847"/>
            <a:ext cx="473075" cy="1166495"/>
          </a:xfrm>
          <a:custGeom>
            <a:avLst/>
            <a:gdLst/>
            <a:ahLst/>
            <a:cxnLst/>
            <a:rect l="l" t="t" r="r" b="b"/>
            <a:pathLst>
              <a:path w="473075" h="1166495">
                <a:moveTo>
                  <a:pt x="9811" y="0"/>
                </a:moveTo>
                <a:lnTo>
                  <a:pt x="0" y="1874"/>
                </a:lnTo>
                <a:lnTo>
                  <a:pt x="0" y="1166163"/>
                </a:lnTo>
                <a:lnTo>
                  <a:pt x="472990" y="1166163"/>
                </a:lnTo>
                <a:lnTo>
                  <a:pt x="981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6383" y="5972834"/>
            <a:ext cx="9810350" cy="25521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2155" y="4157857"/>
            <a:ext cx="205040" cy="205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13" y="4095197"/>
            <a:ext cx="10434938" cy="200053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906" y="5434389"/>
            <a:ext cx="11036313" cy="328785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28750" y="5569847"/>
            <a:ext cx="473075" cy="1166495"/>
          </a:xfrm>
          <a:custGeom>
            <a:avLst/>
            <a:gdLst/>
            <a:ahLst/>
            <a:cxnLst/>
            <a:rect l="l" t="t" r="r" b="b"/>
            <a:pathLst>
              <a:path w="473075" h="1166495">
                <a:moveTo>
                  <a:pt x="9811" y="0"/>
                </a:moveTo>
                <a:lnTo>
                  <a:pt x="0" y="1874"/>
                </a:lnTo>
                <a:lnTo>
                  <a:pt x="0" y="1166163"/>
                </a:lnTo>
                <a:lnTo>
                  <a:pt x="472990" y="1166163"/>
                </a:lnTo>
                <a:lnTo>
                  <a:pt x="981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6383" y="5972834"/>
            <a:ext cx="9810350" cy="25521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2155" y="4157857"/>
            <a:ext cx="205040" cy="205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13" y="4095197"/>
            <a:ext cx="10434938" cy="200053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906" y="5434389"/>
            <a:ext cx="11036313" cy="328785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28750" y="5569847"/>
            <a:ext cx="473075" cy="1166495"/>
          </a:xfrm>
          <a:custGeom>
            <a:avLst/>
            <a:gdLst/>
            <a:ahLst/>
            <a:cxnLst/>
            <a:rect l="l" t="t" r="r" b="b"/>
            <a:pathLst>
              <a:path w="473075" h="1166495">
                <a:moveTo>
                  <a:pt x="9811" y="0"/>
                </a:moveTo>
                <a:lnTo>
                  <a:pt x="0" y="1874"/>
                </a:lnTo>
                <a:lnTo>
                  <a:pt x="0" y="1166163"/>
                </a:lnTo>
                <a:lnTo>
                  <a:pt x="472990" y="1166163"/>
                </a:lnTo>
                <a:lnTo>
                  <a:pt x="981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6383" y="5972834"/>
            <a:ext cx="9810350" cy="25521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2155" y="4157857"/>
            <a:ext cx="205040" cy="205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13" y="4095197"/>
            <a:ext cx="10434938" cy="200053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906" y="5434389"/>
            <a:ext cx="11036313" cy="328785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28750" y="5569847"/>
            <a:ext cx="473075" cy="1166495"/>
          </a:xfrm>
          <a:custGeom>
            <a:avLst/>
            <a:gdLst/>
            <a:ahLst/>
            <a:cxnLst/>
            <a:rect l="l" t="t" r="r" b="b"/>
            <a:pathLst>
              <a:path w="473075" h="1166495">
                <a:moveTo>
                  <a:pt x="9811" y="0"/>
                </a:moveTo>
                <a:lnTo>
                  <a:pt x="0" y="1874"/>
                </a:lnTo>
                <a:lnTo>
                  <a:pt x="0" y="1166163"/>
                </a:lnTo>
                <a:lnTo>
                  <a:pt x="472990" y="1166163"/>
                </a:lnTo>
                <a:lnTo>
                  <a:pt x="981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6383" y="5972834"/>
            <a:ext cx="9810350" cy="25521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2155" y="4157857"/>
            <a:ext cx="205040" cy="205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13" y="4095197"/>
            <a:ext cx="10434938" cy="200053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906" y="5434389"/>
            <a:ext cx="11036313" cy="328785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28750" y="5569847"/>
            <a:ext cx="473075" cy="1166495"/>
          </a:xfrm>
          <a:custGeom>
            <a:avLst/>
            <a:gdLst/>
            <a:ahLst/>
            <a:cxnLst/>
            <a:rect l="l" t="t" r="r" b="b"/>
            <a:pathLst>
              <a:path w="473075" h="1166495">
                <a:moveTo>
                  <a:pt x="9811" y="0"/>
                </a:moveTo>
                <a:lnTo>
                  <a:pt x="0" y="1874"/>
                </a:lnTo>
                <a:lnTo>
                  <a:pt x="0" y="1166163"/>
                </a:lnTo>
                <a:lnTo>
                  <a:pt x="472990" y="1166163"/>
                </a:lnTo>
                <a:lnTo>
                  <a:pt x="981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6383" y="5972834"/>
            <a:ext cx="9810350" cy="25521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2155" y="4157857"/>
            <a:ext cx="205040" cy="205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rgbClr val="0947D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808080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313" y="4095197"/>
            <a:ext cx="10434938" cy="200053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906" y="5434389"/>
            <a:ext cx="11036313" cy="328785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28750" y="5569847"/>
            <a:ext cx="473075" cy="1166495"/>
          </a:xfrm>
          <a:custGeom>
            <a:avLst/>
            <a:gdLst/>
            <a:ahLst/>
            <a:cxnLst/>
            <a:rect l="l" t="t" r="r" b="b"/>
            <a:pathLst>
              <a:path w="473075" h="1166495">
                <a:moveTo>
                  <a:pt x="9811" y="0"/>
                </a:moveTo>
                <a:lnTo>
                  <a:pt x="0" y="1874"/>
                </a:lnTo>
                <a:lnTo>
                  <a:pt x="0" y="1166163"/>
                </a:lnTo>
                <a:lnTo>
                  <a:pt x="472990" y="1166163"/>
                </a:lnTo>
                <a:lnTo>
                  <a:pt x="981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6383" y="5972834"/>
            <a:ext cx="9810350" cy="25521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2155" y="4157857"/>
            <a:ext cx="205040" cy="205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22" y="3731858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793" y="0"/>
                </a:moveTo>
                <a:lnTo>
                  <a:pt x="217574" y="0"/>
                </a:lnTo>
                <a:lnTo>
                  <a:pt x="167683" y="5746"/>
                </a:lnTo>
                <a:lnTo>
                  <a:pt x="121885" y="22116"/>
                </a:lnTo>
                <a:lnTo>
                  <a:pt x="81488" y="47802"/>
                </a:lnTo>
                <a:lnTo>
                  <a:pt x="47795" y="81498"/>
                </a:lnTo>
                <a:lnTo>
                  <a:pt x="22112" y="121898"/>
                </a:lnTo>
                <a:lnTo>
                  <a:pt x="5745" y="167696"/>
                </a:lnTo>
                <a:lnTo>
                  <a:pt x="0" y="217584"/>
                </a:lnTo>
                <a:lnTo>
                  <a:pt x="0" y="850455"/>
                </a:lnTo>
                <a:lnTo>
                  <a:pt x="5745" y="900343"/>
                </a:lnTo>
                <a:lnTo>
                  <a:pt x="22112" y="946139"/>
                </a:lnTo>
                <a:lnTo>
                  <a:pt x="47795" y="986537"/>
                </a:lnTo>
                <a:lnTo>
                  <a:pt x="81488" y="1020231"/>
                </a:lnTo>
                <a:lnTo>
                  <a:pt x="121885" y="1045915"/>
                </a:lnTo>
                <a:lnTo>
                  <a:pt x="167683" y="1062284"/>
                </a:lnTo>
                <a:lnTo>
                  <a:pt x="217574" y="1068030"/>
                </a:lnTo>
                <a:lnTo>
                  <a:pt x="4385793" y="1068030"/>
                </a:lnTo>
                <a:lnTo>
                  <a:pt x="4435685" y="1062284"/>
                </a:lnTo>
                <a:lnTo>
                  <a:pt x="4481483" y="1045915"/>
                </a:lnTo>
                <a:lnTo>
                  <a:pt x="4521883" y="1020231"/>
                </a:lnTo>
                <a:lnTo>
                  <a:pt x="4555578" y="986537"/>
                </a:lnTo>
                <a:lnTo>
                  <a:pt x="4581263" y="946139"/>
                </a:lnTo>
                <a:lnTo>
                  <a:pt x="4597631" y="900343"/>
                </a:lnTo>
                <a:lnTo>
                  <a:pt x="4603378" y="850455"/>
                </a:lnTo>
                <a:lnTo>
                  <a:pt x="4603378" y="217584"/>
                </a:lnTo>
                <a:lnTo>
                  <a:pt x="4597631" y="167696"/>
                </a:lnTo>
                <a:lnTo>
                  <a:pt x="4581263" y="121898"/>
                </a:lnTo>
                <a:lnTo>
                  <a:pt x="4555578" y="81498"/>
                </a:lnTo>
                <a:lnTo>
                  <a:pt x="4521883" y="47802"/>
                </a:lnTo>
                <a:lnTo>
                  <a:pt x="4481483" y="22116"/>
                </a:lnTo>
                <a:lnTo>
                  <a:pt x="4435685" y="5746"/>
                </a:lnTo>
                <a:lnTo>
                  <a:pt x="438579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7592" y="4491546"/>
            <a:ext cx="6799580" cy="395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67" y="0"/>
                </a:moveTo>
                <a:lnTo>
                  <a:pt x="5860948" y="0"/>
                </a:lnTo>
                <a:lnTo>
                  <a:pt x="5798998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691" y="199771"/>
                </a:lnTo>
                <a:lnTo>
                  <a:pt x="5475465" y="254419"/>
                </a:lnTo>
                <a:lnTo>
                  <a:pt x="5395684" y="309676"/>
                </a:lnTo>
                <a:lnTo>
                  <a:pt x="5316359" y="365518"/>
                </a:lnTo>
                <a:lnTo>
                  <a:pt x="5237467" y="421957"/>
                </a:lnTo>
                <a:lnTo>
                  <a:pt x="5159045" y="478980"/>
                </a:lnTo>
                <a:lnTo>
                  <a:pt x="5081067" y="536600"/>
                </a:lnTo>
                <a:lnTo>
                  <a:pt x="5003558" y="594804"/>
                </a:lnTo>
                <a:lnTo>
                  <a:pt x="4926508" y="653580"/>
                </a:lnTo>
                <a:lnTo>
                  <a:pt x="4849927" y="712939"/>
                </a:lnTo>
                <a:lnTo>
                  <a:pt x="4773815" y="772871"/>
                </a:lnTo>
                <a:lnTo>
                  <a:pt x="4698187" y="833374"/>
                </a:lnTo>
                <a:lnTo>
                  <a:pt x="4623016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74" y="1208176"/>
                </a:lnTo>
                <a:lnTo>
                  <a:pt x="4182249" y="1272578"/>
                </a:lnTo>
                <a:lnTo>
                  <a:pt x="4110507" y="1337525"/>
                </a:lnTo>
                <a:lnTo>
                  <a:pt x="4039273" y="1403019"/>
                </a:lnTo>
                <a:lnTo>
                  <a:pt x="3968546" y="1469047"/>
                </a:lnTo>
                <a:lnTo>
                  <a:pt x="3898328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56" y="2745892"/>
                </a:lnTo>
                <a:lnTo>
                  <a:pt x="2725153" y="2821533"/>
                </a:lnTo>
                <a:lnTo>
                  <a:pt x="2665222" y="2897644"/>
                </a:lnTo>
                <a:lnTo>
                  <a:pt x="2605875" y="2974225"/>
                </a:lnTo>
                <a:lnTo>
                  <a:pt x="2547086" y="3051264"/>
                </a:lnTo>
                <a:lnTo>
                  <a:pt x="2488895" y="3128784"/>
                </a:lnTo>
                <a:lnTo>
                  <a:pt x="2431275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59" y="3443401"/>
                </a:lnTo>
                <a:lnTo>
                  <a:pt x="2206714" y="3523183"/>
                </a:lnTo>
                <a:lnTo>
                  <a:pt x="2152065" y="3603409"/>
                </a:lnTo>
                <a:lnTo>
                  <a:pt x="2098014" y="3684066"/>
                </a:lnTo>
                <a:lnTo>
                  <a:pt x="2044585" y="3765169"/>
                </a:lnTo>
                <a:lnTo>
                  <a:pt x="1991753" y="3846715"/>
                </a:lnTo>
                <a:lnTo>
                  <a:pt x="1939531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85" y="4177144"/>
                </a:lnTo>
                <a:lnTo>
                  <a:pt x="1736852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37" y="4514266"/>
                </a:lnTo>
                <a:lnTo>
                  <a:pt x="1544243" y="4599559"/>
                </a:lnTo>
                <a:lnTo>
                  <a:pt x="1497685" y="4685271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01" y="5207749"/>
                </a:lnTo>
                <a:lnTo>
                  <a:pt x="1190028" y="5296166"/>
                </a:lnTo>
                <a:lnTo>
                  <a:pt x="1148727" y="5384978"/>
                </a:lnTo>
                <a:lnTo>
                  <a:pt x="1108100" y="5474144"/>
                </a:lnTo>
                <a:lnTo>
                  <a:pt x="1068133" y="5563692"/>
                </a:lnTo>
                <a:lnTo>
                  <a:pt x="1028852" y="5653608"/>
                </a:lnTo>
                <a:lnTo>
                  <a:pt x="990257" y="5743880"/>
                </a:lnTo>
                <a:lnTo>
                  <a:pt x="952334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21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48" y="6478752"/>
                </a:lnTo>
                <a:lnTo>
                  <a:pt x="674027" y="6572148"/>
                </a:lnTo>
                <a:lnTo>
                  <a:pt x="642416" y="6665874"/>
                </a:lnTo>
                <a:lnTo>
                  <a:pt x="611517" y="6759918"/>
                </a:lnTo>
                <a:lnTo>
                  <a:pt x="581342" y="6854304"/>
                </a:lnTo>
                <a:lnTo>
                  <a:pt x="551878" y="6948995"/>
                </a:lnTo>
                <a:lnTo>
                  <a:pt x="523151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69" y="7427188"/>
                </a:lnTo>
                <a:lnTo>
                  <a:pt x="390525" y="7523747"/>
                </a:lnTo>
                <a:lnTo>
                  <a:pt x="366217" y="7620597"/>
                </a:lnTo>
                <a:lnTo>
                  <a:pt x="342671" y="7717752"/>
                </a:lnTo>
                <a:lnTo>
                  <a:pt x="319862" y="7815186"/>
                </a:lnTo>
                <a:lnTo>
                  <a:pt x="297827" y="7912913"/>
                </a:lnTo>
                <a:lnTo>
                  <a:pt x="276529" y="8010931"/>
                </a:lnTo>
                <a:lnTo>
                  <a:pt x="256006" y="8109229"/>
                </a:lnTo>
                <a:lnTo>
                  <a:pt x="236245" y="8207807"/>
                </a:lnTo>
                <a:lnTo>
                  <a:pt x="217258" y="8306651"/>
                </a:lnTo>
                <a:lnTo>
                  <a:pt x="199034" y="8405774"/>
                </a:lnTo>
                <a:lnTo>
                  <a:pt x="181597" y="8505165"/>
                </a:lnTo>
                <a:lnTo>
                  <a:pt x="164922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45" y="9208160"/>
                </a:lnTo>
                <a:lnTo>
                  <a:pt x="70319" y="9309595"/>
                </a:lnTo>
                <a:lnTo>
                  <a:pt x="59994" y="9411259"/>
                </a:lnTo>
                <a:lnTo>
                  <a:pt x="50482" y="9513164"/>
                </a:lnTo>
                <a:lnTo>
                  <a:pt x="41770" y="9615297"/>
                </a:lnTo>
                <a:lnTo>
                  <a:pt x="33883" y="9717659"/>
                </a:lnTo>
                <a:lnTo>
                  <a:pt x="26809" y="9820262"/>
                </a:lnTo>
                <a:lnTo>
                  <a:pt x="20548" y="9923081"/>
                </a:lnTo>
                <a:lnTo>
                  <a:pt x="15113" y="10026117"/>
                </a:lnTo>
                <a:lnTo>
                  <a:pt x="10515" y="10129368"/>
                </a:lnTo>
                <a:lnTo>
                  <a:pt x="6731" y="10232834"/>
                </a:lnTo>
                <a:lnTo>
                  <a:pt x="3797" y="10336517"/>
                </a:lnTo>
                <a:lnTo>
                  <a:pt x="1689" y="10440403"/>
                </a:lnTo>
                <a:lnTo>
                  <a:pt x="419" y="10544493"/>
                </a:lnTo>
                <a:lnTo>
                  <a:pt x="0" y="10648785"/>
                </a:lnTo>
                <a:lnTo>
                  <a:pt x="419" y="10753077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31" y="11064735"/>
                </a:lnTo>
                <a:lnTo>
                  <a:pt x="10515" y="11168202"/>
                </a:lnTo>
                <a:lnTo>
                  <a:pt x="15113" y="11271453"/>
                </a:lnTo>
                <a:lnTo>
                  <a:pt x="17068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67" y="725271"/>
                </a:lnTo>
                <a:lnTo>
                  <a:pt x="12601067" y="0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6" y="0"/>
                </a:moveTo>
                <a:lnTo>
                  <a:pt x="0" y="0"/>
                </a:lnTo>
                <a:lnTo>
                  <a:pt x="0" y="7950926"/>
                </a:lnTo>
                <a:lnTo>
                  <a:pt x="119647" y="7907880"/>
                </a:lnTo>
                <a:lnTo>
                  <a:pt x="247134" y="7859772"/>
                </a:lnTo>
                <a:lnTo>
                  <a:pt x="373661" y="7809736"/>
                </a:lnTo>
                <a:lnTo>
                  <a:pt x="499211" y="7757791"/>
                </a:lnTo>
                <a:lnTo>
                  <a:pt x="623767" y="7703954"/>
                </a:lnTo>
                <a:lnTo>
                  <a:pt x="747309" y="7648243"/>
                </a:lnTo>
                <a:lnTo>
                  <a:pt x="869821" y="7590677"/>
                </a:lnTo>
                <a:lnTo>
                  <a:pt x="991284" y="7531273"/>
                </a:lnTo>
                <a:lnTo>
                  <a:pt x="1111681" y="7470049"/>
                </a:lnTo>
                <a:lnTo>
                  <a:pt x="1230993" y="7407023"/>
                </a:lnTo>
                <a:lnTo>
                  <a:pt x="1290236" y="7374840"/>
                </a:lnTo>
                <a:lnTo>
                  <a:pt x="1349202" y="7342213"/>
                </a:lnTo>
                <a:lnTo>
                  <a:pt x="1407888" y="7309145"/>
                </a:lnTo>
                <a:lnTo>
                  <a:pt x="1466291" y="7275637"/>
                </a:lnTo>
                <a:lnTo>
                  <a:pt x="1524410" y="7241693"/>
                </a:lnTo>
                <a:lnTo>
                  <a:pt x="1582242" y="7207313"/>
                </a:lnTo>
                <a:lnTo>
                  <a:pt x="1639785" y="7172501"/>
                </a:lnTo>
                <a:lnTo>
                  <a:pt x="1697037" y="7137259"/>
                </a:lnTo>
                <a:lnTo>
                  <a:pt x="1753995" y="7101589"/>
                </a:lnTo>
                <a:lnTo>
                  <a:pt x="1810657" y="7065493"/>
                </a:lnTo>
                <a:lnTo>
                  <a:pt x="1867021" y="7028973"/>
                </a:lnTo>
                <a:lnTo>
                  <a:pt x="1923085" y="6992032"/>
                </a:lnTo>
                <a:lnTo>
                  <a:pt x="1978847" y="6954672"/>
                </a:lnTo>
                <a:lnTo>
                  <a:pt x="2034303" y="6916895"/>
                </a:lnTo>
                <a:lnTo>
                  <a:pt x="2089453" y="6878703"/>
                </a:lnTo>
                <a:lnTo>
                  <a:pt x="2144293" y="6840099"/>
                </a:lnTo>
                <a:lnTo>
                  <a:pt x="2198822" y="6801085"/>
                </a:lnTo>
                <a:lnTo>
                  <a:pt x="2253037" y="6761663"/>
                </a:lnTo>
                <a:lnTo>
                  <a:pt x="2306936" y="6721835"/>
                </a:lnTo>
                <a:lnTo>
                  <a:pt x="2360517" y="6681604"/>
                </a:lnTo>
                <a:lnTo>
                  <a:pt x="2413778" y="6640972"/>
                </a:lnTo>
                <a:lnTo>
                  <a:pt x="2466716" y="6599941"/>
                </a:lnTo>
                <a:lnTo>
                  <a:pt x="2519329" y="6558513"/>
                </a:lnTo>
                <a:lnTo>
                  <a:pt x="2571614" y="6516691"/>
                </a:lnTo>
                <a:lnTo>
                  <a:pt x="2623571" y="6474477"/>
                </a:lnTo>
                <a:lnTo>
                  <a:pt x="2675195" y="6431872"/>
                </a:lnTo>
                <a:lnTo>
                  <a:pt x="2726486" y="6388880"/>
                </a:lnTo>
                <a:lnTo>
                  <a:pt x="2777441" y="6345503"/>
                </a:lnTo>
                <a:lnTo>
                  <a:pt x="2828057" y="6301742"/>
                </a:lnTo>
                <a:lnTo>
                  <a:pt x="2878332" y="6257600"/>
                </a:lnTo>
                <a:lnTo>
                  <a:pt x="2928265" y="6213080"/>
                </a:lnTo>
                <a:lnTo>
                  <a:pt x="2977853" y="6168183"/>
                </a:lnTo>
                <a:lnTo>
                  <a:pt x="3027093" y="6122911"/>
                </a:lnTo>
                <a:lnTo>
                  <a:pt x="3075983" y="6077268"/>
                </a:lnTo>
                <a:lnTo>
                  <a:pt x="3124522" y="6031255"/>
                </a:lnTo>
                <a:lnTo>
                  <a:pt x="3172707" y="5984874"/>
                </a:lnTo>
                <a:lnTo>
                  <a:pt x="3220535" y="5938128"/>
                </a:lnTo>
                <a:lnTo>
                  <a:pt x="3268005" y="5891020"/>
                </a:lnTo>
                <a:lnTo>
                  <a:pt x="3315114" y="5843550"/>
                </a:lnTo>
                <a:lnTo>
                  <a:pt x="3361860" y="5795722"/>
                </a:lnTo>
                <a:lnTo>
                  <a:pt x="3408240" y="5747537"/>
                </a:lnTo>
                <a:lnTo>
                  <a:pt x="3454254" y="5698998"/>
                </a:lnTo>
                <a:lnTo>
                  <a:pt x="3499897" y="5650108"/>
                </a:lnTo>
                <a:lnTo>
                  <a:pt x="3545168" y="5600867"/>
                </a:lnTo>
                <a:lnTo>
                  <a:pt x="3590065" y="5551280"/>
                </a:lnTo>
                <a:lnTo>
                  <a:pt x="3634586" y="5501347"/>
                </a:lnTo>
                <a:lnTo>
                  <a:pt x="3678728" y="5451072"/>
                </a:lnTo>
                <a:lnTo>
                  <a:pt x="3722488" y="5400456"/>
                </a:lnTo>
                <a:lnTo>
                  <a:pt x="3765866" y="5349501"/>
                </a:lnTo>
                <a:lnTo>
                  <a:pt x="3808858" y="5298210"/>
                </a:lnTo>
                <a:lnTo>
                  <a:pt x="3851463" y="5246586"/>
                </a:lnTo>
                <a:lnTo>
                  <a:pt x="3893677" y="5194630"/>
                </a:lnTo>
                <a:lnTo>
                  <a:pt x="3935499" y="5142344"/>
                </a:lnTo>
                <a:lnTo>
                  <a:pt x="3976927" y="5089731"/>
                </a:lnTo>
                <a:lnTo>
                  <a:pt x="4017958" y="5036793"/>
                </a:lnTo>
                <a:lnTo>
                  <a:pt x="4058590" y="4983533"/>
                </a:lnTo>
                <a:lnTo>
                  <a:pt x="4098822" y="4929952"/>
                </a:lnTo>
                <a:lnTo>
                  <a:pt x="4138649" y="4876053"/>
                </a:lnTo>
                <a:lnTo>
                  <a:pt x="4178071" y="4821837"/>
                </a:lnTo>
                <a:lnTo>
                  <a:pt x="4217085" y="4767309"/>
                </a:lnTo>
                <a:lnTo>
                  <a:pt x="4255689" y="4712468"/>
                </a:lnTo>
                <a:lnTo>
                  <a:pt x="4293881" y="4657319"/>
                </a:lnTo>
                <a:lnTo>
                  <a:pt x="4331658" y="4601862"/>
                </a:lnTo>
                <a:lnTo>
                  <a:pt x="4369018" y="4546101"/>
                </a:lnTo>
                <a:lnTo>
                  <a:pt x="4405959" y="4490037"/>
                </a:lnTo>
                <a:lnTo>
                  <a:pt x="4442479" y="4433672"/>
                </a:lnTo>
                <a:lnTo>
                  <a:pt x="4478575" y="4377010"/>
                </a:lnTo>
                <a:lnTo>
                  <a:pt x="4514246" y="4320052"/>
                </a:lnTo>
                <a:lnTo>
                  <a:pt x="4549488" y="4262801"/>
                </a:lnTo>
                <a:lnTo>
                  <a:pt x="4584300" y="4205258"/>
                </a:lnTo>
                <a:lnTo>
                  <a:pt x="4618679" y="4147426"/>
                </a:lnTo>
                <a:lnTo>
                  <a:pt x="4652624" y="4089307"/>
                </a:lnTo>
                <a:lnTo>
                  <a:pt x="4686132" y="4030903"/>
                </a:lnTo>
                <a:lnTo>
                  <a:pt x="4719200" y="3972218"/>
                </a:lnTo>
                <a:lnTo>
                  <a:pt x="4751827" y="3913252"/>
                </a:lnTo>
                <a:lnTo>
                  <a:pt x="4784010" y="3854008"/>
                </a:lnTo>
                <a:lnTo>
                  <a:pt x="4815747" y="3794489"/>
                </a:lnTo>
                <a:lnTo>
                  <a:pt x="4847036" y="3734696"/>
                </a:lnTo>
                <a:lnTo>
                  <a:pt x="4877874" y="3674632"/>
                </a:lnTo>
                <a:lnTo>
                  <a:pt x="4908260" y="3614300"/>
                </a:lnTo>
                <a:lnTo>
                  <a:pt x="4938191" y="3553700"/>
                </a:lnTo>
                <a:lnTo>
                  <a:pt x="4967664" y="3492836"/>
                </a:lnTo>
                <a:lnTo>
                  <a:pt x="4996678" y="3431710"/>
                </a:lnTo>
                <a:lnTo>
                  <a:pt x="5025231" y="3370324"/>
                </a:lnTo>
                <a:lnTo>
                  <a:pt x="5053319" y="3308681"/>
                </a:lnTo>
                <a:lnTo>
                  <a:pt x="5080941" y="3246782"/>
                </a:lnTo>
                <a:lnTo>
                  <a:pt x="5108095" y="3184629"/>
                </a:lnTo>
                <a:lnTo>
                  <a:pt x="5134778" y="3122226"/>
                </a:lnTo>
                <a:lnTo>
                  <a:pt x="5160989" y="3059574"/>
                </a:lnTo>
                <a:lnTo>
                  <a:pt x="5186724" y="2996676"/>
                </a:lnTo>
                <a:lnTo>
                  <a:pt x="5211982" y="2933533"/>
                </a:lnTo>
                <a:lnTo>
                  <a:pt x="5236760" y="2870149"/>
                </a:lnTo>
                <a:lnTo>
                  <a:pt x="5261056" y="2806524"/>
                </a:lnTo>
                <a:lnTo>
                  <a:pt x="5284868" y="2742662"/>
                </a:lnTo>
                <a:lnTo>
                  <a:pt x="5308194" y="2678565"/>
                </a:lnTo>
                <a:lnTo>
                  <a:pt x="5331031" y="2614235"/>
                </a:lnTo>
                <a:lnTo>
                  <a:pt x="5353378" y="2549674"/>
                </a:lnTo>
                <a:lnTo>
                  <a:pt x="5375231" y="2484884"/>
                </a:lnTo>
                <a:lnTo>
                  <a:pt x="5396589" y="2419868"/>
                </a:lnTo>
                <a:lnTo>
                  <a:pt x="5417449" y="2354629"/>
                </a:lnTo>
                <a:lnTo>
                  <a:pt x="5437810" y="2289167"/>
                </a:lnTo>
                <a:lnTo>
                  <a:pt x="5457669" y="2223486"/>
                </a:lnTo>
                <a:lnTo>
                  <a:pt x="5477023" y="2157587"/>
                </a:lnTo>
                <a:lnTo>
                  <a:pt x="5495871" y="2091473"/>
                </a:lnTo>
                <a:lnTo>
                  <a:pt x="5514210" y="2025147"/>
                </a:lnTo>
                <a:lnTo>
                  <a:pt x="5532038" y="1958609"/>
                </a:lnTo>
                <a:lnTo>
                  <a:pt x="5549353" y="1891864"/>
                </a:lnTo>
                <a:lnTo>
                  <a:pt x="5566152" y="1824912"/>
                </a:lnTo>
                <a:lnTo>
                  <a:pt x="5582434" y="1757757"/>
                </a:lnTo>
                <a:lnTo>
                  <a:pt x="5598195" y="1690399"/>
                </a:lnTo>
                <a:lnTo>
                  <a:pt x="5613435" y="1622843"/>
                </a:lnTo>
                <a:lnTo>
                  <a:pt x="5628149" y="1555089"/>
                </a:lnTo>
                <a:lnTo>
                  <a:pt x="5642338" y="1487140"/>
                </a:lnTo>
                <a:lnTo>
                  <a:pt x="5655997" y="1418999"/>
                </a:lnTo>
                <a:lnTo>
                  <a:pt x="5669125" y="1350667"/>
                </a:lnTo>
                <a:lnTo>
                  <a:pt x="5681720" y="1282147"/>
                </a:lnTo>
                <a:lnTo>
                  <a:pt x="5693779" y="1213441"/>
                </a:lnTo>
                <a:lnTo>
                  <a:pt x="5705300" y="1144551"/>
                </a:lnTo>
                <a:lnTo>
                  <a:pt x="5716281" y="1075480"/>
                </a:lnTo>
                <a:lnTo>
                  <a:pt x="5726719" y="1006230"/>
                </a:lnTo>
                <a:lnTo>
                  <a:pt x="5736613" y="936802"/>
                </a:lnTo>
                <a:lnTo>
                  <a:pt x="5745960" y="867200"/>
                </a:lnTo>
                <a:lnTo>
                  <a:pt x="5754758" y="797426"/>
                </a:lnTo>
                <a:lnTo>
                  <a:pt x="5763005" y="727481"/>
                </a:lnTo>
                <a:lnTo>
                  <a:pt x="5770698" y="657368"/>
                </a:lnTo>
                <a:lnTo>
                  <a:pt x="5777835" y="587089"/>
                </a:lnTo>
                <a:lnTo>
                  <a:pt x="5784414" y="516647"/>
                </a:lnTo>
                <a:lnTo>
                  <a:pt x="5790432" y="446044"/>
                </a:lnTo>
                <a:lnTo>
                  <a:pt x="5795889" y="375281"/>
                </a:lnTo>
                <a:lnTo>
                  <a:pt x="5800780" y="304362"/>
                </a:lnTo>
                <a:lnTo>
                  <a:pt x="5805104" y="233288"/>
                </a:lnTo>
                <a:lnTo>
                  <a:pt x="5808859" y="162062"/>
                </a:lnTo>
                <a:lnTo>
                  <a:pt x="5812042" y="90685"/>
                </a:lnTo>
                <a:lnTo>
                  <a:pt x="5814652" y="19161"/>
                </a:lnTo>
                <a:lnTo>
                  <a:pt x="5815196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2556510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22" y="3731858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793" y="0"/>
                </a:moveTo>
                <a:lnTo>
                  <a:pt x="217574" y="0"/>
                </a:lnTo>
                <a:lnTo>
                  <a:pt x="167683" y="5746"/>
                </a:lnTo>
                <a:lnTo>
                  <a:pt x="121885" y="22116"/>
                </a:lnTo>
                <a:lnTo>
                  <a:pt x="81488" y="47802"/>
                </a:lnTo>
                <a:lnTo>
                  <a:pt x="47795" y="81498"/>
                </a:lnTo>
                <a:lnTo>
                  <a:pt x="22112" y="121898"/>
                </a:lnTo>
                <a:lnTo>
                  <a:pt x="5745" y="167696"/>
                </a:lnTo>
                <a:lnTo>
                  <a:pt x="0" y="217584"/>
                </a:lnTo>
                <a:lnTo>
                  <a:pt x="0" y="850455"/>
                </a:lnTo>
                <a:lnTo>
                  <a:pt x="5745" y="900343"/>
                </a:lnTo>
                <a:lnTo>
                  <a:pt x="22112" y="946139"/>
                </a:lnTo>
                <a:lnTo>
                  <a:pt x="47795" y="986537"/>
                </a:lnTo>
                <a:lnTo>
                  <a:pt x="81488" y="1020231"/>
                </a:lnTo>
                <a:lnTo>
                  <a:pt x="121885" y="1045915"/>
                </a:lnTo>
                <a:lnTo>
                  <a:pt x="167683" y="1062284"/>
                </a:lnTo>
                <a:lnTo>
                  <a:pt x="217574" y="1068030"/>
                </a:lnTo>
                <a:lnTo>
                  <a:pt x="4385793" y="1068030"/>
                </a:lnTo>
                <a:lnTo>
                  <a:pt x="4435685" y="1062284"/>
                </a:lnTo>
                <a:lnTo>
                  <a:pt x="4481483" y="1045915"/>
                </a:lnTo>
                <a:lnTo>
                  <a:pt x="4521883" y="1020231"/>
                </a:lnTo>
                <a:lnTo>
                  <a:pt x="4555578" y="986537"/>
                </a:lnTo>
                <a:lnTo>
                  <a:pt x="4581263" y="946139"/>
                </a:lnTo>
                <a:lnTo>
                  <a:pt x="4597631" y="900343"/>
                </a:lnTo>
                <a:lnTo>
                  <a:pt x="4603378" y="850455"/>
                </a:lnTo>
                <a:lnTo>
                  <a:pt x="4603378" y="217584"/>
                </a:lnTo>
                <a:lnTo>
                  <a:pt x="4597631" y="167696"/>
                </a:lnTo>
                <a:lnTo>
                  <a:pt x="4581263" y="121898"/>
                </a:lnTo>
                <a:lnTo>
                  <a:pt x="4555578" y="81498"/>
                </a:lnTo>
                <a:lnTo>
                  <a:pt x="4521883" y="47802"/>
                </a:lnTo>
                <a:lnTo>
                  <a:pt x="4481483" y="22116"/>
                </a:lnTo>
                <a:lnTo>
                  <a:pt x="4435685" y="5746"/>
                </a:lnTo>
                <a:lnTo>
                  <a:pt x="438579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7592" y="4491546"/>
            <a:ext cx="6799580" cy="395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22" y="3731858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793" y="0"/>
                </a:moveTo>
                <a:lnTo>
                  <a:pt x="217574" y="0"/>
                </a:lnTo>
                <a:lnTo>
                  <a:pt x="167683" y="5746"/>
                </a:lnTo>
                <a:lnTo>
                  <a:pt x="121885" y="22116"/>
                </a:lnTo>
                <a:lnTo>
                  <a:pt x="81488" y="47802"/>
                </a:lnTo>
                <a:lnTo>
                  <a:pt x="47795" y="81498"/>
                </a:lnTo>
                <a:lnTo>
                  <a:pt x="22112" y="121898"/>
                </a:lnTo>
                <a:lnTo>
                  <a:pt x="5745" y="167696"/>
                </a:lnTo>
                <a:lnTo>
                  <a:pt x="0" y="217584"/>
                </a:lnTo>
                <a:lnTo>
                  <a:pt x="0" y="850455"/>
                </a:lnTo>
                <a:lnTo>
                  <a:pt x="5745" y="900343"/>
                </a:lnTo>
                <a:lnTo>
                  <a:pt x="22112" y="946139"/>
                </a:lnTo>
                <a:lnTo>
                  <a:pt x="47795" y="986537"/>
                </a:lnTo>
                <a:lnTo>
                  <a:pt x="81488" y="1020231"/>
                </a:lnTo>
                <a:lnTo>
                  <a:pt x="121885" y="1045915"/>
                </a:lnTo>
                <a:lnTo>
                  <a:pt x="167683" y="1062284"/>
                </a:lnTo>
                <a:lnTo>
                  <a:pt x="217574" y="1068030"/>
                </a:lnTo>
                <a:lnTo>
                  <a:pt x="4385793" y="1068030"/>
                </a:lnTo>
                <a:lnTo>
                  <a:pt x="4435685" y="1062284"/>
                </a:lnTo>
                <a:lnTo>
                  <a:pt x="4481483" y="1045915"/>
                </a:lnTo>
                <a:lnTo>
                  <a:pt x="4521883" y="1020231"/>
                </a:lnTo>
                <a:lnTo>
                  <a:pt x="4555578" y="986537"/>
                </a:lnTo>
                <a:lnTo>
                  <a:pt x="4581263" y="946139"/>
                </a:lnTo>
                <a:lnTo>
                  <a:pt x="4597631" y="900343"/>
                </a:lnTo>
                <a:lnTo>
                  <a:pt x="4603378" y="850455"/>
                </a:lnTo>
                <a:lnTo>
                  <a:pt x="4603378" y="217584"/>
                </a:lnTo>
                <a:lnTo>
                  <a:pt x="4597631" y="167696"/>
                </a:lnTo>
                <a:lnTo>
                  <a:pt x="4581263" y="121898"/>
                </a:lnTo>
                <a:lnTo>
                  <a:pt x="4555578" y="81498"/>
                </a:lnTo>
                <a:lnTo>
                  <a:pt x="4521883" y="47802"/>
                </a:lnTo>
                <a:lnTo>
                  <a:pt x="4481483" y="22116"/>
                </a:lnTo>
                <a:lnTo>
                  <a:pt x="4435685" y="5746"/>
                </a:lnTo>
                <a:lnTo>
                  <a:pt x="438579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7592" y="4491546"/>
            <a:ext cx="6799580" cy="395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22" y="3731858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793" y="0"/>
                </a:moveTo>
                <a:lnTo>
                  <a:pt x="217574" y="0"/>
                </a:lnTo>
                <a:lnTo>
                  <a:pt x="167683" y="5746"/>
                </a:lnTo>
                <a:lnTo>
                  <a:pt x="121885" y="22116"/>
                </a:lnTo>
                <a:lnTo>
                  <a:pt x="81488" y="47802"/>
                </a:lnTo>
                <a:lnTo>
                  <a:pt x="47795" y="81498"/>
                </a:lnTo>
                <a:lnTo>
                  <a:pt x="22112" y="121898"/>
                </a:lnTo>
                <a:lnTo>
                  <a:pt x="5745" y="167696"/>
                </a:lnTo>
                <a:lnTo>
                  <a:pt x="0" y="217584"/>
                </a:lnTo>
                <a:lnTo>
                  <a:pt x="0" y="850455"/>
                </a:lnTo>
                <a:lnTo>
                  <a:pt x="5745" y="900343"/>
                </a:lnTo>
                <a:lnTo>
                  <a:pt x="22112" y="946139"/>
                </a:lnTo>
                <a:lnTo>
                  <a:pt x="47795" y="986537"/>
                </a:lnTo>
                <a:lnTo>
                  <a:pt x="81488" y="1020231"/>
                </a:lnTo>
                <a:lnTo>
                  <a:pt x="121885" y="1045915"/>
                </a:lnTo>
                <a:lnTo>
                  <a:pt x="167683" y="1062284"/>
                </a:lnTo>
                <a:lnTo>
                  <a:pt x="217574" y="1068030"/>
                </a:lnTo>
                <a:lnTo>
                  <a:pt x="4385793" y="1068030"/>
                </a:lnTo>
                <a:lnTo>
                  <a:pt x="4435685" y="1062284"/>
                </a:lnTo>
                <a:lnTo>
                  <a:pt x="4481483" y="1045915"/>
                </a:lnTo>
                <a:lnTo>
                  <a:pt x="4521883" y="1020231"/>
                </a:lnTo>
                <a:lnTo>
                  <a:pt x="4555578" y="986537"/>
                </a:lnTo>
                <a:lnTo>
                  <a:pt x="4581263" y="946139"/>
                </a:lnTo>
                <a:lnTo>
                  <a:pt x="4597631" y="900343"/>
                </a:lnTo>
                <a:lnTo>
                  <a:pt x="4603378" y="850455"/>
                </a:lnTo>
                <a:lnTo>
                  <a:pt x="4603378" y="217584"/>
                </a:lnTo>
                <a:lnTo>
                  <a:pt x="4597631" y="167696"/>
                </a:lnTo>
                <a:lnTo>
                  <a:pt x="4581263" y="121898"/>
                </a:lnTo>
                <a:lnTo>
                  <a:pt x="4555578" y="81498"/>
                </a:lnTo>
                <a:lnTo>
                  <a:pt x="4521883" y="47802"/>
                </a:lnTo>
                <a:lnTo>
                  <a:pt x="4481483" y="22116"/>
                </a:lnTo>
                <a:lnTo>
                  <a:pt x="4435685" y="5746"/>
                </a:lnTo>
                <a:lnTo>
                  <a:pt x="438579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7592" y="4491546"/>
            <a:ext cx="6799580" cy="395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22" y="3731858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793" y="0"/>
                </a:moveTo>
                <a:lnTo>
                  <a:pt x="217574" y="0"/>
                </a:lnTo>
                <a:lnTo>
                  <a:pt x="167683" y="5746"/>
                </a:lnTo>
                <a:lnTo>
                  <a:pt x="121885" y="22116"/>
                </a:lnTo>
                <a:lnTo>
                  <a:pt x="81488" y="47802"/>
                </a:lnTo>
                <a:lnTo>
                  <a:pt x="47795" y="81498"/>
                </a:lnTo>
                <a:lnTo>
                  <a:pt x="22112" y="121898"/>
                </a:lnTo>
                <a:lnTo>
                  <a:pt x="5745" y="167696"/>
                </a:lnTo>
                <a:lnTo>
                  <a:pt x="0" y="217584"/>
                </a:lnTo>
                <a:lnTo>
                  <a:pt x="0" y="850455"/>
                </a:lnTo>
                <a:lnTo>
                  <a:pt x="5745" y="900343"/>
                </a:lnTo>
                <a:lnTo>
                  <a:pt x="22112" y="946139"/>
                </a:lnTo>
                <a:lnTo>
                  <a:pt x="47795" y="986537"/>
                </a:lnTo>
                <a:lnTo>
                  <a:pt x="81488" y="1020231"/>
                </a:lnTo>
                <a:lnTo>
                  <a:pt x="121885" y="1045915"/>
                </a:lnTo>
                <a:lnTo>
                  <a:pt x="167683" y="1062284"/>
                </a:lnTo>
                <a:lnTo>
                  <a:pt x="217574" y="1068030"/>
                </a:lnTo>
                <a:lnTo>
                  <a:pt x="4385793" y="1068030"/>
                </a:lnTo>
                <a:lnTo>
                  <a:pt x="4435685" y="1062284"/>
                </a:lnTo>
                <a:lnTo>
                  <a:pt x="4481483" y="1045915"/>
                </a:lnTo>
                <a:lnTo>
                  <a:pt x="4521883" y="1020231"/>
                </a:lnTo>
                <a:lnTo>
                  <a:pt x="4555578" y="986537"/>
                </a:lnTo>
                <a:lnTo>
                  <a:pt x="4581263" y="946139"/>
                </a:lnTo>
                <a:lnTo>
                  <a:pt x="4597631" y="900343"/>
                </a:lnTo>
                <a:lnTo>
                  <a:pt x="4603378" y="850455"/>
                </a:lnTo>
                <a:lnTo>
                  <a:pt x="4603378" y="217584"/>
                </a:lnTo>
                <a:lnTo>
                  <a:pt x="4597631" y="167696"/>
                </a:lnTo>
                <a:lnTo>
                  <a:pt x="4581263" y="121898"/>
                </a:lnTo>
                <a:lnTo>
                  <a:pt x="4555578" y="81498"/>
                </a:lnTo>
                <a:lnTo>
                  <a:pt x="4521883" y="47802"/>
                </a:lnTo>
                <a:lnTo>
                  <a:pt x="4481483" y="22116"/>
                </a:lnTo>
                <a:lnTo>
                  <a:pt x="4435685" y="5746"/>
                </a:lnTo>
                <a:lnTo>
                  <a:pt x="438579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7592" y="4491546"/>
            <a:ext cx="6799580" cy="395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22" y="3731858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793" y="0"/>
                </a:moveTo>
                <a:lnTo>
                  <a:pt x="217574" y="0"/>
                </a:lnTo>
                <a:lnTo>
                  <a:pt x="167683" y="5746"/>
                </a:lnTo>
                <a:lnTo>
                  <a:pt x="121885" y="22116"/>
                </a:lnTo>
                <a:lnTo>
                  <a:pt x="81488" y="47802"/>
                </a:lnTo>
                <a:lnTo>
                  <a:pt x="47795" y="81498"/>
                </a:lnTo>
                <a:lnTo>
                  <a:pt x="22112" y="121898"/>
                </a:lnTo>
                <a:lnTo>
                  <a:pt x="5745" y="167696"/>
                </a:lnTo>
                <a:lnTo>
                  <a:pt x="0" y="217584"/>
                </a:lnTo>
                <a:lnTo>
                  <a:pt x="0" y="850455"/>
                </a:lnTo>
                <a:lnTo>
                  <a:pt x="5745" y="900343"/>
                </a:lnTo>
                <a:lnTo>
                  <a:pt x="22112" y="946139"/>
                </a:lnTo>
                <a:lnTo>
                  <a:pt x="47795" y="986537"/>
                </a:lnTo>
                <a:lnTo>
                  <a:pt x="81488" y="1020231"/>
                </a:lnTo>
                <a:lnTo>
                  <a:pt x="121885" y="1045915"/>
                </a:lnTo>
                <a:lnTo>
                  <a:pt x="167683" y="1062284"/>
                </a:lnTo>
                <a:lnTo>
                  <a:pt x="217574" y="1068030"/>
                </a:lnTo>
                <a:lnTo>
                  <a:pt x="4385793" y="1068030"/>
                </a:lnTo>
                <a:lnTo>
                  <a:pt x="4435685" y="1062284"/>
                </a:lnTo>
                <a:lnTo>
                  <a:pt x="4481483" y="1045915"/>
                </a:lnTo>
                <a:lnTo>
                  <a:pt x="4521883" y="1020231"/>
                </a:lnTo>
                <a:lnTo>
                  <a:pt x="4555578" y="986537"/>
                </a:lnTo>
                <a:lnTo>
                  <a:pt x="4581263" y="946139"/>
                </a:lnTo>
                <a:lnTo>
                  <a:pt x="4597631" y="900343"/>
                </a:lnTo>
                <a:lnTo>
                  <a:pt x="4603378" y="850455"/>
                </a:lnTo>
                <a:lnTo>
                  <a:pt x="4603378" y="217584"/>
                </a:lnTo>
                <a:lnTo>
                  <a:pt x="4597631" y="167696"/>
                </a:lnTo>
                <a:lnTo>
                  <a:pt x="4581263" y="121898"/>
                </a:lnTo>
                <a:lnTo>
                  <a:pt x="4555578" y="81498"/>
                </a:lnTo>
                <a:lnTo>
                  <a:pt x="4521883" y="47802"/>
                </a:lnTo>
                <a:lnTo>
                  <a:pt x="4481483" y="22116"/>
                </a:lnTo>
                <a:lnTo>
                  <a:pt x="4435685" y="5746"/>
                </a:lnTo>
                <a:lnTo>
                  <a:pt x="438579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7592" y="4491546"/>
            <a:ext cx="6799580" cy="395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22" y="3731858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793" y="0"/>
                </a:moveTo>
                <a:lnTo>
                  <a:pt x="217574" y="0"/>
                </a:lnTo>
                <a:lnTo>
                  <a:pt x="167683" y="5746"/>
                </a:lnTo>
                <a:lnTo>
                  <a:pt x="121885" y="22116"/>
                </a:lnTo>
                <a:lnTo>
                  <a:pt x="81488" y="47802"/>
                </a:lnTo>
                <a:lnTo>
                  <a:pt x="47795" y="81498"/>
                </a:lnTo>
                <a:lnTo>
                  <a:pt x="22112" y="121898"/>
                </a:lnTo>
                <a:lnTo>
                  <a:pt x="5745" y="167696"/>
                </a:lnTo>
                <a:lnTo>
                  <a:pt x="0" y="217584"/>
                </a:lnTo>
                <a:lnTo>
                  <a:pt x="0" y="850455"/>
                </a:lnTo>
                <a:lnTo>
                  <a:pt x="5745" y="900343"/>
                </a:lnTo>
                <a:lnTo>
                  <a:pt x="22112" y="946139"/>
                </a:lnTo>
                <a:lnTo>
                  <a:pt x="47795" y="986537"/>
                </a:lnTo>
                <a:lnTo>
                  <a:pt x="81488" y="1020231"/>
                </a:lnTo>
                <a:lnTo>
                  <a:pt x="121885" y="1045915"/>
                </a:lnTo>
                <a:lnTo>
                  <a:pt x="167683" y="1062284"/>
                </a:lnTo>
                <a:lnTo>
                  <a:pt x="217574" y="1068030"/>
                </a:lnTo>
                <a:lnTo>
                  <a:pt x="4385793" y="1068030"/>
                </a:lnTo>
                <a:lnTo>
                  <a:pt x="4435685" y="1062284"/>
                </a:lnTo>
                <a:lnTo>
                  <a:pt x="4481483" y="1045915"/>
                </a:lnTo>
                <a:lnTo>
                  <a:pt x="4521883" y="1020231"/>
                </a:lnTo>
                <a:lnTo>
                  <a:pt x="4555578" y="986537"/>
                </a:lnTo>
                <a:lnTo>
                  <a:pt x="4581263" y="946139"/>
                </a:lnTo>
                <a:lnTo>
                  <a:pt x="4597631" y="900343"/>
                </a:lnTo>
                <a:lnTo>
                  <a:pt x="4603378" y="850455"/>
                </a:lnTo>
                <a:lnTo>
                  <a:pt x="4603378" y="217584"/>
                </a:lnTo>
                <a:lnTo>
                  <a:pt x="4597631" y="167696"/>
                </a:lnTo>
                <a:lnTo>
                  <a:pt x="4581263" y="121898"/>
                </a:lnTo>
                <a:lnTo>
                  <a:pt x="4555578" y="81498"/>
                </a:lnTo>
                <a:lnTo>
                  <a:pt x="4521883" y="47802"/>
                </a:lnTo>
                <a:lnTo>
                  <a:pt x="4481483" y="22116"/>
                </a:lnTo>
                <a:lnTo>
                  <a:pt x="4435685" y="5746"/>
                </a:lnTo>
                <a:lnTo>
                  <a:pt x="438579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7592" y="4491546"/>
            <a:ext cx="6799580" cy="395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22" y="3731858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793" y="0"/>
                </a:moveTo>
                <a:lnTo>
                  <a:pt x="217574" y="0"/>
                </a:lnTo>
                <a:lnTo>
                  <a:pt x="167683" y="5746"/>
                </a:lnTo>
                <a:lnTo>
                  <a:pt x="121885" y="22116"/>
                </a:lnTo>
                <a:lnTo>
                  <a:pt x="81488" y="47802"/>
                </a:lnTo>
                <a:lnTo>
                  <a:pt x="47795" y="81498"/>
                </a:lnTo>
                <a:lnTo>
                  <a:pt x="22112" y="121898"/>
                </a:lnTo>
                <a:lnTo>
                  <a:pt x="5745" y="167696"/>
                </a:lnTo>
                <a:lnTo>
                  <a:pt x="0" y="217584"/>
                </a:lnTo>
                <a:lnTo>
                  <a:pt x="0" y="850455"/>
                </a:lnTo>
                <a:lnTo>
                  <a:pt x="5745" y="900343"/>
                </a:lnTo>
                <a:lnTo>
                  <a:pt x="22112" y="946139"/>
                </a:lnTo>
                <a:lnTo>
                  <a:pt x="47795" y="986537"/>
                </a:lnTo>
                <a:lnTo>
                  <a:pt x="81488" y="1020231"/>
                </a:lnTo>
                <a:lnTo>
                  <a:pt x="121885" y="1045915"/>
                </a:lnTo>
                <a:lnTo>
                  <a:pt x="167683" y="1062284"/>
                </a:lnTo>
                <a:lnTo>
                  <a:pt x="217574" y="1068030"/>
                </a:lnTo>
                <a:lnTo>
                  <a:pt x="4385793" y="1068030"/>
                </a:lnTo>
                <a:lnTo>
                  <a:pt x="4435685" y="1062284"/>
                </a:lnTo>
                <a:lnTo>
                  <a:pt x="4481483" y="1045915"/>
                </a:lnTo>
                <a:lnTo>
                  <a:pt x="4521883" y="1020231"/>
                </a:lnTo>
                <a:lnTo>
                  <a:pt x="4555578" y="986537"/>
                </a:lnTo>
                <a:lnTo>
                  <a:pt x="4581263" y="946139"/>
                </a:lnTo>
                <a:lnTo>
                  <a:pt x="4597631" y="900343"/>
                </a:lnTo>
                <a:lnTo>
                  <a:pt x="4603378" y="850455"/>
                </a:lnTo>
                <a:lnTo>
                  <a:pt x="4603378" y="217584"/>
                </a:lnTo>
                <a:lnTo>
                  <a:pt x="4597631" y="167696"/>
                </a:lnTo>
                <a:lnTo>
                  <a:pt x="4581263" y="121898"/>
                </a:lnTo>
                <a:lnTo>
                  <a:pt x="4555578" y="81498"/>
                </a:lnTo>
                <a:lnTo>
                  <a:pt x="4521883" y="47802"/>
                </a:lnTo>
                <a:lnTo>
                  <a:pt x="4481483" y="22116"/>
                </a:lnTo>
                <a:lnTo>
                  <a:pt x="4435685" y="5746"/>
                </a:lnTo>
                <a:lnTo>
                  <a:pt x="438579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7592" y="4491546"/>
            <a:ext cx="6799580" cy="395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22" y="3731858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793" y="0"/>
                </a:moveTo>
                <a:lnTo>
                  <a:pt x="217574" y="0"/>
                </a:lnTo>
                <a:lnTo>
                  <a:pt x="167683" y="5746"/>
                </a:lnTo>
                <a:lnTo>
                  <a:pt x="121885" y="22116"/>
                </a:lnTo>
                <a:lnTo>
                  <a:pt x="81488" y="47802"/>
                </a:lnTo>
                <a:lnTo>
                  <a:pt x="47795" y="81498"/>
                </a:lnTo>
                <a:lnTo>
                  <a:pt x="22112" y="121898"/>
                </a:lnTo>
                <a:lnTo>
                  <a:pt x="5745" y="167696"/>
                </a:lnTo>
                <a:lnTo>
                  <a:pt x="0" y="217584"/>
                </a:lnTo>
                <a:lnTo>
                  <a:pt x="0" y="850455"/>
                </a:lnTo>
                <a:lnTo>
                  <a:pt x="5745" y="900343"/>
                </a:lnTo>
                <a:lnTo>
                  <a:pt x="22112" y="946139"/>
                </a:lnTo>
                <a:lnTo>
                  <a:pt x="47795" y="986537"/>
                </a:lnTo>
                <a:lnTo>
                  <a:pt x="81488" y="1020231"/>
                </a:lnTo>
                <a:lnTo>
                  <a:pt x="121885" y="1045915"/>
                </a:lnTo>
                <a:lnTo>
                  <a:pt x="167683" y="1062284"/>
                </a:lnTo>
                <a:lnTo>
                  <a:pt x="217574" y="1068030"/>
                </a:lnTo>
                <a:lnTo>
                  <a:pt x="4385793" y="1068030"/>
                </a:lnTo>
                <a:lnTo>
                  <a:pt x="4435685" y="1062284"/>
                </a:lnTo>
                <a:lnTo>
                  <a:pt x="4481483" y="1045915"/>
                </a:lnTo>
                <a:lnTo>
                  <a:pt x="4521883" y="1020231"/>
                </a:lnTo>
                <a:lnTo>
                  <a:pt x="4555578" y="986537"/>
                </a:lnTo>
                <a:lnTo>
                  <a:pt x="4581263" y="946139"/>
                </a:lnTo>
                <a:lnTo>
                  <a:pt x="4597631" y="900343"/>
                </a:lnTo>
                <a:lnTo>
                  <a:pt x="4603378" y="850455"/>
                </a:lnTo>
                <a:lnTo>
                  <a:pt x="4603378" y="217584"/>
                </a:lnTo>
                <a:lnTo>
                  <a:pt x="4597631" y="167696"/>
                </a:lnTo>
                <a:lnTo>
                  <a:pt x="4581263" y="121898"/>
                </a:lnTo>
                <a:lnTo>
                  <a:pt x="4555578" y="81498"/>
                </a:lnTo>
                <a:lnTo>
                  <a:pt x="4521883" y="47802"/>
                </a:lnTo>
                <a:lnTo>
                  <a:pt x="4481483" y="22116"/>
                </a:lnTo>
                <a:lnTo>
                  <a:pt x="4435685" y="5746"/>
                </a:lnTo>
                <a:lnTo>
                  <a:pt x="438579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7592" y="4491546"/>
            <a:ext cx="6799580" cy="395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22" y="3731858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793" y="0"/>
                </a:moveTo>
                <a:lnTo>
                  <a:pt x="217574" y="0"/>
                </a:lnTo>
                <a:lnTo>
                  <a:pt x="167683" y="5746"/>
                </a:lnTo>
                <a:lnTo>
                  <a:pt x="121885" y="22116"/>
                </a:lnTo>
                <a:lnTo>
                  <a:pt x="81488" y="47802"/>
                </a:lnTo>
                <a:lnTo>
                  <a:pt x="47795" y="81498"/>
                </a:lnTo>
                <a:lnTo>
                  <a:pt x="22112" y="121898"/>
                </a:lnTo>
                <a:lnTo>
                  <a:pt x="5745" y="167696"/>
                </a:lnTo>
                <a:lnTo>
                  <a:pt x="0" y="217584"/>
                </a:lnTo>
                <a:lnTo>
                  <a:pt x="0" y="850455"/>
                </a:lnTo>
                <a:lnTo>
                  <a:pt x="5745" y="900343"/>
                </a:lnTo>
                <a:lnTo>
                  <a:pt x="22112" y="946139"/>
                </a:lnTo>
                <a:lnTo>
                  <a:pt x="47795" y="986537"/>
                </a:lnTo>
                <a:lnTo>
                  <a:pt x="81488" y="1020231"/>
                </a:lnTo>
                <a:lnTo>
                  <a:pt x="121885" y="1045915"/>
                </a:lnTo>
                <a:lnTo>
                  <a:pt x="167683" y="1062284"/>
                </a:lnTo>
                <a:lnTo>
                  <a:pt x="217574" y="1068030"/>
                </a:lnTo>
                <a:lnTo>
                  <a:pt x="4385793" y="1068030"/>
                </a:lnTo>
                <a:lnTo>
                  <a:pt x="4435685" y="1062284"/>
                </a:lnTo>
                <a:lnTo>
                  <a:pt x="4481483" y="1045915"/>
                </a:lnTo>
                <a:lnTo>
                  <a:pt x="4521883" y="1020231"/>
                </a:lnTo>
                <a:lnTo>
                  <a:pt x="4555578" y="986537"/>
                </a:lnTo>
                <a:lnTo>
                  <a:pt x="4581263" y="946139"/>
                </a:lnTo>
                <a:lnTo>
                  <a:pt x="4597631" y="900343"/>
                </a:lnTo>
                <a:lnTo>
                  <a:pt x="4603378" y="850455"/>
                </a:lnTo>
                <a:lnTo>
                  <a:pt x="4603378" y="217584"/>
                </a:lnTo>
                <a:lnTo>
                  <a:pt x="4597631" y="167696"/>
                </a:lnTo>
                <a:lnTo>
                  <a:pt x="4581263" y="121898"/>
                </a:lnTo>
                <a:lnTo>
                  <a:pt x="4555578" y="81498"/>
                </a:lnTo>
                <a:lnTo>
                  <a:pt x="4521883" y="47802"/>
                </a:lnTo>
                <a:lnTo>
                  <a:pt x="4481483" y="22116"/>
                </a:lnTo>
                <a:lnTo>
                  <a:pt x="4435685" y="5746"/>
                </a:lnTo>
                <a:lnTo>
                  <a:pt x="438579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7592" y="4491546"/>
            <a:ext cx="6799580" cy="395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80" y="725271"/>
                </a:moveTo>
                <a:lnTo>
                  <a:pt x="12601067" y="0"/>
                </a:lnTo>
                <a:lnTo>
                  <a:pt x="5860948" y="0"/>
                </a:lnTo>
                <a:lnTo>
                  <a:pt x="5799010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704" y="199783"/>
                </a:lnTo>
                <a:lnTo>
                  <a:pt x="5475478" y="254431"/>
                </a:lnTo>
                <a:lnTo>
                  <a:pt x="5395696" y="309676"/>
                </a:lnTo>
                <a:lnTo>
                  <a:pt x="5316359" y="365518"/>
                </a:lnTo>
                <a:lnTo>
                  <a:pt x="5237480" y="421957"/>
                </a:lnTo>
                <a:lnTo>
                  <a:pt x="5159045" y="478993"/>
                </a:lnTo>
                <a:lnTo>
                  <a:pt x="5081079" y="536600"/>
                </a:lnTo>
                <a:lnTo>
                  <a:pt x="5003571" y="594804"/>
                </a:lnTo>
                <a:lnTo>
                  <a:pt x="4926520" y="653580"/>
                </a:lnTo>
                <a:lnTo>
                  <a:pt x="4849939" y="712939"/>
                </a:lnTo>
                <a:lnTo>
                  <a:pt x="4773828" y="772871"/>
                </a:lnTo>
                <a:lnTo>
                  <a:pt x="4698187" y="833374"/>
                </a:lnTo>
                <a:lnTo>
                  <a:pt x="4623028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87" y="1208176"/>
                </a:lnTo>
                <a:lnTo>
                  <a:pt x="4182249" y="1272578"/>
                </a:lnTo>
                <a:lnTo>
                  <a:pt x="4110520" y="1337525"/>
                </a:lnTo>
                <a:lnTo>
                  <a:pt x="4039285" y="1403019"/>
                </a:lnTo>
                <a:lnTo>
                  <a:pt x="3968559" y="1469047"/>
                </a:lnTo>
                <a:lnTo>
                  <a:pt x="3898341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68" y="2745892"/>
                </a:lnTo>
                <a:lnTo>
                  <a:pt x="2725166" y="2821533"/>
                </a:lnTo>
                <a:lnTo>
                  <a:pt x="2665234" y="2897644"/>
                </a:lnTo>
                <a:lnTo>
                  <a:pt x="2605875" y="2974225"/>
                </a:lnTo>
                <a:lnTo>
                  <a:pt x="2547099" y="3051264"/>
                </a:lnTo>
                <a:lnTo>
                  <a:pt x="2488895" y="3128784"/>
                </a:lnTo>
                <a:lnTo>
                  <a:pt x="2431288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71" y="3443401"/>
                </a:lnTo>
                <a:lnTo>
                  <a:pt x="2206726" y="3523183"/>
                </a:lnTo>
                <a:lnTo>
                  <a:pt x="2152065" y="3603396"/>
                </a:lnTo>
                <a:lnTo>
                  <a:pt x="2098027" y="3684066"/>
                </a:lnTo>
                <a:lnTo>
                  <a:pt x="2044585" y="3765169"/>
                </a:lnTo>
                <a:lnTo>
                  <a:pt x="1991753" y="3846703"/>
                </a:lnTo>
                <a:lnTo>
                  <a:pt x="1939544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97" y="4177144"/>
                </a:lnTo>
                <a:lnTo>
                  <a:pt x="1736864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49" y="4514253"/>
                </a:lnTo>
                <a:lnTo>
                  <a:pt x="1544243" y="4599559"/>
                </a:lnTo>
                <a:lnTo>
                  <a:pt x="1497685" y="4685258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14" y="5207736"/>
                </a:lnTo>
                <a:lnTo>
                  <a:pt x="1190040" y="5296166"/>
                </a:lnTo>
                <a:lnTo>
                  <a:pt x="1148740" y="5384965"/>
                </a:lnTo>
                <a:lnTo>
                  <a:pt x="1108100" y="5474144"/>
                </a:lnTo>
                <a:lnTo>
                  <a:pt x="1068146" y="5563692"/>
                </a:lnTo>
                <a:lnTo>
                  <a:pt x="1028865" y="5653595"/>
                </a:lnTo>
                <a:lnTo>
                  <a:pt x="990257" y="5743880"/>
                </a:lnTo>
                <a:lnTo>
                  <a:pt x="952347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33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61" y="6478740"/>
                </a:lnTo>
                <a:lnTo>
                  <a:pt x="674027" y="6572136"/>
                </a:lnTo>
                <a:lnTo>
                  <a:pt x="642416" y="6665862"/>
                </a:lnTo>
                <a:lnTo>
                  <a:pt x="611517" y="6759918"/>
                </a:lnTo>
                <a:lnTo>
                  <a:pt x="581342" y="6854291"/>
                </a:lnTo>
                <a:lnTo>
                  <a:pt x="551891" y="6948995"/>
                </a:lnTo>
                <a:lnTo>
                  <a:pt x="523163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82" y="7427188"/>
                </a:lnTo>
                <a:lnTo>
                  <a:pt x="390525" y="7523747"/>
                </a:lnTo>
                <a:lnTo>
                  <a:pt x="366229" y="7620597"/>
                </a:lnTo>
                <a:lnTo>
                  <a:pt x="342671" y="7717739"/>
                </a:lnTo>
                <a:lnTo>
                  <a:pt x="319874" y="7815186"/>
                </a:lnTo>
                <a:lnTo>
                  <a:pt x="297827" y="7912913"/>
                </a:lnTo>
                <a:lnTo>
                  <a:pt x="276542" y="8010931"/>
                </a:lnTo>
                <a:lnTo>
                  <a:pt x="256019" y="8109229"/>
                </a:lnTo>
                <a:lnTo>
                  <a:pt x="236258" y="8207794"/>
                </a:lnTo>
                <a:lnTo>
                  <a:pt x="217258" y="8306651"/>
                </a:lnTo>
                <a:lnTo>
                  <a:pt x="199047" y="8405774"/>
                </a:lnTo>
                <a:lnTo>
                  <a:pt x="181597" y="8505165"/>
                </a:lnTo>
                <a:lnTo>
                  <a:pt x="164934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57" y="9208160"/>
                </a:lnTo>
                <a:lnTo>
                  <a:pt x="70332" y="9309583"/>
                </a:lnTo>
                <a:lnTo>
                  <a:pt x="60007" y="9411259"/>
                </a:lnTo>
                <a:lnTo>
                  <a:pt x="50482" y="9513164"/>
                </a:lnTo>
                <a:lnTo>
                  <a:pt x="41783" y="9615297"/>
                </a:lnTo>
                <a:lnTo>
                  <a:pt x="33883" y="9717659"/>
                </a:lnTo>
                <a:lnTo>
                  <a:pt x="26809" y="9820250"/>
                </a:lnTo>
                <a:lnTo>
                  <a:pt x="20548" y="9923069"/>
                </a:lnTo>
                <a:lnTo>
                  <a:pt x="15125" y="10026104"/>
                </a:lnTo>
                <a:lnTo>
                  <a:pt x="10515" y="10129368"/>
                </a:lnTo>
                <a:lnTo>
                  <a:pt x="6743" y="10232834"/>
                </a:lnTo>
                <a:lnTo>
                  <a:pt x="3797" y="10336505"/>
                </a:lnTo>
                <a:lnTo>
                  <a:pt x="1689" y="10440391"/>
                </a:lnTo>
                <a:lnTo>
                  <a:pt x="431" y="10544493"/>
                </a:lnTo>
                <a:lnTo>
                  <a:pt x="0" y="10648772"/>
                </a:lnTo>
                <a:lnTo>
                  <a:pt x="431" y="10753065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43" y="11064723"/>
                </a:lnTo>
                <a:lnTo>
                  <a:pt x="10515" y="11168190"/>
                </a:lnTo>
                <a:lnTo>
                  <a:pt x="15125" y="11271453"/>
                </a:lnTo>
                <a:lnTo>
                  <a:pt x="17081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80" y="725271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4" y="0"/>
                </a:moveTo>
                <a:lnTo>
                  <a:pt x="0" y="0"/>
                </a:lnTo>
                <a:lnTo>
                  <a:pt x="0" y="7950926"/>
                </a:lnTo>
                <a:lnTo>
                  <a:pt x="119650" y="7907879"/>
                </a:lnTo>
                <a:lnTo>
                  <a:pt x="247136" y="7859770"/>
                </a:lnTo>
                <a:lnTo>
                  <a:pt x="373663" y="7809735"/>
                </a:lnTo>
                <a:lnTo>
                  <a:pt x="499214" y="7757789"/>
                </a:lnTo>
                <a:lnTo>
                  <a:pt x="623769" y="7703952"/>
                </a:lnTo>
                <a:lnTo>
                  <a:pt x="747312" y="7648241"/>
                </a:lnTo>
                <a:lnTo>
                  <a:pt x="869824" y="7590675"/>
                </a:lnTo>
                <a:lnTo>
                  <a:pt x="991287" y="7531271"/>
                </a:lnTo>
                <a:lnTo>
                  <a:pt x="1111683" y="7470047"/>
                </a:lnTo>
                <a:lnTo>
                  <a:pt x="1230996" y="7407021"/>
                </a:lnTo>
                <a:lnTo>
                  <a:pt x="1290239" y="7374838"/>
                </a:lnTo>
                <a:lnTo>
                  <a:pt x="1349205" y="7342211"/>
                </a:lnTo>
                <a:lnTo>
                  <a:pt x="1407891" y="7309143"/>
                </a:lnTo>
                <a:lnTo>
                  <a:pt x="1466294" y="7275635"/>
                </a:lnTo>
                <a:lnTo>
                  <a:pt x="1524413" y="7241690"/>
                </a:lnTo>
                <a:lnTo>
                  <a:pt x="1582245" y="7207311"/>
                </a:lnTo>
                <a:lnTo>
                  <a:pt x="1639788" y="7172499"/>
                </a:lnTo>
                <a:lnTo>
                  <a:pt x="1697040" y="7137256"/>
                </a:lnTo>
                <a:lnTo>
                  <a:pt x="1753998" y="7101586"/>
                </a:lnTo>
                <a:lnTo>
                  <a:pt x="1810660" y="7065490"/>
                </a:lnTo>
                <a:lnTo>
                  <a:pt x="1867024" y="7028970"/>
                </a:lnTo>
                <a:lnTo>
                  <a:pt x="1923088" y="6992029"/>
                </a:lnTo>
                <a:lnTo>
                  <a:pt x="1978849" y="6954669"/>
                </a:lnTo>
                <a:lnTo>
                  <a:pt x="2034306" y="6916892"/>
                </a:lnTo>
                <a:lnTo>
                  <a:pt x="2089456" y="6878700"/>
                </a:lnTo>
                <a:lnTo>
                  <a:pt x="2144296" y="6840096"/>
                </a:lnTo>
                <a:lnTo>
                  <a:pt x="2198825" y="6801082"/>
                </a:lnTo>
                <a:lnTo>
                  <a:pt x="2253040" y="6761660"/>
                </a:lnTo>
                <a:lnTo>
                  <a:pt x="2306939" y="6721832"/>
                </a:lnTo>
                <a:lnTo>
                  <a:pt x="2360520" y="6681601"/>
                </a:lnTo>
                <a:lnTo>
                  <a:pt x="2413781" y="6640969"/>
                </a:lnTo>
                <a:lnTo>
                  <a:pt x="2466718" y="6599938"/>
                </a:lnTo>
                <a:lnTo>
                  <a:pt x="2519331" y="6558510"/>
                </a:lnTo>
                <a:lnTo>
                  <a:pt x="2571617" y="6516688"/>
                </a:lnTo>
                <a:lnTo>
                  <a:pt x="2623573" y="6474473"/>
                </a:lnTo>
                <a:lnTo>
                  <a:pt x="2675198" y="6431869"/>
                </a:lnTo>
                <a:lnTo>
                  <a:pt x="2726488" y="6388877"/>
                </a:lnTo>
                <a:lnTo>
                  <a:pt x="2777443" y="6345499"/>
                </a:lnTo>
                <a:lnTo>
                  <a:pt x="2828059" y="6301738"/>
                </a:lnTo>
                <a:lnTo>
                  <a:pt x="2878335" y="6257596"/>
                </a:lnTo>
                <a:lnTo>
                  <a:pt x="2928267" y="6213076"/>
                </a:lnTo>
                <a:lnTo>
                  <a:pt x="2977855" y="6168179"/>
                </a:lnTo>
                <a:lnTo>
                  <a:pt x="3027095" y="6122908"/>
                </a:lnTo>
                <a:lnTo>
                  <a:pt x="3075986" y="6077264"/>
                </a:lnTo>
                <a:lnTo>
                  <a:pt x="3124524" y="6031251"/>
                </a:lnTo>
                <a:lnTo>
                  <a:pt x="3172709" y="5984871"/>
                </a:lnTo>
                <a:lnTo>
                  <a:pt x="3220537" y="5938125"/>
                </a:lnTo>
                <a:lnTo>
                  <a:pt x="3268007" y="5891016"/>
                </a:lnTo>
                <a:lnTo>
                  <a:pt x="3315116" y="5843546"/>
                </a:lnTo>
                <a:lnTo>
                  <a:pt x="3361862" y="5795718"/>
                </a:lnTo>
                <a:lnTo>
                  <a:pt x="3408242" y="5747533"/>
                </a:lnTo>
                <a:lnTo>
                  <a:pt x="3454255" y="5698994"/>
                </a:lnTo>
                <a:lnTo>
                  <a:pt x="3499899" y="5650103"/>
                </a:lnTo>
                <a:lnTo>
                  <a:pt x="3545170" y="5600863"/>
                </a:lnTo>
                <a:lnTo>
                  <a:pt x="3590067" y="5551276"/>
                </a:lnTo>
                <a:lnTo>
                  <a:pt x="3634587" y="5501343"/>
                </a:lnTo>
                <a:lnTo>
                  <a:pt x="3678729" y="5451068"/>
                </a:lnTo>
                <a:lnTo>
                  <a:pt x="3722490" y="5400451"/>
                </a:lnTo>
                <a:lnTo>
                  <a:pt x="3765868" y="5349497"/>
                </a:lnTo>
                <a:lnTo>
                  <a:pt x="3808860" y="5298206"/>
                </a:lnTo>
                <a:lnTo>
                  <a:pt x="3851464" y="5246581"/>
                </a:lnTo>
                <a:lnTo>
                  <a:pt x="3893678" y="5194625"/>
                </a:lnTo>
                <a:lnTo>
                  <a:pt x="3935501" y="5142339"/>
                </a:lnTo>
                <a:lnTo>
                  <a:pt x="3976928" y="5089727"/>
                </a:lnTo>
                <a:lnTo>
                  <a:pt x="4017960" y="5036789"/>
                </a:lnTo>
                <a:lnTo>
                  <a:pt x="4058592" y="4983528"/>
                </a:lnTo>
                <a:lnTo>
                  <a:pt x="4098823" y="4929947"/>
                </a:lnTo>
                <a:lnTo>
                  <a:pt x="4138650" y="4876048"/>
                </a:lnTo>
                <a:lnTo>
                  <a:pt x="4178072" y="4821833"/>
                </a:lnTo>
                <a:lnTo>
                  <a:pt x="4217086" y="4767304"/>
                </a:lnTo>
                <a:lnTo>
                  <a:pt x="4255690" y="4712464"/>
                </a:lnTo>
                <a:lnTo>
                  <a:pt x="4293882" y="4657314"/>
                </a:lnTo>
                <a:lnTo>
                  <a:pt x="4331659" y="4601857"/>
                </a:lnTo>
                <a:lnTo>
                  <a:pt x="4369019" y="4546096"/>
                </a:lnTo>
                <a:lnTo>
                  <a:pt x="4405960" y="4490032"/>
                </a:lnTo>
                <a:lnTo>
                  <a:pt x="4442480" y="4433668"/>
                </a:lnTo>
                <a:lnTo>
                  <a:pt x="4478576" y="4377006"/>
                </a:lnTo>
                <a:lnTo>
                  <a:pt x="4514246" y="4320047"/>
                </a:lnTo>
                <a:lnTo>
                  <a:pt x="4549489" y="4262796"/>
                </a:lnTo>
                <a:lnTo>
                  <a:pt x="4584301" y="4205253"/>
                </a:lnTo>
                <a:lnTo>
                  <a:pt x="4618680" y="4147421"/>
                </a:lnTo>
                <a:lnTo>
                  <a:pt x="4652625" y="4089302"/>
                </a:lnTo>
                <a:lnTo>
                  <a:pt x="4686132" y="4030899"/>
                </a:lnTo>
                <a:lnTo>
                  <a:pt x="4719200" y="3972213"/>
                </a:lnTo>
                <a:lnTo>
                  <a:pt x="4751827" y="3913247"/>
                </a:lnTo>
                <a:lnTo>
                  <a:pt x="4784010" y="3854004"/>
                </a:lnTo>
                <a:lnTo>
                  <a:pt x="4815747" y="3794484"/>
                </a:lnTo>
                <a:lnTo>
                  <a:pt x="4847036" y="3734691"/>
                </a:lnTo>
                <a:lnTo>
                  <a:pt x="4877874" y="3674628"/>
                </a:lnTo>
                <a:lnTo>
                  <a:pt x="4908260" y="3614295"/>
                </a:lnTo>
                <a:lnTo>
                  <a:pt x="4938191" y="3553696"/>
                </a:lnTo>
                <a:lnTo>
                  <a:pt x="4967664" y="3492832"/>
                </a:lnTo>
                <a:lnTo>
                  <a:pt x="4996678" y="3431706"/>
                </a:lnTo>
                <a:lnTo>
                  <a:pt x="5025230" y="3370320"/>
                </a:lnTo>
                <a:lnTo>
                  <a:pt x="5053319" y="3308676"/>
                </a:lnTo>
                <a:lnTo>
                  <a:pt x="5080941" y="3246777"/>
                </a:lnTo>
                <a:lnTo>
                  <a:pt x="5108095" y="3184625"/>
                </a:lnTo>
                <a:lnTo>
                  <a:pt x="5134778" y="3122222"/>
                </a:lnTo>
                <a:lnTo>
                  <a:pt x="5160988" y="3059570"/>
                </a:lnTo>
                <a:lnTo>
                  <a:pt x="5186723" y="2996672"/>
                </a:lnTo>
                <a:lnTo>
                  <a:pt x="5211981" y="2933529"/>
                </a:lnTo>
                <a:lnTo>
                  <a:pt x="5236759" y="2870144"/>
                </a:lnTo>
                <a:lnTo>
                  <a:pt x="5261055" y="2806520"/>
                </a:lnTo>
                <a:lnTo>
                  <a:pt x="5284867" y="2742658"/>
                </a:lnTo>
                <a:lnTo>
                  <a:pt x="5308193" y="2678561"/>
                </a:lnTo>
                <a:lnTo>
                  <a:pt x="5331030" y="2614231"/>
                </a:lnTo>
                <a:lnTo>
                  <a:pt x="5353377" y="2549670"/>
                </a:lnTo>
                <a:lnTo>
                  <a:pt x="5375230" y="2484880"/>
                </a:lnTo>
                <a:lnTo>
                  <a:pt x="5396588" y="2419864"/>
                </a:lnTo>
                <a:lnTo>
                  <a:pt x="5417448" y="2354625"/>
                </a:lnTo>
                <a:lnTo>
                  <a:pt x="5437809" y="2289163"/>
                </a:lnTo>
                <a:lnTo>
                  <a:pt x="5457668" y="2223482"/>
                </a:lnTo>
                <a:lnTo>
                  <a:pt x="5477022" y="2157583"/>
                </a:lnTo>
                <a:lnTo>
                  <a:pt x="5495870" y="2091469"/>
                </a:lnTo>
                <a:lnTo>
                  <a:pt x="5514209" y="2025143"/>
                </a:lnTo>
                <a:lnTo>
                  <a:pt x="5532037" y="1958606"/>
                </a:lnTo>
                <a:lnTo>
                  <a:pt x="5549352" y="1891860"/>
                </a:lnTo>
                <a:lnTo>
                  <a:pt x="5566151" y="1824909"/>
                </a:lnTo>
                <a:lnTo>
                  <a:pt x="5582432" y="1757753"/>
                </a:lnTo>
                <a:lnTo>
                  <a:pt x="5598194" y="1690396"/>
                </a:lnTo>
                <a:lnTo>
                  <a:pt x="5613433" y="1622839"/>
                </a:lnTo>
                <a:lnTo>
                  <a:pt x="5628148" y="1555086"/>
                </a:lnTo>
                <a:lnTo>
                  <a:pt x="5642336" y="1487137"/>
                </a:lnTo>
                <a:lnTo>
                  <a:pt x="5655995" y="1418996"/>
                </a:lnTo>
                <a:lnTo>
                  <a:pt x="5669124" y="1350664"/>
                </a:lnTo>
                <a:lnTo>
                  <a:pt x="5681718" y="1282144"/>
                </a:lnTo>
                <a:lnTo>
                  <a:pt x="5693777" y="1213438"/>
                </a:lnTo>
                <a:lnTo>
                  <a:pt x="5705298" y="1144549"/>
                </a:lnTo>
                <a:lnTo>
                  <a:pt x="5716279" y="1075478"/>
                </a:lnTo>
                <a:lnTo>
                  <a:pt x="5726718" y="1006227"/>
                </a:lnTo>
                <a:lnTo>
                  <a:pt x="5736611" y="936800"/>
                </a:lnTo>
                <a:lnTo>
                  <a:pt x="5745958" y="867198"/>
                </a:lnTo>
                <a:lnTo>
                  <a:pt x="5754756" y="797424"/>
                </a:lnTo>
                <a:lnTo>
                  <a:pt x="5763003" y="727479"/>
                </a:lnTo>
                <a:lnTo>
                  <a:pt x="5770696" y="657366"/>
                </a:lnTo>
                <a:lnTo>
                  <a:pt x="5777833" y="587088"/>
                </a:lnTo>
                <a:lnTo>
                  <a:pt x="5784412" y="516646"/>
                </a:lnTo>
                <a:lnTo>
                  <a:pt x="5790431" y="446042"/>
                </a:lnTo>
                <a:lnTo>
                  <a:pt x="5795887" y="375280"/>
                </a:lnTo>
                <a:lnTo>
                  <a:pt x="5800778" y="304361"/>
                </a:lnTo>
                <a:lnTo>
                  <a:pt x="5805102" y="233287"/>
                </a:lnTo>
                <a:lnTo>
                  <a:pt x="5808857" y="162061"/>
                </a:lnTo>
                <a:lnTo>
                  <a:pt x="5812041" y="90685"/>
                </a:lnTo>
                <a:lnTo>
                  <a:pt x="5814650" y="19161"/>
                </a:lnTo>
                <a:lnTo>
                  <a:pt x="5815194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6177915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6"/>
                </a:lnTo>
                <a:lnTo>
                  <a:pt x="81494" y="47802"/>
                </a:lnTo>
                <a:lnTo>
                  <a:pt x="47799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67" y="0"/>
                </a:moveTo>
                <a:lnTo>
                  <a:pt x="5860948" y="0"/>
                </a:lnTo>
                <a:lnTo>
                  <a:pt x="5798998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691" y="199771"/>
                </a:lnTo>
                <a:lnTo>
                  <a:pt x="5475465" y="254419"/>
                </a:lnTo>
                <a:lnTo>
                  <a:pt x="5395684" y="309676"/>
                </a:lnTo>
                <a:lnTo>
                  <a:pt x="5316359" y="365518"/>
                </a:lnTo>
                <a:lnTo>
                  <a:pt x="5237467" y="421957"/>
                </a:lnTo>
                <a:lnTo>
                  <a:pt x="5159045" y="478980"/>
                </a:lnTo>
                <a:lnTo>
                  <a:pt x="5081067" y="536600"/>
                </a:lnTo>
                <a:lnTo>
                  <a:pt x="5003558" y="594804"/>
                </a:lnTo>
                <a:lnTo>
                  <a:pt x="4926508" y="653580"/>
                </a:lnTo>
                <a:lnTo>
                  <a:pt x="4849927" y="712939"/>
                </a:lnTo>
                <a:lnTo>
                  <a:pt x="4773815" y="772871"/>
                </a:lnTo>
                <a:lnTo>
                  <a:pt x="4698187" y="833374"/>
                </a:lnTo>
                <a:lnTo>
                  <a:pt x="4623016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74" y="1208176"/>
                </a:lnTo>
                <a:lnTo>
                  <a:pt x="4182249" y="1272578"/>
                </a:lnTo>
                <a:lnTo>
                  <a:pt x="4110507" y="1337525"/>
                </a:lnTo>
                <a:lnTo>
                  <a:pt x="4039273" y="1403019"/>
                </a:lnTo>
                <a:lnTo>
                  <a:pt x="3968546" y="1469047"/>
                </a:lnTo>
                <a:lnTo>
                  <a:pt x="3898328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56" y="2745892"/>
                </a:lnTo>
                <a:lnTo>
                  <a:pt x="2725153" y="2821533"/>
                </a:lnTo>
                <a:lnTo>
                  <a:pt x="2665222" y="2897644"/>
                </a:lnTo>
                <a:lnTo>
                  <a:pt x="2605875" y="2974225"/>
                </a:lnTo>
                <a:lnTo>
                  <a:pt x="2547086" y="3051264"/>
                </a:lnTo>
                <a:lnTo>
                  <a:pt x="2488895" y="3128784"/>
                </a:lnTo>
                <a:lnTo>
                  <a:pt x="2431275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59" y="3443401"/>
                </a:lnTo>
                <a:lnTo>
                  <a:pt x="2206714" y="3523183"/>
                </a:lnTo>
                <a:lnTo>
                  <a:pt x="2152065" y="3603409"/>
                </a:lnTo>
                <a:lnTo>
                  <a:pt x="2098014" y="3684066"/>
                </a:lnTo>
                <a:lnTo>
                  <a:pt x="2044585" y="3765169"/>
                </a:lnTo>
                <a:lnTo>
                  <a:pt x="1991753" y="3846715"/>
                </a:lnTo>
                <a:lnTo>
                  <a:pt x="1939531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85" y="4177144"/>
                </a:lnTo>
                <a:lnTo>
                  <a:pt x="1736852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37" y="4514266"/>
                </a:lnTo>
                <a:lnTo>
                  <a:pt x="1544243" y="4599559"/>
                </a:lnTo>
                <a:lnTo>
                  <a:pt x="1497685" y="4685271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01" y="5207749"/>
                </a:lnTo>
                <a:lnTo>
                  <a:pt x="1190028" y="5296166"/>
                </a:lnTo>
                <a:lnTo>
                  <a:pt x="1148727" y="5384978"/>
                </a:lnTo>
                <a:lnTo>
                  <a:pt x="1108100" y="5474144"/>
                </a:lnTo>
                <a:lnTo>
                  <a:pt x="1068133" y="5563692"/>
                </a:lnTo>
                <a:lnTo>
                  <a:pt x="1028852" y="5653608"/>
                </a:lnTo>
                <a:lnTo>
                  <a:pt x="990257" y="5743880"/>
                </a:lnTo>
                <a:lnTo>
                  <a:pt x="952334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21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48" y="6478752"/>
                </a:lnTo>
                <a:lnTo>
                  <a:pt x="674027" y="6572148"/>
                </a:lnTo>
                <a:lnTo>
                  <a:pt x="642416" y="6665874"/>
                </a:lnTo>
                <a:lnTo>
                  <a:pt x="611517" y="6759918"/>
                </a:lnTo>
                <a:lnTo>
                  <a:pt x="581342" y="6854304"/>
                </a:lnTo>
                <a:lnTo>
                  <a:pt x="551878" y="6948995"/>
                </a:lnTo>
                <a:lnTo>
                  <a:pt x="523151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69" y="7427188"/>
                </a:lnTo>
                <a:lnTo>
                  <a:pt x="390525" y="7523747"/>
                </a:lnTo>
                <a:lnTo>
                  <a:pt x="366217" y="7620597"/>
                </a:lnTo>
                <a:lnTo>
                  <a:pt x="342671" y="7717752"/>
                </a:lnTo>
                <a:lnTo>
                  <a:pt x="319862" y="7815186"/>
                </a:lnTo>
                <a:lnTo>
                  <a:pt x="297827" y="7912913"/>
                </a:lnTo>
                <a:lnTo>
                  <a:pt x="276529" y="8010931"/>
                </a:lnTo>
                <a:lnTo>
                  <a:pt x="256006" y="8109229"/>
                </a:lnTo>
                <a:lnTo>
                  <a:pt x="236245" y="8207807"/>
                </a:lnTo>
                <a:lnTo>
                  <a:pt x="217258" y="8306651"/>
                </a:lnTo>
                <a:lnTo>
                  <a:pt x="199034" y="8405774"/>
                </a:lnTo>
                <a:lnTo>
                  <a:pt x="181597" y="8505165"/>
                </a:lnTo>
                <a:lnTo>
                  <a:pt x="164922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45" y="9208160"/>
                </a:lnTo>
                <a:lnTo>
                  <a:pt x="70319" y="9309595"/>
                </a:lnTo>
                <a:lnTo>
                  <a:pt x="59994" y="9411259"/>
                </a:lnTo>
                <a:lnTo>
                  <a:pt x="50482" y="9513164"/>
                </a:lnTo>
                <a:lnTo>
                  <a:pt x="41770" y="9615297"/>
                </a:lnTo>
                <a:lnTo>
                  <a:pt x="33883" y="9717659"/>
                </a:lnTo>
                <a:lnTo>
                  <a:pt x="26809" y="9820262"/>
                </a:lnTo>
                <a:lnTo>
                  <a:pt x="20548" y="9923081"/>
                </a:lnTo>
                <a:lnTo>
                  <a:pt x="15113" y="10026117"/>
                </a:lnTo>
                <a:lnTo>
                  <a:pt x="10515" y="10129368"/>
                </a:lnTo>
                <a:lnTo>
                  <a:pt x="6731" y="10232834"/>
                </a:lnTo>
                <a:lnTo>
                  <a:pt x="3797" y="10336517"/>
                </a:lnTo>
                <a:lnTo>
                  <a:pt x="1689" y="10440403"/>
                </a:lnTo>
                <a:lnTo>
                  <a:pt x="419" y="10544493"/>
                </a:lnTo>
                <a:lnTo>
                  <a:pt x="0" y="10648785"/>
                </a:lnTo>
                <a:lnTo>
                  <a:pt x="419" y="10753077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31" y="11064735"/>
                </a:lnTo>
                <a:lnTo>
                  <a:pt x="10515" y="11168202"/>
                </a:lnTo>
                <a:lnTo>
                  <a:pt x="15113" y="11271453"/>
                </a:lnTo>
                <a:lnTo>
                  <a:pt x="17068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67" y="725271"/>
                </a:lnTo>
                <a:lnTo>
                  <a:pt x="12601067" y="0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6" y="0"/>
                </a:moveTo>
                <a:lnTo>
                  <a:pt x="0" y="0"/>
                </a:lnTo>
                <a:lnTo>
                  <a:pt x="0" y="7950926"/>
                </a:lnTo>
                <a:lnTo>
                  <a:pt x="119647" y="7907880"/>
                </a:lnTo>
                <a:lnTo>
                  <a:pt x="247134" y="7859772"/>
                </a:lnTo>
                <a:lnTo>
                  <a:pt x="373661" y="7809736"/>
                </a:lnTo>
                <a:lnTo>
                  <a:pt x="499211" y="7757791"/>
                </a:lnTo>
                <a:lnTo>
                  <a:pt x="623767" y="7703954"/>
                </a:lnTo>
                <a:lnTo>
                  <a:pt x="747309" y="7648243"/>
                </a:lnTo>
                <a:lnTo>
                  <a:pt x="869821" y="7590677"/>
                </a:lnTo>
                <a:lnTo>
                  <a:pt x="991284" y="7531273"/>
                </a:lnTo>
                <a:lnTo>
                  <a:pt x="1111681" y="7470049"/>
                </a:lnTo>
                <a:lnTo>
                  <a:pt x="1230993" y="7407023"/>
                </a:lnTo>
                <a:lnTo>
                  <a:pt x="1290236" y="7374840"/>
                </a:lnTo>
                <a:lnTo>
                  <a:pt x="1349202" y="7342213"/>
                </a:lnTo>
                <a:lnTo>
                  <a:pt x="1407888" y="7309145"/>
                </a:lnTo>
                <a:lnTo>
                  <a:pt x="1466291" y="7275637"/>
                </a:lnTo>
                <a:lnTo>
                  <a:pt x="1524410" y="7241693"/>
                </a:lnTo>
                <a:lnTo>
                  <a:pt x="1582242" y="7207313"/>
                </a:lnTo>
                <a:lnTo>
                  <a:pt x="1639785" y="7172501"/>
                </a:lnTo>
                <a:lnTo>
                  <a:pt x="1697037" y="7137259"/>
                </a:lnTo>
                <a:lnTo>
                  <a:pt x="1753995" y="7101589"/>
                </a:lnTo>
                <a:lnTo>
                  <a:pt x="1810657" y="7065493"/>
                </a:lnTo>
                <a:lnTo>
                  <a:pt x="1867021" y="7028973"/>
                </a:lnTo>
                <a:lnTo>
                  <a:pt x="1923085" y="6992032"/>
                </a:lnTo>
                <a:lnTo>
                  <a:pt x="1978847" y="6954672"/>
                </a:lnTo>
                <a:lnTo>
                  <a:pt x="2034303" y="6916895"/>
                </a:lnTo>
                <a:lnTo>
                  <a:pt x="2089453" y="6878703"/>
                </a:lnTo>
                <a:lnTo>
                  <a:pt x="2144293" y="6840099"/>
                </a:lnTo>
                <a:lnTo>
                  <a:pt x="2198822" y="6801085"/>
                </a:lnTo>
                <a:lnTo>
                  <a:pt x="2253037" y="6761663"/>
                </a:lnTo>
                <a:lnTo>
                  <a:pt x="2306936" y="6721835"/>
                </a:lnTo>
                <a:lnTo>
                  <a:pt x="2360517" y="6681604"/>
                </a:lnTo>
                <a:lnTo>
                  <a:pt x="2413778" y="6640972"/>
                </a:lnTo>
                <a:lnTo>
                  <a:pt x="2466716" y="6599941"/>
                </a:lnTo>
                <a:lnTo>
                  <a:pt x="2519329" y="6558513"/>
                </a:lnTo>
                <a:lnTo>
                  <a:pt x="2571614" y="6516691"/>
                </a:lnTo>
                <a:lnTo>
                  <a:pt x="2623571" y="6474477"/>
                </a:lnTo>
                <a:lnTo>
                  <a:pt x="2675195" y="6431872"/>
                </a:lnTo>
                <a:lnTo>
                  <a:pt x="2726486" y="6388880"/>
                </a:lnTo>
                <a:lnTo>
                  <a:pt x="2777441" y="6345503"/>
                </a:lnTo>
                <a:lnTo>
                  <a:pt x="2828057" y="6301742"/>
                </a:lnTo>
                <a:lnTo>
                  <a:pt x="2878332" y="6257600"/>
                </a:lnTo>
                <a:lnTo>
                  <a:pt x="2928265" y="6213080"/>
                </a:lnTo>
                <a:lnTo>
                  <a:pt x="2977853" y="6168183"/>
                </a:lnTo>
                <a:lnTo>
                  <a:pt x="3027093" y="6122911"/>
                </a:lnTo>
                <a:lnTo>
                  <a:pt x="3075983" y="6077268"/>
                </a:lnTo>
                <a:lnTo>
                  <a:pt x="3124522" y="6031255"/>
                </a:lnTo>
                <a:lnTo>
                  <a:pt x="3172707" y="5984874"/>
                </a:lnTo>
                <a:lnTo>
                  <a:pt x="3220535" y="5938128"/>
                </a:lnTo>
                <a:lnTo>
                  <a:pt x="3268005" y="5891020"/>
                </a:lnTo>
                <a:lnTo>
                  <a:pt x="3315114" y="5843550"/>
                </a:lnTo>
                <a:lnTo>
                  <a:pt x="3361860" y="5795722"/>
                </a:lnTo>
                <a:lnTo>
                  <a:pt x="3408240" y="5747537"/>
                </a:lnTo>
                <a:lnTo>
                  <a:pt x="3454254" y="5698998"/>
                </a:lnTo>
                <a:lnTo>
                  <a:pt x="3499897" y="5650108"/>
                </a:lnTo>
                <a:lnTo>
                  <a:pt x="3545168" y="5600867"/>
                </a:lnTo>
                <a:lnTo>
                  <a:pt x="3590065" y="5551280"/>
                </a:lnTo>
                <a:lnTo>
                  <a:pt x="3634586" y="5501347"/>
                </a:lnTo>
                <a:lnTo>
                  <a:pt x="3678728" y="5451072"/>
                </a:lnTo>
                <a:lnTo>
                  <a:pt x="3722488" y="5400456"/>
                </a:lnTo>
                <a:lnTo>
                  <a:pt x="3765866" y="5349501"/>
                </a:lnTo>
                <a:lnTo>
                  <a:pt x="3808858" y="5298210"/>
                </a:lnTo>
                <a:lnTo>
                  <a:pt x="3851463" y="5246586"/>
                </a:lnTo>
                <a:lnTo>
                  <a:pt x="3893677" y="5194630"/>
                </a:lnTo>
                <a:lnTo>
                  <a:pt x="3935499" y="5142344"/>
                </a:lnTo>
                <a:lnTo>
                  <a:pt x="3976927" y="5089731"/>
                </a:lnTo>
                <a:lnTo>
                  <a:pt x="4017958" y="5036793"/>
                </a:lnTo>
                <a:lnTo>
                  <a:pt x="4058590" y="4983533"/>
                </a:lnTo>
                <a:lnTo>
                  <a:pt x="4098822" y="4929952"/>
                </a:lnTo>
                <a:lnTo>
                  <a:pt x="4138649" y="4876053"/>
                </a:lnTo>
                <a:lnTo>
                  <a:pt x="4178071" y="4821837"/>
                </a:lnTo>
                <a:lnTo>
                  <a:pt x="4217085" y="4767309"/>
                </a:lnTo>
                <a:lnTo>
                  <a:pt x="4255689" y="4712468"/>
                </a:lnTo>
                <a:lnTo>
                  <a:pt x="4293881" y="4657319"/>
                </a:lnTo>
                <a:lnTo>
                  <a:pt x="4331658" y="4601862"/>
                </a:lnTo>
                <a:lnTo>
                  <a:pt x="4369018" y="4546101"/>
                </a:lnTo>
                <a:lnTo>
                  <a:pt x="4405959" y="4490037"/>
                </a:lnTo>
                <a:lnTo>
                  <a:pt x="4442479" y="4433672"/>
                </a:lnTo>
                <a:lnTo>
                  <a:pt x="4478575" y="4377010"/>
                </a:lnTo>
                <a:lnTo>
                  <a:pt x="4514246" y="4320052"/>
                </a:lnTo>
                <a:lnTo>
                  <a:pt x="4549488" y="4262801"/>
                </a:lnTo>
                <a:lnTo>
                  <a:pt x="4584300" y="4205258"/>
                </a:lnTo>
                <a:lnTo>
                  <a:pt x="4618679" y="4147426"/>
                </a:lnTo>
                <a:lnTo>
                  <a:pt x="4652624" y="4089307"/>
                </a:lnTo>
                <a:lnTo>
                  <a:pt x="4686132" y="4030903"/>
                </a:lnTo>
                <a:lnTo>
                  <a:pt x="4719200" y="3972218"/>
                </a:lnTo>
                <a:lnTo>
                  <a:pt x="4751827" y="3913252"/>
                </a:lnTo>
                <a:lnTo>
                  <a:pt x="4784010" y="3854008"/>
                </a:lnTo>
                <a:lnTo>
                  <a:pt x="4815747" y="3794489"/>
                </a:lnTo>
                <a:lnTo>
                  <a:pt x="4847036" y="3734696"/>
                </a:lnTo>
                <a:lnTo>
                  <a:pt x="4877874" y="3674632"/>
                </a:lnTo>
                <a:lnTo>
                  <a:pt x="4908260" y="3614300"/>
                </a:lnTo>
                <a:lnTo>
                  <a:pt x="4938191" y="3553700"/>
                </a:lnTo>
                <a:lnTo>
                  <a:pt x="4967664" y="3492836"/>
                </a:lnTo>
                <a:lnTo>
                  <a:pt x="4996678" y="3431710"/>
                </a:lnTo>
                <a:lnTo>
                  <a:pt x="5025231" y="3370324"/>
                </a:lnTo>
                <a:lnTo>
                  <a:pt x="5053319" y="3308681"/>
                </a:lnTo>
                <a:lnTo>
                  <a:pt x="5080941" y="3246782"/>
                </a:lnTo>
                <a:lnTo>
                  <a:pt x="5108095" y="3184629"/>
                </a:lnTo>
                <a:lnTo>
                  <a:pt x="5134778" y="3122226"/>
                </a:lnTo>
                <a:lnTo>
                  <a:pt x="5160989" y="3059574"/>
                </a:lnTo>
                <a:lnTo>
                  <a:pt x="5186724" y="2996676"/>
                </a:lnTo>
                <a:lnTo>
                  <a:pt x="5211982" y="2933533"/>
                </a:lnTo>
                <a:lnTo>
                  <a:pt x="5236760" y="2870149"/>
                </a:lnTo>
                <a:lnTo>
                  <a:pt x="5261056" y="2806524"/>
                </a:lnTo>
                <a:lnTo>
                  <a:pt x="5284868" y="2742662"/>
                </a:lnTo>
                <a:lnTo>
                  <a:pt x="5308194" y="2678565"/>
                </a:lnTo>
                <a:lnTo>
                  <a:pt x="5331031" y="2614235"/>
                </a:lnTo>
                <a:lnTo>
                  <a:pt x="5353378" y="2549674"/>
                </a:lnTo>
                <a:lnTo>
                  <a:pt x="5375231" y="2484884"/>
                </a:lnTo>
                <a:lnTo>
                  <a:pt x="5396589" y="2419868"/>
                </a:lnTo>
                <a:lnTo>
                  <a:pt x="5417449" y="2354629"/>
                </a:lnTo>
                <a:lnTo>
                  <a:pt x="5437810" y="2289167"/>
                </a:lnTo>
                <a:lnTo>
                  <a:pt x="5457669" y="2223486"/>
                </a:lnTo>
                <a:lnTo>
                  <a:pt x="5477023" y="2157587"/>
                </a:lnTo>
                <a:lnTo>
                  <a:pt x="5495871" y="2091473"/>
                </a:lnTo>
                <a:lnTo>
                  <a:pt x="5514210" y="2025147"/>
                </a:lnTo>
                <a:lnTo>
                  <a:pt x="5532038" y="1958609"/>
                </a:lnTo>
                <a:lnTo>
                  <a:pt x="5549353" y="1891864"/>
                </a:lnTo>
                <a:lnTo>
                  <a:pt x="5566152" y="1824912"/>
                </a:lnTo>
                <a:lnTo>
                  <a:pt x="5582434" y="1757757"/>
                </a:lnTo>
                <a:lnTo>
                  <a:pt x="5598195" y="1690399"/>
                </a:lnTo>
                <a:lnTo>
                  <a:pt x="5613435" y="1622843"/>
                </a:lnTo>
                <a:lnTo>
                  <a:pt x="5628149" y="1555089"/>
                </a:lnTo>
                <a:lnTo>
                  <a:pt x="5642338" y="1487140"/>
                </a:lnTo>
                <a:lnTo>
                  <a:pt x="5655997" y="1418999"/>
                </a:lnTo>
                <a:lnTo>
                  <a:pt x="5669125" y="1350667"/>
                </a:lnTo>
                <a:lnTo>
                  <a:pt x="5681720" y="1282147"/>
                </a:lnTo>
                <a:lnTo>
                  <a:pt x="5693779" y="1213441"/>
                </a:lnTo>
                <a:lnTo>
                  <a:pt x="5705300" y="1144551"/>
                </a:lnTo>
                <a:lnTo>
                  <a:pt x="5716281" y="1075480"/>
                </a:lnTo>
                <a:lnTo>
                  <a:pt x="5726719" y="1006230"/>
                </a:lnTo>
                <a:lnTo>
                  <a:pt x="5736613" y="936802"/>
                </a:lnTo>
                <a:lnTo>
                  <a:pt x="5745960" y="867200"/>
                </a:lnTo>
                <a:lnTo>
                  <a:pt x="5754758" y="797426"/>
                </a:lnTo>
                <a:lnTo>
                  <a:pt x="5763005" y="727481"/>
                </a:lnTo>
                <a:lnTo>
                  <a:pt x="5770698" y="657368"/>
                </a:lnTo>
                <a:lnTo>
                  <a:pt x="5777835" y="587089"/>
                </a:lnTo>
                <a:lnTo>
                  <a:pt x="5784414" y="516647"/>
                </a:lnTo>
                <a:lnTo>
                  <a:pt x="5790432" y="446044"/>
                </a:lnTo>
                <a:lnTo>
                  <a:pt x="5795889" y="375281"/>
                </a:lnTo>
                <a:lnTo>
                  <a:pt x="5800780" y="304362"/>
                </a:lnTo>
                <a:lnTo>
                  <a:pt x="5805104" y="233288"/>
                </a:lnTo>
                <a:lnTo>
                  <a:pt x="5808859" y="162062"/>
                </a:lnTo>
                <a:lnTo>
                  <a:pt x="5812042" y="90685"/>
                </a:lnTo>
                <a:lnTo>
                  <a:pt x="5814652" y="19161"/>
                </a:lnTo>
                <a:lnTo>
                  <a:pt x="5815196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2556510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56038" y="4672908"/>
            <a:ext cx="1085215" cy="1253490"/>
          </a:xfrm>
          <a:custGeom>
            <a:avLst/>
            <a:gdLst/>
            <a:ahLst/>
            <a:cxnLst/>
            <a:rect l="l" t="t" r="r" b="b"/>
            <a:pathLst>
              <a:path w="1085214" h="1253489">
                <a:moveTo>
                  <a:pt x="0" y="313267"/>
                </a:moveTo>
                <a:lnTo>
                  <a:pt x="0" y="939793"/>
                </a:lnTo>
                <a:lnTo>
                  <a:pt x="542590" y="1253061"/>
                </a:lnTo>
                <a:lnTo>
                  <a:pt x="1085181" y="939793"/>
                </a:lnTo>
                <a:lnTo>
                  <a:pt x="1085181" y="313267"/>
                </a:lnTo>
                <a:lnTo>
                  <a:pt x="542590" y="0"/>
                </a:lnTo>
                <a:lnTo>
                  <a:pt x="0" y="313267"/>
                </a:lnTo>
                <a:close/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939793"/>
                </a:lnTo>
                <a:lnTo>
                  <a:pt x="542590" y="313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313257"/>
                </a:lnTo>
                <a:lnTo>
                  <a:pt x="542590" y="939793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80" y="725271"/>
                </a:moveTo>
                <a:lnTo>
                  <a:pt x="12601067" y="0"/>
                </a:lnTo>
                <a:lnTo>
                  <a:pt x="5860948" y="0"/>
                </a:lnTo>
                <a:lnTo>
                  <a:pt x="5799010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704" y="199783"/>
                </a:lnTo>
                <a:lnTo>
                  <a:pt x="5475478" y="254431"/>
                </a:lnTo>
                <a:lnTo>
                  <a:pt x="5395696" y="309676"/>
                </a:lnTo>
                <a:lnTo>
                  <a:pt x="5316359" y="365518"/>
                </a:lnTo>
                <a:lnTo>
                  <a:pt x="5237480" y="421957"/>
                </a:lnTo>
                <a:lnTo>
                  <a:pt x="5159045" y="478993"/>
                </a:lnTo>
                <a:lnTo>
                  <a:pt x="5081079" y="536600"/>
                </a:lnTo>
                <a:lnTo>
                  <a:pt x="5003571" y="594804"/>
                </a:lnTo>
                <a:lnTo>
                  <a:pt x="4926520" y="653580"/>
                </a:lnTo>
                <a:lnTo>
                  <a:pt x="4849939" y="712939"/>
                </a:lnTo>
                <a:lnTo>
                  <a:pt x="4773828" y="772871"/>
                </a:lnTo>
                <a:lnTo>
                  <a:pt x="4698187" y="833374"/>
                </a:lnTo>
                <a:lnTo>
                  <a:pt x="4623028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87" y="1208176"/>
                </a:lnTo>
                <a:lnTo>
                  <a:pt x="4182249" y="1272578"/>
                </a:lnTo>
                <a:lnTo>
                  <a:pt x="4110520" y="1337525"/>
                </a:lnTo>
                <a:lnTo>
                  <a:pt x="4039285" y="1403019"/>
                </a:lnTo>
                <a:lnTo>
                  <a:pt x="3968559" y="1469047"/>
                </a:lnTo>
                <a:lnTo>
                  <a:pt x="3898341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68" y="2745892"/>
                </a:lnTo>
                <a:lnTo>
                  <a:pt x="2725166" y="2821533"/>
                </a:lnTo>
                <a:lnTo>
                  <a:pt x="2665234" y="2897644"/>
                </a:lnTo>
                <a:lnTo>
                  <a:pt x="2605875" y="2974225"/>
                </a:lnTo>
                <a:lnTo>
                  <a:pt x="2547099" y="3051264"/>
                </a:lnTo>
                <a:lnTo>
                  <a:pt x="2488895" y="3128784"/>
                </a:lnTo>
                <a:lnTo>
                  <a:pt x="2431288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71" y="3443401"/>
                </a:lnTo>
                <a:lnTo>
                  <a:pt x="2206726" y="3523183"/>
                </a:lnTo>
                <a:lnTo>
                  <a:pt x="2152065" y="3603396"/>
                </a:lnTo>
                <a:lnTo>
                  <a:pt x="2098027" y="3684066"/>
                </a:lnTo>
                <a:lnTo>
                  <a:pt x="2044585" y="3765169"/>
                </a:lnTo>
                <a:lnTo>
                  <a:pt x="1991753" y="3846703"/>
                </a:lnTo>
                <a:lnTo>
                  <a:pt x="1939544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97" y="4177144"/>
                </a:lnTo>
                <a:lnTo>
                  <a:pt x="1736864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49" y="4514253"/>
                </a:lnTo>
                <a:lnTo>
                  <a:pt x="1544243" y="4599559"/>
                </a:lnTo>
                <a:lnTo>
                  <a:pt x="1497685" y="4685258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14" y="5207736"/>
                </a:lnTo>
                <a:lnTo>
                  <a:pt x="1190040" y="5296166"/>
                </a:lnTo>
                <a:lnTo>
                  <a:pt x="1148740" y="5384965"/>
                </a:lnTo>
                <a:lnTo>
                  <a:pt x="1108100" y="5474144"/>
                </a:lnTo>
                <a:lnTo>
                  <a:pt x="1068146" y="5563692"/>
                </a:lnTo>
                <a:lnTo>
                  <a:pt x="1028865" y="5653595"/>
                </a:lnTo>
                <a:lnTo>
                  <a:pt x="990257" y="5743880"/>
                </a:lnTo>
                <a:lnTo>
                  <a:pt x="952347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33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61" y="6478740"/>
                </a:lnTo>
                <a:lnTo>
                  <a:pt x="674027" y="6572136"/>
                </a:lnTo>
                <a:lnTo>
                  <a:pt x="642416" y="6665862"/>
                </a:lnTo>
                <a:lnTo>
                  <a:pt x="611517" y="6759918"/>
                </a:lnTo>
                <a:lnTo>
                  <a:pt x="581342" y="6854291"/>
                </a:lnTo>
                <a:lnTo>
                  <a:pt x="551891" y="6948995"/>
                </a:lnTo>
                <a:lnTo>
                  <a:pt x="523163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82" y="7427188"/>
                </a:lnTo>
                <a:lnTo>
                  <a:pt x="390525" y="7523747"/>
                </a:lnTo>
                <a:lnTo>
                  <a:pt x="366229" y="7620597"/>
                </a:lnTo>
                <a:lnTo>
                  <a:pt x="342671" y="7717739"/>
                </a:lnTo>
                <a:lnTo>
                  <a:pt x="319874" y="7815186"/>
                </a:lnTo>
                <a:lnTo>
                  <a:pt x="297827" y="7912913"/>
                </a:lnTo>
                <a:lnTo>
                  <a:pt x="276542" y="8010931"/>
                </a:lnTo>
                <a:lnTo>
                  <a:pt x="256019" y="8109229"/>
                </a:lnTo>
                <a:lnTo>
                  <a:pt x="236258" y="8207794"/>
                </a:lnTo>
                <a:lnTo>
                  <a:pt x="217258" y="8306651"/>
                </a:lnTo>
                <a:lnTo>
                  <a:pt x="199047" y="8405774"/>
                </a:lnTo>
                <a:lnTo>
                  <a:pt x="181597" y="8505165"/>
                </a:lnTo>
                <a:lnTo>
                  <a:pt x="164934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57" y="9208160"/>
                </a:lnTo>
                <a:lnTo>
                  <a:pt x="70332" y="9309583"/>
                </a:lnTo>
                <a:lnTo>
                  <a:pt x="60007" y="9411259"/>
                </a:lnTo>
                <a:lnTo>
                  <a:pt x="50482" y="9513164"/>
                </a:lnTo>
                <a:lnTo>
                  <a:pt x="41783" y="9615297"/>
                </a:lnTo>
                <a:lnTo>
                  <a:pt x="33883" y="9717659"/>
                </a:lnTo>
                <a:lnTo>
                  <a:pt x="26809" y="9820250"/>
                </a:lnTo>
                <a:lnTo>
                  <a:pt x="20548" y="9923069"/>
                </a:lnTo>
                <a:lnTo>
                  <a:pt x="15125" y="10026104"/>
                </a:lnTo>
                <a:lnTo>
                  <a:pt x="10515" y="10129368"/>
                </a:lnTo>
                <a:lnTo>
                  <a:pt x="6743" y="10232834"/>
                </a:lnTo>
                <a:lnTo>
                  <a:pt x="3797" y="10336505"/>
                </a:lnTo>
                <a:lnTo>
                  <a:pt x="1689" y="10440391"/>
                </a:lnTo>
                <a:lnTo>
                  <a:pt x="431" y="10544493"/>
                </a:lnTo>
                <a:lnTo>
                  <a:pt x="0" y="10648772"/>
                </a:lnTo>
                <a:lnTo>
                  <a:pt x="431" y="10753065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43" y="11064723"/>
                </a:lnTo>
                <a:lnTo>
                  <a:pt x="10515" y="11168190"/>
                </a:lnTo>
                <a:lnTo>
                  <a:pt x="15125" y="11271453"/>
                </a:lnTo>
                <a:lnTo>
                  <a:pt x="17081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80" y="725271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4" y="0"/>
                </a:moveTo>
                <a:lnTo>
                  <a:pt x="0" y="0"/>
                </a:lnTo>
                <a:lnTo>
                  <a:pt x="0" y="7950926"/>
                </a:lnTo>
                <a:lnTo>
                  <a:pt x="119650" y="7907879"/>
                </a:lnTo>
                <a:lnTo>
                  <a:pt x="247136" y="7859770"/>
                </a:lnTo>
                <a:lnTo>
                  <a:pt x="373663" y="7809735"/>
                </a:lnTo>
                <a:lnTo>
                  <a:pt x="499214" y="7757789"/>
                </a:lnTo>
                <a:lnTo>
                  <a:pt x="623769" y="7703952"/>
                </a:lnTo>
                <a:lnTo>
                  <a:pt x="747312" y="7648241"/>
                </a:lnTo>
                <a:lnTo>
                  <a:pt x="869824" y="7590675"/>
                </a:lnTo>
                <a:lnTo>
                  <a:pt x="991287" y="7531271"/>
                </a:lnTo>
                <a:lnTo>
                  <a:pt x="1111683" y="7470047"/>
                </a:lnTo>
                <a:lnTo>
                  <a:pt x="1230996" y="7407021"/>
                </a:lnTo>
                <a:lnTo>
                  <a:pt x="1290239" y="7374838"/>
                </a:lnTo>
                <a:lnTo>
                  <a:pt x="1349205" y="7342211"/>
                </a:lnTo>
                <a:lnTo>
                  <a:pt x="1407891" y="7309143"/>
                </a:lnTo>
                <a:lnTo>
                  <a:pt x="1466294" y="7275635"/>
                </a:lnTo>
                <a:lnTo>
                  <a:pt x="1524413" y="7241690"/>
                </a:lnTo>
                <a:lnTo>
                  <a:pt x="1582245" y="7207311"/>
                </a:lnTo>
                <a:lnTo>
                  <a:pt x="1639788" y="7172499"/>
                </a:lnTo>
                <a:lnTo>
                  <a:pt x="1697040" y="7137256"/>
                </a:lnTo>
                <a:lnTo>
                  <a:pt x="1753998" y="7101586"/>
                </a:lnTo>
                <a:lnTo>
                  <a:pt x="1810660" y="7065490"/>
                </a:lnTo>
                <a:lnTo>
                  <a:pt x="1867024" y="7028970"/>
                </a:lnTo>
                <a:lnTo>
                  <a:pt x="1923088" y="6992029"/>
                </a:lnTo>
                <a:lnTo>
                  <a:pt x="1978849" y="6954669"/>
                </a:lnTo>
                <a:lnTo>
                  <a:pt x="2034306" y="6916892"/>
                </a:lnTo>
                <a:lnTo>
                  <a:pt x="2089456" y="6878700"/>
                </a:lnTo>
                <a:lnTo>
                  <a:pt x="2144296" y="6840096"/>
                </a:lnTo>
                <a:lnTo>
                  <a:pt x="2198825" y="6801082"/>
                </a:lnTo>
                <a:lnTo>
                  <a:pt x="2253040" y="6761660"/>
                </a:lnTo>
                <a:lnTo>
                  <a:pt x="2306939" y="6721832"/>
                </a:lnTo>
                <a:lnTo>
                  <a:pt x="2360520" y="6681601"/>
                </a:lnTo>
                <a:lnTo>
                  <a:pt x="2413781" y="6640969"/>
                </a:lnTo>
                <a:lnTo>
                  <a:pt x="2466718" y="6599938"/>
                </a:lnTo>
                <a:lnTo>
                  <a:pt x="2519331" y="6558510"/>
                </a:lnTo>
                <a:lnTo>
                  <a:pt x="2571617" y="6516688"/>
                </a:lnTo>
                <a:lnTo>
                  <a:pt x="2623573" y="6474473"/>
                </a:lnTo>
                <a:lnTo>
                  <a:pt x="2675198" y="6431869"/>
                </a:lnTo>
                <a:lnTo>
                  <a:pt x="2726488" y="6388877"/>
                </a:lnTo>
                <a:lnTo>
                  <a:pt x="2777443" y="6345499"/>
                </a:lnTo>
                <a:lnTo>
                  <a:pt x="2828059" y="6301738"/>
                </a:lnTo>
                <a:lnTo>
                  <a:pt x="2878335" y="6257596"/>
                </a:lnTo>
                <a:lnTo>
                  <a:pt x="2928267" y="6213076"/>
                </a:lnTo>
                <a:lnTo>
                  <a:pt x="2977855" y="6168179"/>
                </a:lnTo>
                <a:lnTo>
                  <a:pt x="3027095" y="6122908"/>
                </a:lnTo>
                <a:lnTo>
                  <a:pt x="3075986" y="6077264"/>
                </a:lnTo>
                <a:lnTo>
                  <a:pt x="3124524" y="6031251"/>
                </a:lnTo>
                <a:lnTo>
                  <a:pt x="3172709" y="5984871"/>
                </a:lnTo>
                <a:lnTo>
                  <a:pt x="3220537" y="5938125"/>
                </a:lnTo>
                <a:lnTo>
                  <a:pt x="3268007" y="5891016"/>
                </a:lnTo>
                <a:lnTo>
                  <a:pt x="3315116" y="5843546"/>
                </a:lnTo>
                <a:lnTo>
                  <a:pt x="3361862" y="5795718"/>
                </a:lnTo>
                <a:lnTo>
                  <a:pt x="3408242" y="5747533"/>
                </a:lnTo>
                <a:lnTo>
                  <a:pt x="3454255" y="5698994"/>
                </a:lnTo>
                <a:lnTo>
                  <a:pt x="3499899" y="5650103"/>
                </a:lnTo>
                <a:lnTo>
                  <a:pt x="3545170" y="5600863"/>
                </a:lnTo>
                <a:lnTo>
                  <a:pt x="3590067" y="5551276"/>
                </a:lnTo>
                <a:lnTo>
                  <a:pt x="3634587" y="5501343"/>
                </a:lnTo>
                <a:lnTo>
                  <a:pt x="3678729" y="5451068"/>
                </a:lnTo>
                <a:lnTo>
                  <a:pt x="3722490" y="5400451"/>
                </a:lnTo>
                <a:lnTo>
                  <a:pt x="3765868" y="5349497"/>
                </a:lnTo>
                <a:lnTo>
                  <a:pt x="3808860" y="5298206"/>
                </a:lnTo>
                <a:lnTo>
                  <a:pt x="3851464" y="5246581"/>
                </a:lnTo>
                <a:lnTo>
                  <a:pt x="3893678" y="5194625"/>
                </a:lnTo>
                <a:lnTo>
                  <a:pt x="3935501" y="5142339"/>
                </a:lnTo>
                <a:lnTo>
                  <a:pt x="3976928" y="5089727"/>
                </a:lnTo>
                <a:lnTo>
                  <a:pt x="4017960" y="5036789"/>
                </a:lnTo>
                <a:lnTo>
                  <a:pt x="4058592" y="4983528"/>
                </a:lnTo>
                <a:lnTo>
                  <a:pt x="4098823" y="4929947"/>
                </a:lnTo>
                <a:lnTo>
                  <a:pt x="4138650" y="4876048"/>
                </a:lnTo>
                <a:lnTo>
                  <a:pt x="4178072" y="4821833"/>
                </a:lnTo>
                <a:lnTo>
                  <a:pt x="4217086" y="4767304"/>
                </a:lnTo>
                <a:lnTo>
                  <a:pt x="4255690" y="4712464"/>
                </a:lnTo>
                <a:lnTo>
                  <a:pt x="4293882" y="4657314"/>
                </a:lnTo>
                <a:lnTo>
                  <a:pt x="4331659" y="4601857"/>
                </a:lnTo>
                <a:lnTo>
                  <a:pt x="4369019" y="4546096"/>
                </a:lnTo>
                <a:lnTo>
                  <a:pt x="4405960" y="4490032"/>
                </a:lnTo>
                <a:lnTo>
                  <a:pt x="4442480" y="4433668"/>
                </a:lnTo>
                <a:lnTo>
                  <a:pt x="4478576" y="4377006"/>
                </a:lnTo>
                <a:lnTo>
                  <a:pt x="4514246" y="4320047"/>
                </a:lnTo>
                <a:lnTo>
                  <a:pt x="4549489" y="4262796"/>
                </a:lnTo>
                <a:lnTo>
                  <a:pt x="4584301" y="4205253"/>
                </a:lnTo>
                <a:lnTo>
                  <a:pt x="4618680" y="4147421"/>
                </a:lnTo>
                <a:lnTo>
                  <a:pt x="4652625" y="4089302"/>
                </a:lnTo>
                <a:lnTo>
                  <a:pt x="4686132" y="4030899"/>
                </a:lnTo>
                <a:lnTo>
                  <a:pt x="4719200" y="3972213"/>
                </a:lnTo>
                <a:lnTo>
                  <a:pt x="4751827" y="3913247"/>
                </a:lnTo>
                <a:lnTo>
                  <a:pt x="4784010" y="3854004"/>
                </a:lnTo>
                <a:lnTo>
                  <a:pt x="4815747" y="3794484"/>
                </a:lnTo>
                <a:lnTo>
                  <a:pt x="4847036" y="3734691"/>
                </a:lnTo>
                <a:lnTo>
                  <a:pt x="4877874" y="3674628"/>
                </a:lnTo>
                <a:lnTo>
                  <a:pt x="4908260" y="3614295"/>
                </a:lnTo>
                <a:lnTo>
                  <a:pt x="4938191" y="3553696"/>
                </a:lnTo>
                <a:lnTo>
                  <a:pt x="4967664" y="3492832"/>
                </a:lnTo>
                <a:lnTo>
                  <a:pt x="4996678" y="3431706"/>
                </a:lnTo>
                <a:lnTo>
                  <a:pt x="5025230" y="3370320"/>
                </a:lnTo>
                <a:lnTo>
                  <a:pt x="5053319" y="3308676"/>
                </a:lnTo>
                <a:lnTo>
                  <a:pt x="5080941" y="3246777"/>
                </a:lnTo>
                <a:lnTo>
                  <a:pt x="5108095" y="3184625"/>
                </a:lnTo>
                <a:lnTo>
                  <a:pt x="5134778" y="3122222"/>
                </a:lnTo>
                <a:lnTo>
                  <a:pt x="5160988" y="3059570"/>
                </a:lnTo>
                <a:lnTo>
                  <a:pt x="5186723" y="2996672"/>
                </a:lnTo>
                <a:lnTo>
                  <a:pt x="5211981" y="2933529"/>
                </a:lnTo>
                <a:lnTo>
                  <a:pt x="5236759" y="2870144"/>
                </a:lnTo>
                <a:lnTo>
                  <a:pt x="5261055" y="2806520"/>
                </a:lnTo>
                <a:lnTo>
                  <a:pt x="5284867" y="2742658"/>
                </a:lnTo>
                <a:lnTo>
                  <a:pt x="5308193" y="2678561"/>
                </a:lnTo>
                <a:lnTo>
                  <a:pt x="5331030" y="2614231"/>
                </a:lnTo>
                <a:lnTo>
                  <a:pt x="5353377" y="2549670"/>
                </a:lnTo>
                <a:lnTo>
                  <a:pt x="5375230" y="2484880"/>
                </a:lnTo>
                <a:lnTo>
                  <a:pt x="5396588" y="2419864"/>
                </a:lnTo>
                <a:lnTo>
                  <a:pt x="5417448" y="2354625"/>
                </a:lnTo>
                <a:lnTo>
                  <a:pt x="5437809" y="2289163"/>
                </a:lnTo>
                <a:lnTo>
                  <a:pt x="5457668" y="2223482"/>
                </a:lnTo>
                <a:lnTo>
                  <a:pt x="5477022" y="2157583"/>
                </a:lnTo>
                <a:lnTo>
                  <a:pt x="5495870" y="2091469"/>
                </a:lnTo>
                <a:lnTo>
                  <a:pt x="5514209" y="2025143"/>
                </a:lnTo>
                <a:lnTo>
                  <a:pt x="5532037" y="1958606"/>
                </a:lnTo>
                <a:lnTo>
                  <a:pt x="5549352" y="1891860"/>
                </a:lnTo>
                <a:lnTo>
                  <a:pt x="5566151" y="1824909"/>
                </a:lnTo>
                <a:lnTo>
                  <a:pt x="5582432" y="1757753"/>
                </a:lnTo>
                <a:lnTo>
                  <a:pt x="5598194" y="1690396"/>
                </a:lnTo>
                <a:lnTo>
                  <a:pt x="5613433" y="1622839"/>
                </a:lnTo>
                <a:lnTo>
                  <a:pt x="5628148" y="1555086"/>
                </a:lnTo>
                <a:lnTo>
                  <a:pt x="5642336" y="1487137"/>
                </a:lnTo>
                <a:lnTo>
                  <a:pt x="5655995" y="1418996"/>
                </a:lnTo>
                <a:lnTo>
                  <a:pt x="5669124" y="1350664"/>
                </a:lnTo>
                <a:lnTo>
                  <a:pt x="5681718" y="1282144"/>
                </a:lnTo>
                <a:lnTo>
                  <a:pt x="5693777" y="1213438"/>
                </a:lnTo>
                <a:lnTo>
                  <a:pt x="5705298" y="1144549"/>
                </a:lnTo>
                <a:lnTo>
                  <a:pt x="5716279" y="1075478"/>
                </a:lnTo>
                <a:lnTo>
                  <a:pt x="5726718" y="1006227"/>
                </a:lnTo>
                <a:lnTo>
                  <a:pt x="5736611" y="936800"/>
                </a:lnTo>
                <a:lnTo>
                  <a:pt x="5745958" y="867198"/>
                </a:lnTo>
                <a:lnTo>
                  <a:pt x="5754756" y="797424"/>
                </a:lnTo>
                <a:lnTo>
                  <a:pt x="5763003" y="727479"/>
                </a:lnTo>
                <a:lnTo>
                  <a:pt x="5770696" y="657366"/>
                </a:lnTo>
                <a:lnTo>
                  <a:pt x="5777833" y="587088"/>
                </a:lnTo>
                <a:lnTo>
                  <a:pt x="5784412" y="516646"/>
                </a:lnTo>
                <a:lnTo>
                  <a:pt x="5790431" y="446042"/>
                </a:lnTo>
                <a:lnTo>
                  <a:pt x="5795887" y="375280"/>
                </a:lnTo>
                <a:lnTo>
                  <a:pt x="5800778" y="304361"/>
                </a:lnTo>
                <a:lnTo>
                  <a:pt x="5805102" y="233287"/>
                </a:lnTo>
                <a:lnTo>
                  <a:pt x="5808857" y="162061"/>
                </a:lnTo>
                <a:lnTo>
                  <a:pt x="5812041" y="90685"/>
                </a:lnTo>
                <a:lnTo>
                  <a:pt x="5814650" y="19161"/>
                </a:lnTo>
                <a:lnTo>
                  <a:pt x="5815194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6177915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6"/>
                </a:lnTo>
                <a:lnTo>
                  <a:pt x="81494" y="47802"/>
                </a:lnTo>
                <a:lnTo>
                  <a:pt x="47799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56038" y="4672908"/>
            <a:ext cx="1085215" cy="1253490"/>
          </a:xfrm>
          <a:custGeom>
            <a:avLst/>
            <a:gdLst/>
            <a:ahLst/>
            <a:cxnLst/>
            <a:rect l="l" t="t" r="r" b="b"/>
            <a:pathLst>
              <a:path w="1085214" h="1253489">
                <a:moveTo>
                  <a:pt x="0" y="313267"/>
                </a:moveTo>
                <a:lnTo>
                  <a:pt x="0" y="939793"/>
                </a:lnTo>
                <a:lnTo>
                  <a:pt x="542590" y="1253061"/>
                </a:lnTo>
                <a:lnTo>
                  <a:pt x="1085181" y="939793"/>
                </a:lnTo>
                <a:lnTo>
                  <a:pt x="1085181" y="313267"/>
                </a:lnTo>
                <a:lnTo>
                  <a:pt x="542590" y="0"/>
                </a:lnTo>
                <a:lnTo>
                  <a:pt x="0" y="313267"/>
                </a:lnTo>
                <a:close/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939793"/>
                </a:lnTo>
                <a:lnTo>
                  <a:pt x="542590" y="313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313257"/>
                </a:lnTo>
                <a:lnTo>
                  <a:pt x="542590" y="939793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80" y="725271"/>
                </a:moveTo>
                <a:lnTo>
                  <a:pt x="12601067" y="0"/>
                </a:lnTo>
                <a:lnTo>
                  <a:pt x="5860948" y="0"/>
                </a:lnTo>
                <a:lnTo>
                  <a:pt x="5799010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704" y="199783"/>
                </a:lnTo>
                <a:lnTo>
                  <a:pt x="5475478" y="254431"/>
                </a:lnTo>
                <a:lnTo>
                  <a:pt x="5395696" y="309676"/>
                </a:lnTo>
                <a:lnTo>
                  <a:pt x="5316359" y="365518"/>
                </a:lnTo>
                <a:lnTo>
                  <a:pt x="5237480" y="421957"/>
                </a:lnTo>
                <a:lnTo>
                  <a:pt x="5159045" y="478993"/>
                </a:lnTo>
                <a:lnTo>
                  <a:pt x="5081079" y="536600"/>
                </a:lnTo>
                <a:lnTo>
                  <a:pt x="5003571" y="594804"/>
                </a:lnTo>
                <a:lnTo>
                  <a:pt x="4926520" y="653580"/>
                </a:lnTo>
                <a:lnTo>
                  <a:pt x="4849939" y="712939"/>
                </a:lnTo>
                <a:lnTo>
                  <a:pt x="4773828" y="772871"/>
                </a:lnTo>
                <a:lnTo>
                  <a:pt x="4698187" y="833374"/>
                </a:lnTo>
                <a:lnTo>
                  <a:pt x="4623028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87" y="1208176"/>
                </a:lnTo>
                <a:lnTo>
                  <a:pt x="4182249" y="1272578"/>
                </a:lnTo>
                <a:lnTo>
                  <a:pt x="4110520" y="1337525"/>
                </a:lnTo>
                <a:lnTo>
                  <a:pt x="4039285" y="1403019"/>
                </a:lnTo>
                <a:lnTo>
                  <a:pt x="3968559" y="1469047"/>
                </a:lnTo>
                <a:lnTo>
                  <a:pt x="3898341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68" y="2745892"/>
                </a:lnTo>
                <a:lnTo>
                  <a:pt x="2725166" y="2821533"/>
                </a:lnTo>
                <a:lnTo>
                  <a:pt x="2665234" y="2897644"/>
                </a:lnTo>
                <a:lnTo>
                  <a:pt x="2605875" y="2974225"/>
                </a:lnTo>
                <a:lnTo>
                  <a:pt x="2547099" y="3051264"/>
                </a:lnTo>
                <a:lnTo>
                  <a:pt x="2488895" y="3128784"/>
                </a:lnTo>
                <a:lnTo>
                  <a:pt x="2431288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71" y="3443401"/>
                </a:lnTo>
                <a:lnTo>
                  <a:pt x="2206726" y="3523183"/>
                </a:lnTo>
                <a:lnTo>
                  <a:pt x="2152065" y="3603396"/>
                </a:lnTo>
                <a:lnTo>
                  <a:pt x="2098027" y="3684066"/>
                </a:lnTo>
                <a:lnTo>
                  <a:pt x="2044585" y="3765169"/>
                </a:lnTo>
                <a:lnTo>
                  <a:pt x="1991753" y="3846703"/>
                </a:lnTo>
                <a:lnTo>
                  <a:pt x="1939544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97" y="4177144"/>
                </a:lnTo>
                <a:lnTo>
                  <a:pt x="1736864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49" y="4514253"/>
                </a:lnTo>
                <a:lnTo>
                  <a:pt x="1544243" y="4599559"/>
                </a:lnTo>
                <a:lnTo>
                  <a:pt x="1497685" y="4685258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14" y="5207736"/>
                </a:lnTo>
                <a:lnTo>
                  <a:pt x="1190040" y="5296166"/>
                </a:lnTo>
                <a:lnTo>
                  <a:pt x="1148740" y="5384965"/>
                </a:lnTo>
                <a:lnTo>
                  <a:pt x="1108100" y="5474144"/>
                </a:lnTo>
                <a:lnTo>
                  <a:pt x="1068146" y="5563692"/>
                </a:lnTo>
                <a:lnTo>
                  <a:pt x="1028865" y="5653595"/>
                </a:lnTo>
                <a:lnTo>
                  <a:pt x="990257" y="5743880"/>
                </a:lnTo>
                <a:lnTo>
                  <a:pt x="952347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33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61" y="6478740"/>
                </a:lnTo>
                <a:lnTo>
                  <a:pt x="674027" y="6572136"/>
                </a:lnTo>
                <a:lnTo>
                  <a:pt x="642416" y="6665862"/>
                </a:lnTo>
                <a:lnTo>
                  <a:pt x="611517" y="6759918"/>
                </a:lnTo>
                <a:lnTo>
                  <a:pt x="581342" y="6854291"/>
                </a:lnTo>
                <a:lnTo>
                  <a:pt x="551891" y="6948995"/>
                </a:lnTo>
                <a:lnTo>
                  <a:pt x="523163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82" y="7427188"/>
                </a:lnTo>
                <a:lnTo>
                  <a:pt x="390525" y="7523747"/>
                </a:lnTo>
                <a:lnTo>
                  <a:pt x="366229" y="7620597"/>
                </a:lnTo>
                <a:lnTo>
                  <a:pt x="342671" y="7717739"/>
                </a:lnTo>
                <a:lnTo>
                  <a:pt x="319874" y="7815186"/>
                </a:lnTo>
                <a:lnTo>
                  <a:pt x="297827" y="7912913"/>
                </a:lnTo>
                <a:lnTo>
                  <a:pt x="276542" y="8010931"/>
                </a:lnTo>
                <a:lnTo>
                  <a:pt x="256019" y="8109229"/>
                </a:lnTo>
                <a:lnTo>
                  <a:pt x="236258" y="8207794"/>
                </a:lnTo>
                <a:lnTo>
                  <a:pt x="217258" y="8306651"/>
                </a:lnTo>
                <a:lnTo>
                  <a:pt x="199047" y="8405774"/>
                </a:lnTo>
                <a:lnTo>
                  <a:pt x="181597" y="8505165"/>
                </a:lnTo>
                <a:lnTo>
                  <a:pt x="164934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57" y="9208160"/>
                </a:lnTo>
                <a:lnTo>
                  <a:pt x="70332" y="9309583"/>
                </a:lnTo>
                <a:lnTo>
                  <a:pt x="60007" y="9411259"/>
                </a:lnTo>
                <a:lnTo>
                  <a:pt x="50482" y="9513164"/>
                </a:lnTo>
                <a:lnTo>
                  <a:pt x="41783" y="9615297"/>
                </a:lnTo>
                <a:lnTo>
                  <a:pt x="33883" y="9717659"/>
                </a:lnTo>
                <a:lnTo>
                  <a:pt x="26809" y="9820250"/>
                </a:lnTo>
                <a:lnTo>
                  <a:pt x="20548" y="9923069"/>
                </a:lnTo>
                <a:lnTo>
                  <a:pt x="15125" y="10026104"/>
                </a:lnTo>
                <a:lnTo>
                  <a:pt x="10515" y="10129368"/>
                </a:lnTo>
                <a:lnTo>
                  <a:pt x="6743" y="10232834"/>
                </a:lnTo>
                <a:lnTo>
                  <a:pt x="3797" y="10336505"/>
                </a:lnTo>
                <a:lnTo>
                  <a:pt x="1689" y="10440391"/>
                </a:lnTo>
                <a:lnTo>
                  <a:pt x="431" y="10544493"/>
                </a:lnTo>
                <a:lnTo>
                  <a:pt x="0" y="10648772"/>
                </a:lnTo>
                <a:lnTo>
                  <a:pt x="431" y="10753065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43" y="11064723"/>
                </a:lnTo>
                <a:lnTo>
                  <a:pt x="10515" y="11168190"/>
                </a:lnTo>
                <a:lnTo>
                  <a:pt x="15125" y="11271453"/>
                </a:lnTo>
                <a:lnTo>
                  <a:pt x="17081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80" y="725271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4" y="0"/>
                </a:moveTo>
                <a:lnTo>
                  <a:pt x="0" y="0"/>
                </a:lnTo>
                <a:lnTo>
                  <a:pt x="0" y="7950926"/>
                </a:lnTo>
                <a:lnTo>
                  <a:pt x="119650" y="7907879"/>
                </a:lnTo>
                <a:lnTo>
                  <a:pt x="247136" y="7859770"/>
                </a:lnTo>
                <a:lnTo>
                  <a:pt x="373663" y="7809735"/>
                </a:lnTo>
                <a:lnTo>
                  <a:pt x="499214" y="7757789"/>
                </a:lnTo>
                <a:lnTo>
                  <a:pt x="623769" y="7703952"/>
                </a:lnTo>
                <a:lnTo>
                  <a:pt x="747312" y="7648241"/>
                </a:lnTo>
                <a:lnTo>
                  <a:pt x="869824" y="7590675"/>
                </a:lnTo>
                <a:lnTo>
                  <a:pt x="991287" y="7531271"/>
                </a:lnTo>
                <a:lnTo>
                  <a:pt x="1111683" y="7470047"/>
                </a:lnTo>
                <a:lnTo>
                  <a:pt x="1230996" y="7407021"/>
                </a:lnTo>
                <a:lnTo>
                  <a:pt x="1290239" y="7374838"/>
                </a:lnTo>
                <a:lnTo>
                  <a:pt x="1349205" y="7342211"/>
                </a:lnTo>
                <a:lnTo>
                  <a:pt x="1407891" y="7309143"/>
                </a:lnTo>
                <a:lnTo>
                  <a:pt x="1466294" y="7275635"/>
                </a:lnTo>
                <a:lnTo>
                  <a:pt x="1524413" y="7241690"/>
                </a:lnTo>
                <a:lnTo>
                  <a:pt x="1582245" y="7207311"/>
                </a:lnTo>
                <a:lnTo>
                  <a:pt x="1639788" y="7172499"/>
                </a:lnTo>
                <a:lnTo>
                  <a:pt x="1697040" y="7137256"/>
                </a:lnTo>
                <a:lnTo>
                  <a:pt x="1753998" y="7101586"/>
                </a:lnTo>
                <a:lnTo>
                  <a:pt x="1810660" y="7065490"/>
                </a:lnTo>
                <a:lnTo>
                  <a:pt x="1867024" y="7028970"/>
                </a:lnTo>
                <a:lnTo>
                  <a:pt x="1923088" y="6992029"/>
                </a:lnTo>
                <a:lnTo>
                  <a:pt x="1978849" y="6954669"/>
                </a:lnTo>
                <a:lnTo>
                  <a:pt x="2034306" y="6916892"/>
                </a:lnTo>
                <a:lnTo>
                  <a:pt x="2089456" y="6878700"/>
                </a:lnTo>
                <a:lnTo>
                  <a:pt x="2144296" y="6840096"/>
                </a:lnTo>
                <a:lnTo>
                  <a:pt x="2198825" y="6801082"/>
                </a:lnTo>
                <a:lnTo>
                  <a:pt x="2253040" y="6761660"/>
                </a:lnTo>
                <a:lnTo>
                  <a:pt x="2306939" y="6721832"/>
                </a:lnTo>
                <a:lnTo>
                  <a:pt x="2360520" y="6681601"/>
                </a:lnTo>
                <a:lnTo>
                  <a:pt x="2413781" y="6640969"/>
                </a:lnTo>
                <a:lnTo>
                  <a:pt x="2466718" y="6599938"/>
                </a:lnTo>
                <a:lnTo>
                  <a:pt x="2519331" y="6558510"/>
                </a:lnTo>
                <a:lnTo>
                  <a:pt x="2571617" y="6516688"/>
                </a:lnTo>
                <a:lnTo>
                  <a:pt x="2623573" y="6474473"/>
                </a:lnTo>
                <a:lnTo>
                  <a:pt x="2675198" y="6431869"/>
                </a:lnTo>
                <a:lnTo>
                  <a:pt x="2726488" y="6388877"/>
                </a:lnTo>
                <a:lnTo>
                  <a:pt x="2777443" y="6345499"/>
                </a:lnTo>
                <a:lnTo>
                  <a:pt x="2828059" y="6301738"/>
                </a:lnTo>
                <a:lnTo>
                  <a:pt x="2878335" y="6257596"/>
                </a:lnTo>
                <a:lnTo>
                  <a:pt x="2928267" y="6213076"/>
                </a:lnTo>
                <a:lnTo>
                  <a:pt x="2977855" y="6168179"/>
                </a:lnTo>
                <a:lnTo>
                  <a:pt x="3027095" y="6122908"/>
                </a:lnTo>
                <a:lnTo>
                  <a:pt x="3075986" y="6077264"/>
                </a:lnTo>
                <a:lnTo>
                  <a:pt x="3124524" y="6031251"/>
                </a:lnTo>
                <a:lnTo>
                  <a:pt x="3172709" y="5984871"/>
                </a:lnTo>
                <a:lnTo>
                  <a:pt x="3220537" y="5938125"/>
                </a:lnTo>
                <a:lnTo>
                  <a:pt x="3268007" y="5891016"/>
                </a:lnTo>
                <a:lnTo>
                  <a:pt x="3315116" y="5843546"/>
                </a:lnTo>
                <a:lnTo>
                  <a:pt x="3361862" y="5795718"/>
                </a:lnTo>
                <a:lnTo>
                  <a:pt x="3408242" y="5747533"/>
                </a:lnTo>
                <a:lnTo>
                  <a:pt x="3454255" y="5698994"/>
                </a:lnTo>
                <a:lnTo>
                  <a:pt x="3499899" y="5650103"/>
                </a:lnTo>
                <a:lnTo>
                  <a:pt x="3545170" y="5600863"/>
                </a:lnTo>
                <a:lnTo>
                  <a:pt x="3590067" y="5551276"/>
                </a:lnTo>
                <a:lnTo>
                  <a:pt x="3634587" y="5501343"/>
                </a:lnTo>
                <a:lnTo>
                  <a:pt x="3678729" y="5451068"/>
                </a:lnTo>
                <a:lnTo>
                  <a:pt x="3722490" y="5400451"/>
                </a:lnTo>
                <a:lnTo>
                  <a:pt x="3765868" y="5349497"/>
                </a:lnTo>
                <a:lnTo>
                  <a:pt x="3808860" y="5298206"/>
                </a:lnTo>
                <a:lnTo>
                  <a:pt x="3851464" y="5246581"/>
                </a:lnTo>
                <a:lnTo>
                  <a:pt x="3893678" y="5194625"/>
                </a:lnTo>
                <a:lnTo>
                  <a:pt x="3935501" y="5142339"/>
                </a:lnTo>
                <a:lnTo>
                  <a:pt x="3976928" y="5089727"/>
                </a:lnTo>
                <a:lnTo>
                  <a:pt x="4017960" y="5036789"/>
                </a:lnTo>
                <a:lnTo>
                  <a:pt x="4058592" y="4983528"/>
                </a:lnTo>
                <a:lnTo>
                  <a:pt x="4098823" y="4929947"/>
                </a:lnTo>
                <a:lnTo>
                  <a:pt x="4138650" y="4876048"/>
                </a:lnTo>
                <a:lnTo>
                  <a:pt x="4178072" y="4821833"/>
                </a:lnTo>
                <a:lnTo>
                  <a:pt x="4217086" y="4767304"/>
                </a:lnTo>
                <a:lnTo>
                  <a:pt x="4255690" y="4712464"/>
                </a:lnTo>
                <a:lnTo>
                  <a:pt x="4293882" y="4657314"/>
                </a:lnTo>
                <a:lnTo>
                  <a:pt x="4331659" y="4601857"/>
                </a:lnTo>
                <a:lnTo>
                  <a:pt x="4369019" y="4546096"/>
                </a:lnTo>
                <a:lnTo>
                  <a:pt x="4405960" y="4490032"/>
                </a:lnTo>
                <a:lnTo>
                  <a:pt x="4442480" y="4433668"/>
                </a:lnTo>
                <a:lnTo>
                  <a:pt x="4478576" y="4377006"/>
                </a:lnTo>
                <a:lnTo>
                  <a:pt x="4514246" y="4320047"/>
                </a:lnTo>
                <a:lnTo>
                  <a:pt x="4549489" y="4262796"/>
                </a:lnTo>
                <a:lnTo>
                  <a:pt x="4584301" y="4205253"/>
                </a:lnTo>
                <a:lnTo>
                  <a:pt x="4618680" y="4147421"/>
                </a:lnTo>
                <a:lnTo>
                  <a:pt x="4652625" y="4089302"/>
                </a:lnTo>
                <a:lnTo>
                  <a:pt x="4686132" y="4030899"/>
                </a:lnTo>
                <a:lnTo>
                  <a:pt x="4719200" y="3972213"/>
                </a:lnTo>
                <a:lnTo>
                  <a:pt x="4751827" y="3913247"/>
                </a:lnTo>
                <a:lnTo>
                  <a:pt x="4784010" y="3854004"/>
                </a:lnTo>
                <a:lnTo>
                  <a:pt x="4815747" y="3794484"/>
                </a:lnTo>
                <a:lnTo>
                  <a:pt x="4847036" y="3734691"/>
                </a:lnTo>
                <a:lnTo>
                  <a:pt x="4877874" y="3674628"/>
                </a:lnTo>
                <a:lnTo>
                  <a:pt x="4908260" y="3614295"/>
                </a:lnTo>
                <a:lnTo>
                  <a:pt x="4938191" y="3553696"/>
                </a:lnTo>
                <a:lnTo>
                  <a:pt x="4967664" y="3492832"/>
                </a:lnTo>
                <a:lnTo>
                  <a:pt x="4996678" y="3431706"/>
                </a:lnTo>
                <a:lnTo>
                  <a:pt x="5025230" y="3370320"/>
                </a:lnTo>
                <a:lnTo>
                  <a:pt x="5053319" y="3308676"/>
                </a:lnTo>
                <a:lnTo>
                  <a:pt x="5080941" y="3246777"/>
                </a:lnTo>
                <a:lnTo>
                  <a:pt x="5108095" y="3184625"/>
                </a:lnTo>
                <a:lnTo>
                  <a:pt x="5134778" y="3122222"/>
                </a:lnTo>
                <a:lnTo>
                  <a:pt x="5160988" y="3059570"/>
                </a:lnTo>
                <a:lnTo>
                  <a:pt x="5186723" y="2996672"/>
                </a:lnTo>
                <a:lnTo>
                  <a:pt x="5211981" y="2933529"/>
                </a:lnTo>
                <a:lnTo>
                  <a:pt x="5236759" y="2870144"/>
                </a:lnTo>
                <a:lnTo>
                  <a:pt x="5261055" y="2806520"/>
                </a:lnTo>
                <a:lnTo>
                  <a:pt x="5284867" y="2742658"/>
                </a:lnTo>
                <a:lnTo>
                  <a:pt x="5308193" y="2678561"/>
                </a:lnTo>
                <a:lnTo>
                  <a:pt x="5331030" y="2614231"/>
                </a:lnTo>
                <a:lnTo>
                  <a:pt x="5353377" y="2549670"/>
                </a:lnTo>
                <a:lnTo>
                  <a:pt x="5375230" y="2484880"/>
                </a:lnTo>
                <a:lnTo>
                  <a:pt x="5396588" y="2419864"/>
                </a:lnTo>
                <a:lnTo>
                  <a:pt x="5417448" y="2354625"/>
                </a:lnTo>
                <a:lnTo>
                  <a:pt x="5437809" y="2289163"/>
                </a:lnTo>
                <a:lnTo>
                  <a:pt x="5457668" y="2223482"/>
                </a:lnTo>
                <a:lnTo>
                  <a:pt x="5477022" y="2157583"/>
                </a:lnTo>
                <a:lnTo>
                  <a:pt x="5495870" y="2091469"/>
                </a:lnTo>
                <a:lnTo>
                  <a:pt x="5514209" y="2025143"/>
                </a:lnTo>
                <a:lnTo>
                  <a:pt x="5532037" y="1958606"/>
                </a:lnTo>
                <a:lnTo>
                  <a:pt x="5549352" y="1891860"/>
                </a:lnTo>
                <a:lnTo>
                  <a:pt x="5566151" y="1824909"/>
                </a:lnTo>
                <a:lnTo>
                  <a:pt x="5582432" y="1757753"/>
                </a:lnTo>
                <a:lnTo>
                  <a:pt x="5598194" y="1690396"/>
                </a:lnTo>
                <a:lnTo>
                  <a:pt x="5613433" y="1622839"/>
                </a:lnTo>
                <a:lnTo>
                  <a:pt x="5628148" y="1555086"/>
                </a:lnTo>
                <a:lnTo>
                  <a:pt x="5642336" y="1487137"/>
                </a:lnTo>
                <a:lnTo>
                  <a:pt x="5655995" y="1418996"/>
                </a:lnTo>
                <a:lnTo>
                  <a:pt x="5669124" y="1350664"/>
                </a:lnTo>
                <a:lnTo>
                  <a:pt x="5681718" y="1282144"/>
                </a:lnTo>
                <a:lnTo>
                  <a:pt x="5693777" y="1213438"/>
                </a:lnTo>
                <a:lnTo>
                  <a:pt x="5705298" y="1144549"/>
                </a:lnTo>
                <a:lnTo>
                  <a:pt x="5716279" y="1075478"/>
                </a:lnTo>
                <a:lnTo>
                  <a:pt x="5726718" y="1006227"/>
                </a:lnTo>
                <a:lnTo>
                  <a:pt x="5736611" y="936800"/>
                </a:lnTo>
                <a:lnTo>
                  <a:pt x="5745958" y="867198"/>
                </a:lnTo>
                <a:lnTo>
                  <a:pt x="5754756" y="797424"/>
                </a:lnTo>
                <a:lnTo>
                  <a:pt x="5763003" y="727479"/>
                </a:lnTo>
                <a:lnTo>
                  <a:pt x="5770696" y="657366"/>
                </a:lnTo>
                <a:lnTo>
                  <a:pt x="5777833" y="587088"/>
                </a:lnTo>
                <a:lnTo>
                  <a:pt x="5784412" y="516646"/>
                </a:lnTo>
                <a:lnTo>
                  <a:pt x="5790431" y="446042"/>
                </a:lnTo>
                <a:lnTo>
                  <a:pt x="5795887" y="375280"/>
                </a:lnTo>
                <a:lnTo>
                  <a:pt x="5800778" y="304361"/>
                </a:lnTo>
                <a:lnTo>
                  <a:pt x="5805102" y="233287"/>
                </a:lnTo>
                <a:lnTo>
                  <a:pt x="5808857" y="162061"/>
                </a:lnTo>
                <a:lnTo>
                  <a:pt x="5812041" y="90685"/>
                </a:lnTo>
                <a:lnTo>
                  <a:pt x="5814650" y="19161"/>
                </a:lnTo>
                <a:lnTo>
                  <a:pt x="5815194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6177915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6"/>
                </a:lnTo>
                <a:lnTo>
                  <a:pt x="81494" y="47802"/>
                </a:lnTo>
                <a:lnTo>
                  <a:pt x="47799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56038" y="4672908"/>
            <a:ext cx="1085215" cy="1253490"/>
          </a:xfrm>
          <a:custGeom>
            <a:avLst/>
            <a:gdLst/>
            <a:ahLst/>
            <a:cxnLst/>
            <a:rect l="l" t="t" r="r" b="b"/>
            <a:pathLst>
              <a:path w="1085214" h="1253489">
                <a:moveTo>
                  <a:pt x="0" y="313267"/>
                </a:moveTo>
                <a:lnTo>
                  <a:pt x="0" y="939793"/>
                </a:lnTo>
                <a:lnTo>
                  <a:pt x="542590" y="1253061"/>
                </a:lnTo>
                <a:lnTo>
                  <a:pt x="1085181" y="939793"/>
                </a:lnTo>
                <a:lnTo>
                  <a:pt x="1085181" y="313267"/>
                </a:lnTo>
                <a:lnTo>
                  <a:pt x="542590" y="0"/>
                </a:lnTo>
                <a:lnTo>
                  <a:pt x="0" y="313267"/>
                </a:lnTo>
                <a:close/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939793"/>
                </a:lnTo>
                <a:lnTo>
                  <a:pt x="542590" y="313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313257"/>
                </a:lnTo>
                <a:lnTo>
                  <a:pt x="542590" y="939793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80" y="725271"/>
                </a:moveTo>
                <a:lnTo>
                  <a:pt x="12601067" y="0"/>
                </a:lnTo>
                <a:lnTo>
                  <a:pt x="5860948" y="0"/>
                </a:lnTo>
                <a:lnTo>
                  <a:pt x="5799010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704" y="199783"/>
                </a:lnTo>
                <a:lnTo>
                  <a:pt x="5475478" y="254431"/>
                </a:lnTo>
                <a:lnTo>
                  <a:pt x="5395696" y="309676"/>
                </a:lnTo>
                <a:lnTo>
                  <a:pt x="5316359" y="365518"/>
                </a:lnTo>
                <a:lnTo>
                  <a:pt x="5237480" y="421957"/>
                </a:lnTo>
                <a:lnTo>
                  <a:pt x="5159045" y="478993"/>
                </a:lnTo>
                <a:lnTo>
                  <a:pt x="5081079" y="536600"/>
                </a:lnTo>
                <a:lnTo>
                  <a:pt x="5003571" y="594804"/>
                </a:lnTo>
                <a:lnTo>
                  <a:pt x="4926520" y="653580"/>
                </a:lnTo>
                <a:lnTo>
                  <a:pt x="4849939" y="712939"/>
                </a:lnTo>
                <a:lnTo>
                  <a:pt x="4773828" y="772871"/>
                </a:lnTo>
                <a:lnTo>
                  <a:pt x="4698187" y="833374"/>
                </a:lnTo>
                <a:lnTo>
                  <a:pt x="4623028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87" y="1208176"/>
                </a:lnTo>
                <a:lnTo>
                  <a:pt x="4182249" y="1272578"/>
                </a:lnTo>
                <a:lnTo>
                  <a:pt x="4110520" y="1337525"/>
                </a:lnTo>
                <a:lnTo>
                  <a:pt x="4039285" y="1403019"/>
                </a:lnTo>
                <a:lnTo>
                  <a:pt x="3968559" y="1469047"/>
                </a:lnTo>
                <a:lnTo>
                  <a:pt x="3898341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68" y="2745892"/>
                </a:lnTo>
                <a:lnTo>
                  <a:pt x="2725166" y="2821533"/>
                </a:lnTo>
                <a:lnTo>
                  <a:pt x="2665234" y="2897644"/>
                </a:lnTo>
                <a:lnTo>
                  <a:pt x="2605875" y="2974225"/>
                </a:lnTo>
                <a:lnTo>
                  <a:pt x="2547099" y="3051264"/>
                </a:lnTo>
                <a:lnTo>
                  <a:pt x="2488895" y="3128784"/>
                </a:lnTo>
                <a:lnTo>
                  <a:pt x="2431288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71" y="3443401"/>
                </a:lnTo>
                <a:lnTo>
                  <a:pt x="2206726" y="3523183"/>
                </a:lnTo>
                <a:lnTo>
                  <a:pt x="2152065" y="3603396"/>
                </a:lnTo>
                <a:lnTo>
                  <a:pt x="2098027" y="3684066"/>
                </a:lnTo>
                <a:lnTo>
                  <a:pt x="2044585" y="3765169"/>
                </a:lnTo>
                <a:lnTo>
                  <a:pt x="1991753" y="3846703"/>
                </a:lnTo>
                <a:lnTo>
                  <a:pt x="1939544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97" y="4177144"/>
                </a:lnTo>
                <a:lnTo>
                  <a:pt x="1736864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49" y="4514253"/>
                </a:lnTo>
                <a:lnTo>
                  <a:pt x="1544243" y="4599559"/>
                </a:lnTo>
                <a:lnTo>
                  <a:pt x="1497685" y="4685258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14" y="5207736"/>
                </a:lnTo>
                <a:lnTo>
                  <a:pt x="1190040" y="5296166"/>
                </a:lnTo>
                <a:lnTo>
                  <a:pt x="1148740" y="5384965"/>
                </a:lnTo>
                <a:lnTo>
                  <a:pt x="1108100" y="5474144"/>
                </a:lnTo>
                <a:lnTo>
                  <a:pt x="1068146" y="5563692"/>
                </a:lnTo>
                <a:lnTo>
                  <a:pt x="1028865" y="5653595"/>
                </a:lnTo>
                <a:lnTo>
                  <a:pt x="990257" y="5743880"/>
                </a:lnTo>
                <a:lnTo>
                  <a:pt x="952347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33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61" y="6478740"/>
                </a:lnTo>
                <a:lnTo>
                  <a:pt x="674027" y="6572136"/>
                </a:lnTo>
                <a:lnTo>
                  <a:pt x="642416" y="6665862"/>
                </a:lnTo>
                <a:lnTo>
                  <a:pt x="611517" y="6759918"/>
                </a:lnTo>
                <a:lnTo>
                  <a:pt x="581342" y="6854291"/>
                </a:lnTo>
                <a:lnTo>
                  <a:pt x="551891" y="6948995"/>
                </a:lnTo>
                <a:lnTo>
                  <a:pt x="523163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82" y="7427188"/>
                </a:lnTo>
                <a:lnTo>
                  <a:pt x="390525" y="7523747"/>
                </a:lnTo>
                <a:lnTo>
                  <a:pt x="366229" y="7620597"/>
                </a:lnTo>
                <a:lnTo>
                  <a:pt x="342671" y="7717739"/>
                </a:lnTo>
                <a:lnTo>
                  <a:pt x="319874" y="7815186"/>
                </a:lnTo>
                <a:lnTo>
                  <a:pt x="297827" y="7912913"/>
                </a:lnTo>
                <a:lnTo>
                  <a:pt x="276542" y="8010931"/>
                </a:lnTo>
                <a:lnTo>
                  <a:pt x="256019" y="8109229"/>
                </a:lnTo>
                <a:lnTo>
                  <a:pt x="236258" y="8207794"/>
                </a:lnTo>
                <a:lnTo>
                  <a:pt x="217258" y="8306651"/>
                </a:lnTo>
                <a:lnTo>
                  <a:pt x="199047" y="8405774"/>
                </a:lnTo>
                <a:lnTo>
                  <a:pt x="181597" y="8505165"/>
                </a:lnTo>
                <a:lnTo>
                  <a:pt x="164934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57" y="9208160"/>
                </a:lnTo>
                <a:lnTo>
                  <a:pt x="70332" y="9309583"/>
                </a:lnTo>
                <a:lnTo>
                  <a:pt x="60007" y="9411259"/>
                </a:lnTo>
                <a:lnTo>
                  <a:pt x="50482" y="9513164"/>
                </a:lnTo>
                <a:lnTo>
                  <a:pt x="41783" y="9615297"/>
                </a:lnTo>
                <a:lnTo>
                  <a:pt x="33883" y="9717659"/>
                </a:lnTo>
                <a:lnTo>
                  <a:pt x="26809" y="9820250"/>
                </a:lnTo>
                <a:lnTo>
                  <a:pt x="20548" y="9923069"/>
                </a:lnTo>
                <a:lnTo>
                  <a:pt x="15125" y="10026104"/>
                </a:lnTo>
                <a:lnTo>
                  <a:pt x="10515" y="10129368"/>
                </a:lnTo>
                <a:lnTo>
                  <a:pt x="6743" y="10232834"/>
                </a:lnTo>
                <a:lnTo>
                  <a:pt x="3797" y="10336505"/>
                </a:lnTo>
                <a:lnTo>
                  <a:pt x="1689" y="10440391"/>
                </a:lnTo>
                <a:lnTo>
                  <a:pt x="431" y="10544493"/>
                </a:lnTo>
                <a:lnTo>
                  <a:pt x="0" y="10648772"/>
                </a:lnTo>
                <a:lnTo>
                  <a:pt x="431" y="10753065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43" y="11064723"/>
                </a:lnTo>
                <a:lnTo>
                  <a:pt x="10515" y="11168190"/>
                </a:lnTo>
                <a:lnTo>
                  <a:pt x="15125" y="11271453"/>
                </a:lnTo>
                <a:lnTo>
                  <a:pt x="17081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80" y="725271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4" y="0"/>
                </a:moveTo>
                <a:lnTo>
                  <a:pt x="0" y="0"/>
                </a:lnTo>
                <a:lnTo>
                  <a:pt x="0" y="7950926"/>
                </a:lnTo>
                <a:lnTo>
                  <a:pt x="119650" y="7907879"/>
                </a:lnTo>
                <a:lnTo>
                  <a:pt x="247136" y="7859770"/>
                </a:lnTo>
                <a:lnTo>
                  <a:pt x="373663" y="7809735"/>
                </a:lnTo>
                <a:lnTo>
                  <a:pt x="499214" y="7757789"/>
                </a:lnTo>
                <a:lnTo>
                  <a:pt x="623769" y="7703952"/>
                </a:lnTo>
                <a:lnTo>
                  <a:pt x="747312" y="7648241"/>
                </a:lnTo>
                <a:lnTo>
                  <a:pt x="869824" y="7590675"/>
                </a:lnTo>
                <a:lnTo>
                  <a:pt x="991287" y="7531271"/>
                </a:lnTo>
                <a:lnTo>
                  <a:pt x="1111683" y="7470047"/>
                </a:lnTo>
                <a:lnTo>
                  <a:pt x="1230996" y="7407021"/>
                </a:lnTo>
                <a:lnTo>
                  <a:pt x="1290239" y="7374838"/>
                </a:lnTo>
                <a:lnTo>
                  <a:pt x="1349205" y="7342211"/>
                </a:lnTo>
                <a:lnTo>
                  <a:pt x="1407891" y="7309143"/>
                </a:lnTo>
                <a:lnTo>
                  <a:pt x="1466294" y="7275635"/>
                </a:lnTo>
                <a:lnTo>
                  <a:pt x="1524413" y="7241690"/>
                </a:lnTo>
                <a:lnTo>
                  <a:pt x="1582245" y="7207311"/>
                </a:lnTo>
                <a:lnTo>
                  <a:pt x="1639788" y="7172499"/>
                </a:lnTo>
                <a:lnTo>
                  <a:pt x="1697040" y="7137256"/>
                </a:lnTo>
                <a:lnTo>
                  <a:pt x="1753998" y="7101586"/>
                </a:lnTo>
                <a:lnTo>
                  <a:pt x="1810660" y="7065490"/>
                </a:lnTo>
                <a:lnTo>
                  <a:pt x="1867024" y="7028970"/>
                </a:lnTo>
                <a:lnTo>
                  <a:pt x="1923088" y="6992029"/>
                </a:lnTo>
                <a:lnTo>
                  <a:pt x="1978849" y="6954669"/>
                </a:lnTo>
                <a:lnTo>
                  <a:pt x="2034306" y="6916892"/>
                </a:lnTo>
                <a:lnTo>
                  <a:pt x="2089456" y="6878700"/>
                </a:lnTo>
                <a:lnTo>
                  <a:pt x="2144296" y="6840096"/>
                </a:lnTo>
                <a:lnTo>
                  <a:pt x="2198825" y="6801082"/>
                </a:lnTo>
                <a:lnTo>
                  <a:pt x="2253040" y="6761660"/>
                </a:lnTo>
                <a:lnTo>
                  <a:pt x="2306939" y="6721832"/>
                </a:lnTo>
                <a:lnTo>
                  <a:pt x="2360520" y="6681601"/>
                </a:lnTo>
                <a:lnTo>
                  <a:pt x="2413781" y="6640969"/>
                </a:lnTo>
                <a:lnTo>
                  <a:pt x="2466718" y="6599938"/>
                </a:lnTo>
                <a:lnTo>
                  <a:pt x="2519331" y="6558510"/>
                </a:lnTo>
                <a:lnTo>
                  <a:pt x="2571617" y="6516688"/>
                </a:lnTo>
                <a:lnTo>
                  <a:pt x="2623573" y="6474473"/>
                </a:lnTo>
                <a:lnTo>
                  <a:pt x="2675198" y="6431869"/>
                </a:lnTo>
                <a:lnTo>
                  <a:pt x="2726488" y="6388877"/>
                </a:lnTo>
                <a:lnTo>
                  <a:pt x="2777443" y="6345499"/>
                </a:lnTo>
                <a:lnTo>
                  <a:pt x="2828059" y="6301738"/>
                </a:lnTo>
                <a:lnTo>
                  <a:pt x="2878335" y="6257596"/>
                </a:lnTo>
                <a:lnTo>
                  <a:pt x="2928267" y="6213076"/>
                </a:lnTo>
                <a:lnTo>
                  <a:pt x="2977855" y="6168179"/>
                </a:lnTo>
                <a:lnTo>
                  <a:pt x="3027095" y="6122908"/>
                </a:lnTo>
                <a:lnTo>
                  <a:pt x="3075986" y="6077264"/>
                </a:lnTo>
                <a:lnTo>
                  <a:pt x="3124524" y="6031251"/>
                </a:lnTo>
                <a:lnTo>
                  <a:pt x="3172709" y="5984871"/>
                </a:lnTo>
                <a:lnTo>
                  <a:pt x="3220537" y="5938125"/>
                </a:lnTo>
                <a:lnTo>
                  <a:pt x="3268007" y="5891016"/>
                </a:lnTo>
                <a:lnTo>
                  <a:pt x="3315116" y="5843546"/>
                </a:lnTo>
                <a:lnTo>
                  <a:pt x="3361862" y="5795718"/>
                </a:lnTo>
                <a:lnTo>
                  <a:pt x="3408242" y="5747533"/>
                </a:lnTo>
                <a:lnTo>
                  <a:pt x="3454255" y="5698994"/>
                </a:lnTo>
                <a:lnTo>
                  <a:pt x="3499899" y="5650103"/>
                </a:lnTo>
                <a:lnTo>
                  <a:pt x="3545170" y="5600863"/>
                </a:lnTo>
                <a:lnTo>
                  <a:pt x="3590067" y="5551276"/>
                </a:lnTo>
                <a:lnTo>
                  <a:pt x="3634587" y="5501343"/>
                </a:lnTo>
                <a:lnTo>
                  <a:pt x="3678729" y="5451068"/>
                </a:lnTo>
                <a:lnTo>
                  <a:pt x="3722490" y="5400451"/>
                </a:lnTo>
                <a:lnTo>
                  <a:pt x="3765868" y="5349497"/>
                </a:lnTo>
                <a:lnTo>
                  <a:pt x="3808860" y="5298206"/>
                </a:lnTo>
                <a:lnTo>
                  <a:pt x="3851464" y="5246581"/>
                </a:lnTo>
                <a:lnTo>
                  <a:pt x="3893678" y="5194625"/>
                </a:lnTo>
                <a:lnTo>
                  <a:pt x="3935501" y="5142339"/>
                </a:lnTo>
                <a:lnTo>
                  <a:pt x="3976928" y="5089727"/>
                </a:lnTo>
                <a:lnTo>
                  <a:pt x="4017960" y="5036789"/>
                </a:lnTo>
                <a:lnTo>
                  <a:pt x="4058592" y="4983528"/>
                </a:lnTo>
                <a:lnTo>
                  <a:pt x="4098823" y="4929947"/>
                </a:lnTo>
                <a:lnTo>
                  <a:pt x="4138650" y="4876048"/>
                </a:lnTo>
                <a:lnTo>
                  <a:pt x="4178072" y="4821833"/>
                </a:lnTo>
                <a:lnTo>
                  <a:pt x="4217086" y="4767304"/>
                </a:lnTo>
                <a:lnTo>
                  <a:pt x="4255690" y="4712464"/>
                </a:lnTo>
                <a:lnTo>
                  <a:pt x="4293882" y="4657314"/>
                </a:lnTo>
                <a:lnTo>
                  <a:pt x="4331659" y="4601857"/>
                </a:lnTo>
                <a:lnTo>
                  <a:pt x="4369019" y="4546096"/>
                </a:lnTo>
                <a:lnTo>
                  <a:pt x="4405960" y="4490032"/>
                </a:lnTo>
                <a:lnTo>
                  <a:pt x="4442480" y="4433668"/>
                </a:lnTo>
                <a:lnTo>
                  <a:pt x="4478576" y="4377006"/>
                </a:lnTo>
                <a:lnTo>
                  <a:pt x="4514246" y="4320047"/>
                </a:lnTo>
                <a:lnTo>
                  <a:pt x="4549489" y="4262796"/>
                </a:lnTo>
                <a:lnTo>
                  <a:pt x="4584301" y="4205253"/>
                </a:lnTo>
                <a:lnTo>
                  <a:pt x="4618680" y="4147421"/>
                </a:lnTo>
                <a:lnTo>
                  <a:pt x="4652625" y="4089302"/>
                </a:lnTo>
                <a:lnTo>
                  <a:pt x="4686132" y="4030899"/>
                </a:lnTo>
                <a:lnTo>
                  <a:pt x="4719200" y="3972213"/>
                </a:lnTo>
                <a:lnTo>
                  <a:pt x="4751827" y="3913247"/>
                </a:lnTo>
                <a:lnTo>
                  <a:pt x="4784010" y="3854004"/>
                </a:lnTo>
                <a:lnTo>
                  <a:pt x="4815747" y="3794484"/>
                </a:lnTo>
                <a:lnTo>
                  <a:pt x="4847036" y="3734691"/>
                </a:lnTo>
                <a:lnTo>
                  <a:pt x="4877874" y="3674628"/>
                </a:lnTo>
                <a:lnTo>
                  <a:pt x="4908260" y="3614295"/>
                </a:lnTo>
                <a:lnTo>
                  <a:pt x="4938191" y="3553696"/>
                </a:lnTo>
                <a:lnTo>
                  <a:pt x="4967664" y="3492832"/>
                </a:lnTo>
                <a:lnTo>
                  <a:pt x="4996678" y="3431706"/>
                </a:lnTo>
                <a:lnTo>
                  <a:pt x="5025230" y="3370320"/>
                </a:lnTo>
                <a:lnTo>
                  <a:pt x="5053319" y="3308676"/>
                </a:lnTo>
                <a:lnTo>
                  <a:pt x="5080941" y="3246777"/>
                </a:lnTo>
                <a:lnTo>
                  <a:pt x="5108095" y="3184625"/>
                </a:lnTo>
                <a:lnTo>
                  <a:pt x="5134778" y="3122222"/>
                </a:lnTo>
                <a:lnTo>
                  <a:pt x="5160988" y="3059570"/>
                </a:lnTo>
                <a:lnTo>
                  <a:pt x="5186723" y="2996672"/>
                </a:lnTo>
                <a:lnTo>
                  <a:pt x="5211981" y="2933529"/>
                </a:lnTo>
                <a:lnTo>
                  <a:pt x="5236759" y="2870144"/>
                </a:lnTo>
                <a:lnTo>
                  <a:pt x="5261055" y="2806520"/>
                </a:lnTo>
                <a:lnTo>
                  <a:pt x="5284867" y="2742658"/>
                </a:lnTo>
                <a:lnTo>
                  <a:pt x="5308193" y="2678561"/>
                </a:lnTo>
                <a:lnTo>
                  <a:pt x="5331030" y="2614231"/>
                </a:lnTo>
                <a:lnTo>
                  <a:pt x="5353377" y="2549670"/>
                </a:lnTo>
                <a:lnTo>
                  <a:pt x="5375230" y="2484880"/>
                </a:lnTo>
                <a:lnTo>
                  <a:pt x="5396588" y="2419864"/>
                </a:lnTo>
                <a:lnTo>
                  <a:pt x="5417448" y="2354625"/>
                </a:lnTo>
                <a:lnTo>
                  <a:pt x="5437809" y="2289163"/>
                </a:lnTo>
                <a:lnTo>
                  <a:pt x="5457668" y="2223482"/>
                </a:lnTo>
                <a:lnTo>
                  <a:pt x="5477022" y="2157583"/>
                </a:lnTo>
                <a:lnTo>
                  <a:pt x="5495870" y="2091469"/>
                </a:lnTo>
                <a:lnTo>
                  <a:pt x="5514209" y="2025143"/>
                </a:lnTo>
                <a:lnTo>
                  <a:pt x="5532037" y="1958606"/>
                </a:lnTo>
                <a:lnTo>
                  <a:pt x="5549352" y="1891860"/>
                </a:lnTo>
                <a:lnTo>
                  <a:pt x="5566151" y="1824909"/>
                </a:lnTo>
                <a:lnTo>
                  <a:pt x="5582432" y="1757753"/>
                </a:lnTo>
                <a:lnTo>
                  <a:pt x="5598194" y="1690396"/>
                </a:lnTo>
                <a:lnTo>
                  <a:pt x="5613433" y="1622839"/>
                </a:lnTo>
                <a:lnTo>
                  <a:pt x="5628148" y="1555086"/>
                </a:lnTo>
                <a:lnTo>
                  <a:pt x="5642336" y="1487137"/>
                </a:lnTo>
                <a:lnTo>
                  <a:pt x="5655995" y="1418996"/>
                </a:lnTo>
                <a:lnTo>
                  <a:pt x="5669124" y="1350664"/>
                </a:lnTo>
                <a:lnTo>
                  <a:pt x="5681718" y="1282144"/>
                </a:lnTo>
                <a:lnTo>
                  <a:pt x="5693777" y="1213438"/>
                </a:lnTo>
                <a:lnTo>
                  <a:pt x="5705298" y="1144549"/>
                </a:lnTo>
                <a:lnTo>
                  <a:pt x="5716279" y="1075478"/>
                </a:lnTo>
                <a:lnTo>
                  <a:pt x="5726718" y="1006227"/>
                </a:lnTo>
                <a:lnTo>
                  <a:pt x="5736611" y="936800"/>
                </a:lnTo>
                <a:lnTo>
                  <a:pt x="5745958" y="867198"/>
                </a:lnTo>
                <a:lnTo>
                  <a:pt x="5754756" y="797424"/>
                </a:lnTo>
                <a:lnTo>
                  <a:pt x="5763003" y="727479"/>
                </a:lnTo>
                <a:lnTo>
                  <a:pt x="5770696" y="657366"/>
                </a:lnTo>
                <a:lnTo>
                  <a:pt x="5777833" y="587088"/>
                </a:lnTo>
                <a:lnTo>
                  <a:pt x="5784412" y="516646"/>
                </a:lnTo>
                <a:lnTo>
                  <a:pt x="5790431" y="446042"/>
                </a:lnTo>
                <a:lnTo>
                  <a:pt x="5795887" y="375280"/>
                </a:lnTo>
                <a:lnTo>
                  <a:pt x="5800778" y="304361"/>
                </a:lnTo>
                <a:lnTo>
                  <a:pt x="5805102" y="233287"/>
                </a:lnTo>
                <a:lnTo>
                  <a:pt x="5808857" y="162061"/>
                </a:lnTo>
                <a:lnTo>
                  <a:pt x="5812041" y="90685"/>
                </a:lnTo>
                <a:lnTo>
                  <a:pt x="5814650" y="19161"/>
                </a:lnTo>
                <a:lnTo>
                  <a:pt x="5815194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6177915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6"/>
                </a:lnTo>
                <a:lnTo>
                  <a:pt x="81494" y="47802"/>
                </a:lnTo>
                <a:lnTo>
                  <a:pt x="47799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56038" y="4672908"/>
            <a:ext cx="1085215" cy="1253490"/>
          </a:xfrm>
          <a:custGeom>
            <a:avLst/>
            <a:gdLst/>
            <a:ahLst/>
            <a:cxnLst/>
            <a:rect l="l" t="t" r="r" b="b"/>
            <a:pathLst>
              <a:path w="1085214" h="1253489">
                <a:moveTo>
                  <a:pt x="0" y="313267"/>
                </a:moveTo>
                <a:lnTo>
                  <a:pt x="0" y="939793"/>
                </a:lnTo>
                <a:lnTo>
                  <a:pt x="542590" y="1253061"/>
                </a:lnTo>
                <a:lnTo>
                  <a:pt x="1085181" y="939793"/>
                </a:lnTo>
                <a:lnTo>
                  <a:pt x="1085181" y="313267"/>
                </a:lnTo>
                <a:lnTo>
                  <a:pt x="542590" y="0"/>
                </a:lnTo>
                <a:lnTo>
                  <a:pt x="0" y="313267"/>
                </a:lnTo>
                <a:close/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939793"/>
                </a:lnTo>
                <a:lnTo>
                  <a:pt x="542590" y="313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313257"/>
                </a:lnTo>
                <a:lnTo>
                  <a:pt x="542590" y="939793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80" y="725271"/>
                </a:moveTo>
                <a:lnTo>
                  <a:pt x="12601067" y="0"/>
                </a:lnTo>
                <a:lnTo>
                  <a:pt x="5860948" y="0"/>
                </a:lnTo>
                <a:lnTo>
                  <a:pt x="5799010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704" y="199783"/>
                </a:lnTo>
                <a:lnTo>
                  <a:pt x="5475478" y="254431"/>
                </a:lnTo>
                <a:lnTo>
                  <a:pt x="5395696" y="309676"/>
                </a:lnTo>
                <a:lnTo>
                  <a:pt x="5316359" y="365518"/>
                </a:lnTo>
                <a:lnTo>
                  <a:pt x="5237480" y="421957"/>
                </a:lnTo>
                <a:lnTo>
                  <a:pt x="5159045" y="478993"/>
                </a:lnTo>
                <a:lnTo>
                  <a:pt x="5081079" y="536600"/>
                </a:lnTo>
                <a:lnTo>
                  <a:pt x="5003571" y="594804"/>
                </a:lnTo>
                <a:lnTo>
                  <a:pt x="4926520" y="653580"/>
                </a:lnTo>
                <a:lnTo>
                  <a:pt x="4849939" y="712939"/>
                </a:lnTo>
                <a:lnTo>
                  <a:pt x="4773828" y="772871"/>
                </a:lnTo>
                <a:lnTo>
                  <a:pt x="4698187" y="833374"/>
                </a:lnTo>
                <a:lnTo>
                  <a:pt x="4623028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87" y="1208176"/>
                </a:lnTo>
                <a:lnTo>
                  <a:pt x="4182249" y="1272578"/>
                </a:lnTo>
                <a:lnTo>
                  <a:pt x="4110520" y="1337525"/>
                </a:lnTo>
                <a:lnTo>
                  <a:pt x="4039285" y="1403019"/>
                </a:lnTo>
                <a:lnTo>
                  <a:pt x="3968559" y="1469047"/>
                </a:lnTo>
                <a:lnTo>
                  <a:pt x="3898341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68" y="2745892"/>
                </a:lnTo>
                <a:lnTo>
                  <a:pt x="2725166" y="2821533"/>
                </a:lnTo>
                <a:lnTo>
                  <a:pt x="2665234" y="2897644"/>
                </a:lnTo>
                <a:lnTo>
                  <a:pt x="2605875" y="2974225"/>
                </a:lnTo>
                <a:lnTo>
                  <a:pt x="2547099" y="3051264"/>
                </a:lnTo>
                <a:lnTo>
                  <a:pt x="2488895" y="3128784"/>
                </a:lnTo>
                <a:lnTo>
                  <a:pt x="2431288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71" y="3443401"/>
                </a:lnTo>
                <a:lnTo>
                  <a:pt x="2206726" y="3523183"/>
                </a:lnTo>
                <a:lnTo>
                  <a:pt x="2152065" y="3603396"/>
                </a:lnTo>
                <a:lnTo>
                  <a:pt x="2098027" y="3684066"/>
                </a:lnTo>
                <a:lnTo>
                  <a:pt x="2044585" y="3765169"/>
                </a:lnTo>
                <a:lnTo>
                  <a:pt x="1991753" y="3846703"/>
                </a:lnTo>
                <a:lnTo>
                  <a:pt x="1939544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97" y="4177144"/>
                </a:lnTo>
                <a:lnTo>
                  <a:pt x="1736864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49" y="4514253"/>
                </a:lnTo>
                <a:lnTo>
                  <a:pt x="1544243" y="4599559"/>
                </a:lnTo>
                <a:lnTo>
                  <a:pt x="1497685" y="4685258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14" y="5207736"/>
                </a:lnTo>
                <a:lnTo>
                  <a:pt x="1190040" y="5296166"/>
                </a:lnTo>
                <a:lnTo>
                  <a:pt x="1148740" y="5384965"/>
                </a:lnTo>
                <a:lnTo>
                  <a:pt x="1108100" y="5474144"/>
                </a:lnTo>
                <a:lnTo>
                  <a:pt x="1068146" y="5563692"/>
                </a:lnTo>
                <a:lnTo>
                  <a:pt x="1028865" y="5653595"/>
                </a:lnTo>
                <a:lnTo>
                  <a:pt x="990257" y="5743880"/>
                </a:lnTo>
                <a:lnTo>
                  <a:pt x="952347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33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61" y="6478740"/>
                </a:lnTo>
                <a:lnTo>
                  <a:pt x="674027" y="6572136"/>
                </a:lnTo>
                <a:lnTo>
                  <a:pt x="642416" y="6665862"/>
                </a:lnTo>
                <a:lnTo>
                  <a:pt x="611517" y="6759918"/>
                </a:lnTo>
                <a:lnTo>
                  <a:pt x="581342" y="6854291"/>
                </a:lnTo>
                <a:lnTo>
                  <a:pt x="551891" y="6948995"/>
                </a:lnTo>
                <a:lnTo>
                  <a:pt x="523163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82" y="7427188"/>
                </a:lnTo>
                <a:lnTo>
                  <a:pt x="390525" y="7523747"/>
                </a:lnTo>
                <a:lnTo>
                  <a:pt x="366229" y="7620597"/>
                </a:lnTo>
                <a:lnTo>
                  <a:pt x="342671" y="7717739"/>
                </a:lnTo>
                <a:lnTo>
                  <a:pt x="319874" y="7815186"/>
                </a:lnTo>
                <a:lnTo>
                  <a:pt x="297827" y="7912913"/>
                </a:lnTo>
                <a:lnTo>
                  <a:pt x="276542" y="8010931"/>
                </a:lnTo>
                <a:lnTo>
                  <a:pt x="256019" y="8109229"/>
                </a:lnTo>
                <a:lnTo>
                  <a:pt x="236258" y="8207794"/>
                </a:lnTo>
                <a:lnTo>
                  <a:pt x="217258" y="8306651"/>
                </a:lnTo>
                <a:lnTo>
                  <a:pt x="199047" y="8405774"/>
                </a:lnTo>
                <a:lnTo>
                  <a:pt x="181597" y="8505165"/>
                </a:lnTo>
                <a:lnTo>
                  <a:pt x="164934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57" y="9208160"/>
                </a:lnTo>
                <a:lnTo>
                  <a:pt x="70332" y="9309583"/>
                </a:lnTo>
                <a:lnTo>
                  <a:pt x="60007" y="9411259"/>
                </a:lnTo>
                <a:lnTo>
                  <a:pt x="50482" y="9513164"/>
                </a:lnTo>
                <a:lnTo>
                  <a:pt x="41783" y="9615297"/>
                </a:lnTo>
                <a:lnTo>
                  <a:pt x="33883" y="9717659"/>
                </a:lnTo>
                <a:lnTo>
                  <a:pt x="26809" y="9820250"/>
                </a:lnTo>
                <a:lnTo>
                  <a:pt x="20548" y="9923069"/>
                </a:lnTo>
                <a:lnTo>
                  <a:pt x="15125" y="10026104"/>
                </a:lnTo>
                <a:lnTo>
                  <a:pt x="10515" y="10129368"/>
                </a:lnTo>
                <a:lnTo>
                  <a:pt x="6743" y="10232834"/>
                </a:lnTo>
                <a:lnTo>
                  <a:pt x="3797" y="10336505"/>
                </a:lnTo>
                <a:lnTo>
                  <a:pt x="1689" y="10440391"/>
                </a:lnTo>
                <a:lnTo>
                  <a:pt x="431" y="10544493"/>
                </a:lnTo>
                <a:lnTo>
                  <a:pt x="0" y="10648772"/>
                </a:lnTo>
                <a:lnTo>
                  <a:pt x="431" y="10753065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43" y="11064723"/>
                </a:lnTo>
                <a:lnTo>
                  <a:pt x="10515" y="11168190"/>
                </a:lnTo>
                <a:lnTo>
                  <a:pt x="15125" y="11271453"/>
                </a:lnTo>
                <a:lnTo>
                  <a:pt x="17081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80" y="725271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4" y="0"/>
                </a:moveTo>
                <a:lnTo>
                  <a:pt x="0" y="0"/>
                </a:lnTo>
                <a:lnTo>
                  <a:pt x="0" y="7950926"/>
                </a:lnTo>
                <a:lnTo>
                  <a:pt x="119650" y="7907879"/>
                </a:lnTo>
                <a:lnTo>
                  <a:pt x="247136" y="7859770"/>
                </a:lnTo>
                <a:lnTo>
                  <a:pt x="373663" y="7809735"/>
                </a:lnTo>
                <a:lnTo>
                  <a:pt x="499214" y="7757789"/>
                </a:lnTo>
                <a:lnTo>
                  <a:pt x="623769" y="7703952"/>
                </a:lnTo>
                <a:lnTo>
                  <a:pt x="747312" y="7648241"/>
                </a:lnTo>
                <a:lnTo>
                  <a:pt x="869824" y="7590675"/>
                </a:lnTo>
                <a:lnTo>
                  <a:pt x="991287" y="7531271"/>
                </a:lnTo>
                <a:lnTo>
                  <a:pt x="1111683" y="7470047"/>
                </a:lnTo>
                <a:lnTo>
                  <a:pt x="1230996" y="7407021"/>
                </a:lnTo>
                <a:lnTo>
                  <a:pt x="1290239" y="7374838"/>
                </a:lnTo>
                <a:lnTo>
                  <a:pt x="1349205" y="7342211"/>
                </a:lnTo>
                <a:lnTo>
                  <a:pt x="1407891" y="7309143"/>
                </a:lnTo>
                <a:lnTo>
                  <a:pt x="1466294" y="7275635"/>
                </a:lnTo>
                <a:lnTo>
                  <a:pt x="1524413" y="7241690"/>
                </a:lnTo>
                <a:lnTo>
                  <a:pt x="1582245" y="7207311"/>
                </a:lnTo>
                <a:lnTo>
                  <a:pt x="1639788" y="7172499"/>
                </a:lnTo>
                <a:lnTo>
                  <a:pt x="1697040" y="7137256"/>
                </a:lnTo>
                <a:lnTo>
                  <a:pt x="1753998" y="7101586"/>
                </a:lnTo>
                <a:lnTo>
                  <a:pt x="1810660" y="7065490"/>
                </a:lnTo>
                <a:lnTo>
                  <a:pt x="1867024" y="7028970"/>
                </a:lnTo>
                <a:lnTo>
                  <a:pt x="1923088" y="6992029"/>
                </a:lnTo>
                <a:lnTo>
                  <a:pt x="1978849" y="6954669"/>
                </a:lnTo>
                <a:lnTo>
                  <a:pt x="2034306" y="6916892"/>
                </a:lnTo>
                <a:lnTo>
                  <a:pt x="2089456" y="6878700"/>
                </a:lnTo>
                <a:lnTo>
                  <a:pt x="2144296" y="6840096"/>
                </a:lnTo>
                <a:lnTo>
                  <a:pt x="2198825" y="6801082"/>
                </a:lnTo>
                <a:lnTo>
                  <a:pt x="2253040" y="6761660"/>
                </a:lnTo>
                <a:lnTo>
                  <a:pt x="2306939" y="6721832"/>
                </a:lnTo>
                <a:lnTo>
                  <a:pt x="2360520" y="6681601"/>
                </a:lnTo>
                <a:lnTo>
                  <a:pt x="2413781" y="6640969"/>
                </a:lnTo>
                <a:lnTo>
                  <a:pt x="2466718" y="6599938"/>
                </a:lnTo>
                <a:lnTo>
                  <a:pt x="2519331" y="6558510"/>
                </a:lnTo>
                <a:lnTo>
                  <a:pt x="2571617" y="6516688"/>
                </a:lnTo>
                <a:lnTo>
                  <a:pt x="2623573" y="6474473"/>
                </a:lnTo>
                <a:lnTo>
                  <a:pt x="2675198" y="6431869"/>
                </a:lnTo>
                <a:lnTo>
                  <a:pt x="2726488" y="6388877"/>
                </a:lnTo>
                <a:lnTo>
                  <a:pt x="2777443" y="6345499"/>
                </a:lnTo>
                <a:lnTo>
                  <a:pt x="2828059" y="6301738"/>
                </a:lnTo>
                <a:lnTo>
                  <a:pt x="2878335" y="6257596"/>
                </a:lnTo>
                <a:lnTo>
                  <a:pt x="2928267" y="6213076"/>
                </a:lnTo>
                <a:lnTo>
                  <a:pt x="2977855" y="6168179"/>
                </a:lnTo>
                <a:lnTo>
                  <a:pt x="3027095" y="6122908"/>
                </a:lnTo>
                <a:lnTo>
                  <a:pt x="3075986" y="6077264"/>
                </a:lnTo>
                <a:lnTo>
                  <a:pt x="3124524" y="6031251"/>
                </a:lnTo>
                <a:lnTo>
                  <a:pt x="3172709" y="5984871"/>
                </a:lnTo>
                <a:lnTo>
                  <a:pt x="3220537" y="5938125"/>
                </a:lnTo>
                <a:lnTo>
                  <a:pt x="3268007" y="5891016"/>
                </a:lnTo>
                <a:lnTo>
                  <a:pt x="3315116" y="5843546"/>
                </a:lnTo>
                <a:lnTo>
                  <a:pt x="3361862" y="5795718"/>
                </a:lnTo>
                <a:lnTo>
                  <a:pt x="3408242" y="5747533"/>
                </a:lnTo>
                <a:lnTo>
                  <a:pt x="3454255" y="5698994"/>
                </a:lnTo>
                <a:lnTo>
                  <a:pt x="3499899" y="5650103"/>
                </a:lnTo>
                <a:lnTo>
                  <a:pt x="3545170" y="5600863"/>
                </a:lnTo>
                <a:lnTo>
                  <a:pt x="3590067" y="5551276"/>
                </a:lnTo>
                <a:lnTo>
                  <a:pt x="3634587" y="5501343"/>
                </a:lnTo>
                <a:lnTo>
                  <a:pt x="3678729" y="5451068"/>
                </a:lnTo>
                <a:lnTo>
                  <a:pt x="3722490" y="5400451"/>
                </a:lnTo>
                <a:lnTo>
                  <a:pt x="3765868" y="5349497"/>
                </a:lnTo>
                <a:lnTo>
                  <a:pt x="3808860" y="5298206"/>
                </a:lnTo>
                <a:lnTo>
                  <a:pt x="3851464" y="5246581"/>
                </a:lnTo>
                <a:lnTo>
                  <a:pt x="3893678" y="5194625"/>
                </a:lnTo>
                <a:lnTo>
                  <a:pt x="3935501" y="5142339"/>
                </a:lnTo>
                <a:lnTo>
                  <a:pt x="3976928" y="5089727"/>
                </a:lnTo>
                <a:lnTo>
                  <a:pt x="4017960" y="5036789"/>
                </a:lnTo>
                <a:lnTo>
                  <a:pt x="4058592" y="4983528"/>
                </a:lnTo>
                <a:lnTo>
                  <a:pt x="4098823" y="4929947"/>
                </a:lnTo>
                <a:lnTo>
                  <a:pt x="4138650" y="4876048"/>
                </a:lnTo>
                <a:lnTo>
                  <a:pt x="4178072" y="4821833"/>
                </a:lnTo>
                <a:lnTo>
                  <a:pt x="4217086" y="4767304"/>
                </a:lnTo>
                <a:lnTo>
                  <a:pt x="4255690" y="4712464"/>
                </a:lnTo>
                <a:lnTo>
                  <a:pt x="4293882" y="4657314"/>
                </a:lnTo>
                <a:lnTo>
                  <a:pt x="4331659" y="4601857"/>
                </a:lnTo>
                <a:lnTo>
                  <a:pt x="4369019" y="4546096"/>
                </a:lnTo>
                <a:lnTo>
                  <a:pt x="4405960" y="4490032"/>
                </a:lnTo>
                <a:lnTo>
                  <a:pt x="4442480" y="4433668"/>
                </a:lnTo>
                <a:lnTo>
                  <a:pt x="4478576" y="4377006"/>
                </a:lnTo>
                <a:lnTo>
                  <a:pt x="4514246" y="4320047"/>
                </a:lnTo>
                <a:lnTo>
                  <a:pt x="4549489" y="4262796"/>
                </a:lnTo>
                <a:lnTo>
                  <a:pt x="4584301" y="4205253"/>
                </a:lnTo>
                <a:lnTo>
                  <a:pt x="4618680" y="4147421"/>
                </a:lnTo>
                <a:lnTo>
                  <a:pt x="4652625" y="4089302"/>
                </a:lnTo>
                <a:lnTo>
                  <a:pt x="4686132" y="4030899"/>
                </a:lnTo>
                <a:lnTo>
                  <a:pt x="4719200" y="3972213"/>
                </a:lnTo>
                <a:lnTo>
                  <a:pt x="4751827" y="3913247"/>
                </a:lnTo>
                <a:lnTo>
                  <a:pt x="4784010" y="3854004"/>
                </a:lnTo>
                <a:lnTo>
                  <a:pt x="4815747" y="3794484"/>
                </a:lnTo>
                <a:lnTo>
                  <a:pt x="4847036" y="3734691"/>
                </a:lnTo>
                <a:lnTo>
                  <a:pt x="4877874" y="3674628"/>
                </a:lnTo>
                <a:lnTo>
                  <a:pt x="4908260" y="3614295"/>
                </a:lnTo>
                <a:lnTo>
                  <a:pt x="4938191" y="3553696"/>
                </a:lnTo>
                <a:lnTo>
                  <a:pt x="4967664" y="3492832"/>
                </a:lnTo>
                <a:lnTo>
                  <a:pt x="4996678" y="3431706"/>
                </a:lnTo>
                <a:lnTo>
                  <a:pt x="5025230" y="3370320"/>
                </a:lnTo>
                <a:lnTo>
                  <a:pt x="5053319" y="3308676"/>
                </a:lnTo>
                <a:lnTo>
                  <a:pt x="5080941" y="3246777"/>
                </a:lnTo>
                <a:lnTo>
                  <a:pt x="5108095" y="3184625"/>
                </a:lnTo>
                <a:lnTo>
                  <a:pt x="5134778" y="3122222"/>
                </a:lnTo>
                <a:lnTo>
                  <a:pt x="5160988" y="3059570"/>
                </a:lnTo>
                <a:lnTo>
                  <a:pt x="5186723" y="2996672"/>
                </a:lnTo>
                <a:lnTo>
                  <a:pt x="5211981" y="2933529"/>
                </a:lnTo>
                <a:lnTo>
                  <a:pt x="5236759" y="2870144"/>
                </a:lnTo>
                <a:lnTo>
                  <a:pt x="5261055" y="2806520"/>
                </a:lnTo>
                <a:lnTo>
                  <a:pt x="5284867" y="2742658"/>
                </a:lnTo>
                <a:lnTo>
                  <a:pt x="5308193" y="2678561"/>
                </a:lnTo>
                <a:lnTo>
                  <a:pt x="5331030" y="2614231"/>
                </a:lnTo>
                <a:lnTo>
                  <a:pt x="5353377" y="2549670"/>
                </a:lnTo>
                <a:lnTo>
                  <a:pt x="5375230" y="2484880"/>
                </a:lnTo>
                <a:lnTo>
                  <a:pt x="5396588" y="2419864"/>
                </a:lnTo>
                <a:lnTo>
                  <a:pt x="5417448" y="2354625"/>
                </a:lnTo>
                <a:lnTo>
                  <a:pt x="5437809" y="2289163"/>
                </a:lnTo>
                <a:lnTo>
                  <a:pt x="5457668" y="2223482"/>
                </a:lnTo>
                <a:lnTo>
                  <a:pt x="5477022" y="2157583"/>
                </a:lnTo>
                <a:lnTo>
                  <a:pt x="5495870" y="2091469"/>
                </a:lnTo>
                <a:lnTo>
                  <a:pt x="5514209" y="2025143"/>
                </a:lnTo>
                <a:lnTo>
                  <a:pt x="5532037" y="1958606"/>
                </a:lnTo>
                <a:lnTo>
                  <a:pt x="5549352" y="1891860"/>
                </a:lnTo>
                <a:lnTo>
                  <a:pt x="5566151" y="1824909"/>
                </a:lnTo>
                <a:lnTo>
                  <a:pt x="5582432" y="1757753"/>
                </a:lnTo>
                <a:lnTo>
                  <a:pt x="5598194" y="1690396"/>
                </a:lnTo>
                <a:lnTo>
                  <a:pt x="5613433" y="1622839"/>
                </a:lnTo>
                <a:lnTo>
                  <a:pt x="5628148" y="1555086"/>
                </a:lnTo>
                <a:lnTo>
                  <a:pt x="5642336" y="1487137"/>
                </a:lnTo>
                <a:lnTo>
                  <a:pt x="5655995" y="1418996"/>
                </a:lnTo>
                <a:lnTo>
                  <a:pt x="5669124" y="1350664"/>
                </a:lnTo>
                <a:lnTo>
                  <a:pt x="5681718" y="1282144"/>
                </a:lnTo>
                <a:lnTo>
                  <a:pt x="5693777" y="1213438"/>
                </a:lnTo>
                <a:lnTo>
                  <a:pt x="5705298" y="1144549"/>
                </a:lnTo>
                <a:lnTo>
                  <a:pt x="5716279" y="1075478"/>
                </a:lnTo>
                <a:lnTo>
                  <a:pt x="5726718" y="1006227"/>
                </a:lnTo>
                <a:lnTo>
                  <a:pt x="5736611" y="936800"/>
                </a:lnTo>
                <a:lnTo>
                  <a:pt x="5745958" y="867198"/>
                </a:lnTo>
                <a:lnTo>
                  <a:pt x="5754756" y="797424"/>
                </a:lnTo>
                <a:lnTo>
                  <a:pt x="5763003" y="727479"/>
                </a:lnTo>
                <a:lnTo>
                  <a:pt x="5770696" y="657366"/>
                </a:lnTo>
                <a:lnTo>
                  <a:pt x="5777833" y="587088"/>
                </a:lnTo>
                <a:lnTo>
                  <a:pt x="5784412" y="516646"/>
                </a:lnTo>
                <a:lnTo>
                  <a:pt x="5790431" y="446042"/>
                </a:lnTo>
                <a:lnTo>
                  <a:pt x="5795887" y="375280"/>
                </a:lnTo>
                <a:lnTo>
                  <a:pt x="5800778" y="304361"/>
                </a:lnTo>
                <a:lnTo>
                  <a:pt x="5805102" y="233287"/>
                </a:lnTo>
                <a:lnTo>
                  <a:pt x="5808857" y="162061"/>
                </a:lnTo>
                <a:lnTo>
                  <a:pt x="5812041" y="90685"/>
                </a:lnTo>
                <a:lnTo>
                  <a:pt x="5814650" y="19161"/>
                </a:lnTo>
                <a:lnTo>
                  <a:pt x="5815194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6177915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6"/>
                </a:lnTo>
                <a:lnTo>
                  <a:pt x="81494" y="47802"/>
                </a:lnTo>
                <a:lnTo>
                  <a:pt x="47799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56038" y="4672908"/>
            <a:ext cx="1085215" cy="1253490"/>
          </a:xfrm>
          <a:custGeom>
            <a:avLst/>
            <a:gdLst/>
            <a:ahLst/>
            <a:cxnLst/>
            <a:rect l="l" t="t" r="r" b="b"/>
            <a:pathLst>
              <a:path w="1085214" h="1253489">
                <a:moveTo>
                  <a:pt x="0" y="313267"/>
                </a:moveTo>
                <a:lnTo>
                  <a:pt x="0" y="939793"/>
                </a:lnTo>
                <a:lnTo>
                  <a:pt x="542590" y="1253061"/>
                </a:lnTo>
                <a:lnTo>
                  <a:pt x="1085181" y="939793"/>
                </a:lnTo>
                <a:lnTo>
                  <a:pt x="1085181" y="313267"/>
                </a:lnTo>
                <a:lnTo>
                  <a:pt x="542590" y="0"/>
                </a:lnTo>
                <a:lnTo>
                  <a:pt x="0" y="313267"/>
                </a:lnTo>
                <a:close/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939793"/>
                </a:lnTo>
                <a:lnTo>
                  <a:pt x="542590" y="313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313257"/>
                </a:lnTo>
                <a:lnTo>
                  <a:pt x="542590" y="939793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80" y="725271"/>
                </a:moveTo>
                <a:lnTo>
                  <a:pt x="12601067" y="0"/>
                </a:lnTo>
                <a:lnTo>
                  <a:pt x="5860948" y="0"/>
                </a:lnTo>
                <a:lnTo>
                  <a:pt x="5799010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704" y="199783"/>
                </a:lnTo>
                <a:lnTo>
                  <a:pt x="5475478" y="254431"/>
                </a:lnTo>
                <a:lnTo>
                  <a:pt x="5395696" y="309676"/>
                </a:lnTo>
                <a:lnTo>
                  <a:pt x="5316359" y="365518"/>
                </a:lnTo>
                <a:lnTo>
                  <a:pt x="5237480" y="421957"/>
                </a:lnTo>
                <a:lnTo>
                  <a:pt x="5159045" y="478993"/>
                </a:lnTo>
                <a:lnTo>
                  <a:pt x="5081079" y="536600"/>
                </a:lnTo>
                <a:lnTo>
                  <a:pt x="5003571" y="594804"/>
                </a:lnTo>
                <a:lnTo>
                  <a:pt x="4926520" y="653580"/>
                </a:lnTo>
                <a:lnTo>
                  <a:pt x="4849939" y="712939"/>
                </a:lnTo>
                <a:lnTo>
                  <a:pt x="4773828" y="772871"/>
                </a:lnTo>
                <a:lnTo>
                  <a:pt x="4698187" y="833374"/>
                </a:lnTo>
                <a:lnTo>
                  <a:pt x="4623028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87" y="1208176"/>
                </a:lnTo>
                <a:lnTo>
                  <a:pt x="4182249" y="1272578"/>
                </a:lnTo>
                <a:lnTo>
                  <a:pt x="4110520" y="1337525"/>
                </a:lnTo>
                <a:lnTo>
                  <a:pt x="4039285" y="1403019"/>
                </a:lnTo>
                <a:lnTo>
                  <a:pt x="3968559" y="1469047"/>
                </a:lnTo>
                <a:lnTo>
                  <a:pt x="3898341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68" y="2745892"/>
                </a:lnTo>
                <a:lnTo>
                  <a:pt x="2725166" y="2821533"/>
                </a:lnTo>
                <a:lnTo>
                  <a:pt x="2665234" y="2897644"/>
                </a:lnTo>
                <a:lnTo>
                  <a:pt x="2605875" y="2974225"/>
                </a:lnTo>
                <a:lnTo>
                  <a:pt x="2547099" y="3051264"/>
                </a:lnTo>
                <a:lnTo>
                  <a:pt x="2488895" y="3128784"/>
                </a:lnTo>
                <a:lnTo>
                  <a:pt x="2431288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71" y="3443401"/>
                </a:lnTo>
                <a:lnTo>
                  <a:pt x="2206726" y="3523183"/>
                </a:lnTo>
                <a:lnTo>
                  <a:pt x="2152065" y="3603396"/>
                </a:lnTo>
                <a:lnTo>
                  <a:pt x="2098027" y="3684066"/>
                </a:lnTo>
                <a:lnTo>
                  <a:pt x="2044585" y="3765169"/>
                </a:lnTo>
                <a:lnTo>
                  <a:pt x="1991753" y="3846703"/>
                </a:lnTo>
                <a:lnTo>
                  <a:pt x="1939544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97" y="4177144"/>
                </a:lnTo>
                <a:lnTo>
                  <a:pt x="1736864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49" y="4514253"/>
                </a:lnTo>
                <a:lnTo>
                  <a:pt x="1544243" y="4599559"/>
                </a:lnTo>
                <a:lnTo>
                  <a:pt x="1497685" y="4685258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14" y="5207736"/>
                </a:lnTo>
                <a:lnTo>
                  <a:pt x="1190040" y="5296166"/>
                </a:lnTo>
                <a:lnTo>
                  <a:pt x="1148740" y="5384965"/>
                </a:lnTo>
                <a:lnTo>
                  <a:pt x="1108100" y="5474144"/>
                </a:lnTo>
                <a:lnTo>
                  <a:pt x="1068146" y="5563692"/>
                </a:lnTo>
                <a:lnTo>
                  <a:pt x="1028865" y="5653595"/>
                </a:lnTo>
                <a:lnTo>
                  <a:pt x="990257" y="5743880"/>
                </a:lnTo>
                <a:lnTo>
                  <a:pt x="952347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33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61" y="6478740"/>
                </a:lnTo>
                <a:lnTo>
                  <a:pt x="674027" y="6572136"/>
                </a:lnTo>
                <a:lnTo>
                  <a:pt x="642416" y="6665862"/>
                </a:lnTo>
                <a:lnTo>
                  <a:pt x="611517" y="6759918"/>
                </a:lnTo>
                <a:lnTo>
                  <a:pt x="581342" y="6854291"/>
                </a:lnTo>
                <a:lnTo>
                  <a:pt x="551891" y="6948995"/>
                </a:lnTo>
                <a:lnTo>
                  <a:pt x="523163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82" y="7427188"/>
                </a:lnTo>
                <a:lnTo>
                  <a:pt x="390525" y="7523747"/>
                </a:lnTo>
                <a:lnTo>
                  <a:pt x="366229" y="7620597"/>
                </a:lnTo>
                <a:lnTo>
                  <a:pt x="342671" y="7717739"/>
                </a:lnTo>
                <a:lnTo>
                  <a:pt x="319874" y="7815186"/>
                </a:lnTo>
                <a:lnTo>
                  <a:pt x="297827" y="7912913"/>
                </a:lnTo>
                <a:lnTo>
                  <a:pt x="276542" y="8010931"/>
                </a:lnTo>
                <a:lnTo>
                  <a:pt x="256019" y="8109229"/>
                </a:lnTo>
                <a:lnTo>
                  <a:pt x="236258" y="8207794"/>
                </a:lnTo>
                <a:lnTo>
                  <a:pt x="217258" y="8306651"/>
                </a:lnTo>
                <a:lnTo>
                  <a:pt x="199047" y="8405774"/>
                </a:lnTo>
                <a:lnTo>
                  <a:pt x="181597" y="8505165"/>
                </a:lnTo>
                <a:lnTo>
                  <a:pt x="164934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57" y="9208160"/>
                </a:lnTo>
                <a:lnTo>
                  <a:pt x="70332" y="9309583"/>
                </a:lnTo>
                <a:lnTo>
                  <a:pt x="60007" y="9411259"/>
                </a:lnTo>
                <a:lnTo>
                  <a:pt x="50482" y="9513164"/>
                </a:lnTo>
                <a:lnTo>
                  <a:pt x="41783" y="9615297"/>
                </a:lnTo>
                <a:lnTo>
                  <a:pt x="33883" y="9717659"/>
                </a:lnTo>
                <a:lnTo>
                  <a:pt x="26809" y="9820250"/>
                </a:lnTo>
                <a:lnTo>
                  <a:pt x="20548" y="9923069"/>
                </a:lnTo>
                <a:lnTo>
                  <a:pt x="15125" y="10026104"/>
                </a:lnTo>
                <a:lnTo>
                  <a:pt x="10515" y="10129368"/>
                </a:lnTo>
                <a:lnTo>
                  <a:pt x="6743" y="10232834"/>
                </a:lnTo>
                <a:lnTo>
                  <a:pt x="3797" y="10336505"/>
                </a:lnTo>
                <a:lnTo>
                  <a:pt x="1689" y="10440391"/>
                </a:lnTo>
                <a:lnTo>
                  <a:pt x="431" y="10544493"/>
                </a:lnTo>
                <a:lnTo>
                  <a:pt x="0" y="10648772"/>
                </a:lnTo>
                <a:lnTo>
                  <a:pt x="431" y="10753065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43" y="11064723"/>
                </a:lnTo>
                <a:lnTo>
                  <a:pt x="10515" y="11168190"/>
                </a:lnTo>
                <a:lnTo>
                  <a:pt x="15125" y="11271453"/>
                </a:lnTo>
                <a:lnTo>
                  <a:pt x="17081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80" y="725271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4" y="0"/>
                </a:moveTo>
                <a:lnTo>
                  <a:pt x="0" y="0"/>
                </a:lnTo>
                <a:lnTo>
                  <a:pt x="0" y="7950926"/>
                </a:lnTo>
                <a:lnTo>
                  <a:pt x="119650" y="7907879"/>
                </a:lnTo>
                <a:lnTo>
                  <a:pt x="247136" y="7859770"/>
                </a:lnTo>
                <a:lnTo>
                  <a:pt x="373663" y="7809735"/>
                </a:lnTo>
                <a:lnTo>
                  <a:pt x="499214" y="7757789"/>
                </a:lnTo>
                <a:lnTo>
                  <a:pt x="623769" y="7703952"/>
                </a:lnTo>
                <a:lnTo>
                  <a:pt x="747312" y="7648241"/>
                </a:lnTo>
                <a:lnTo>
                  <a:pt x="869824" y="7590675"/>
                </a:lnTo>
                <a:lnTo>
                  <a:pt x="991287" y="7531271"/>
                </a:lnTo>
                <a:lnTo>
                  <a:pt x="1111683" y="7470047"/>
                </a:lnTo>
                <a:lnTo>
                  <a:pt x="1230996" y="7407021"/>
                </a:lnTo>
                <a:lnTo>
                  <a:pt x="1290239" y="7374838"/>
                </a:lnTo>
                <a:lnTo>
                  <a:pt x="1349205" y="7342211"/>
                </a:lnTo>
                <a:lnTo>
                  <a:pt x="1407891" y="7309143"/>
                </a:lnTo>
                <a:lnTo>
                  <a:pt x="1466294" y="7275635"/>
                </a:lnTo>
                <a:lnTo>
                  <a:pt x="1524413" y="7241690"/>
                </a:lnTo>
                <a:lnTo>
                  <a:pt x="1582245" y="7207311"/>
                </a:lnTo>
                <a:lnTo>
                  <a:pt x="1639788" y="7172499"/>
                </a:lnTo>
                <a:lnTo>
                  <a:pt x="1697040" y="7137256"/>
                </a:lnTo>
                <a:lnTo>
                  <a:pt x="1753998" y="7101586"/>
                </a:lnTo>
                <a:lnTo>
                  <a:pt x="1810660" y="7065490"/>
                </a:lnTo>
                <a:lnTo>
                  <a:pt x="1867024" y="7028970"/>
                </a:lnTo>
                <a:lnTo>
                  <a:pt x="1923088" y="6992029"/>
                </a:lnTo>
                <a:lnTo>
                  <a:pt x="1978849" y="6954669"/>
                </a:lnTo>
                <a:lnTo>
                  <a:pt x="2034306" y="6916892"/>
                </a:lnTo>
                <a:lnTo>
                  <a:pt x="2089456" y="6878700"/>
                </a:lnTo>
                <a:lnTo>
                  <a:pt x="2144296" y="6840096"/>
                </a:lnTo>
                <a:lnTo>
                  <a:pt x="2198825" y="6801082"/>
                </a:lnTo>
                <a:lnTo>
                  <a:pt x="2253040" y="6761660"/>
                </a:lnTo>
                <a:lnTo>
                  <a:pt x="2306939" y="6721832"/>
                </a:lnTo>
                <a:lnTo>
                  <a:pt x="2360520" y="6681601"/>
                </a:lnTo>
                <a:lnTo>
                  <a:pt x="2413781" y="6640969"/>
                </a:lnTo>
                <a:lnTo>
                  <a:pt x="2466718" y="6599938"/>
                </a:lnTo>
                <a:lnTo>
                  <a:pt x="2519331" y="6558510"/>
                </a:lnTo>
                <a:lnTo>
                  <a:pt x="2571617" y="6516688"/>
                </a:lnTo>
                <a:lnTo>
                  <a:pt x="2623573" y="6474473"/>
                </a:lnTo>
                <a:lnTo>
                  <a:pt x="2675198" y="6431869"/>
                </a:lnTo>
                <a:lnTo>
                  <a:pt x="2726488" y="6388877"/>
                </a:lnTo>
                <a:lnTo>
                  <a:pt x="2777443" y="6345499"/>
                </a:lnTo>
                <a:lnTo>
                  <a:pt x="2828059" y="6301738"/>
                </a:lnTo>
                <a:lnTo>
                  <a:pt x="2878335" y="6257596"/>
                </a:lnTo>
                <a:lnTo>
                  <a:pt x="2928267" y="6213076"/>
                </a:lnTo>
                <a:lnTo>
                  <a:pt x="2977855" y="6168179"/>
                </a:lnTo>
                <a:lnTo>
                  <a:pt x="3027095" y="6122908"/>
                </a:lnTo>
                <a:lnTo>
                  <a:pt x="3075986" y="6077264"/>
                </a:lnTo>
                <a:lnTo>
                  <a:pt x="3124524" y="6031251"/>
                </a:lnTo>
                <a:lnTo>
                  <a:pt x="3172709" y="5984871"/>
                </a:lnTo>
                <a:lnTo>
                  <a:pt x="3220537" y="5938125"/>
                </a:lnTo>
                <a:lnTo>
                  <a:pt x="3268007" y="5891016"/>
                </a:lnTo>
                <a:lnTo>
                  <a:pt x="3315116" y="5843546"/>
                </a:lnTo>
                <a:lnTo>
                  <a:pt x="3361862" y="5795718"/>
                </a:lnTo>
                <a:lnTo>
                  <a:pt x="3408242" y="5747533"/>
                </a:lnTo>
                <a:lnTo>
                  <a:pt x="3454255" y="5698994"/>
                </a:lnTo>
                <a:lnTo>
                  <a:pt x="3499899" y="5650103"/>
                </a:lnTo>
                <a:lnTo>
                  <a:pt x="3545170" y="5600863"/>
                </a:lnTo>
                <a:lnTo>
                  <a:pt x="3590067" y="5551276"/>
                </a:lnTo>
                <a:lnTo>
                  <a:pt x="3634587" y="5501343"/>
                </a:lnTo>
                <a:lnTo>
                  <a:pt x="3678729" y="5451068"/>
                </a:lnTo>
                <a:lnTo>
                  <a:pt x="3722490" y="5400451"/>
                </a:lnTo>
                <a:lnTo>
                  <a:pt x="3765868" y="5349497"/>
                </a:lnTo>
                <a:lnTo>
                  <a:pt x="3808860" y="5298206"/>
                </a:lnTo>
                <a:lnTo>
                  <a:pt x="3851464" y="5246581"/>
                </a:lnTo>
                <a:lnTo>
                  <a:pt x="3893678" y="5194625"/>
                </a:lnTo>
                <a:lnTo>
                  <a:pt x="3935501" y="5142339"/>
                </a:lnTo>
                <a:lnTo>
                  <a:pt x="3976928" y="5089727"/>
                </a:lnTo>
                <a:lnTo>
                  <a:pt x="4017960" y="5036789"/>
                </a:lnTo>
                <a:lnTo>
                  <a:pt x="4058592" y="4983528"/>
                </a:lnTo>
                <a:lnTo>
                  <a:pt x="4098823" y="4929947"/>
                </a:lnTo>
                <a:lnTo>
                  <a:pt x="4138650" y="4876048"/>
                </a:lnTo>
                <a:lnTo>
                  <a:pt x="4178072" y="4821833"/>
                </a:lnTo>
                <a:lnTo>
                  <a:pt x="4217086" y="4767304"/>
                </a:lnTo>
                <a:lnTo>
                  <a:pt x="4255690" y="4712464"/>
                </a:lnTo>
                <a:lnTo>
                  <a:pt x="4293882" y="4657314"/>
                </a:lnTo>
                <a:lnTo>
                  <a:pt x="4331659" y="4601857"/>
                </a:lnTo>
                <a:lnTo>
                  <a:pt x="4369019" y="4546096"/>
                </a:lnTo>
                <a:lnTo>
                  <a:pt x="4405960" y="4490032"/>
                </a:lnTo>
                <a:lnTo>
                  <a:pt x="4442480" y="4433668"/>
                </a:lnTo>
                <a:lnTo>
                  <a:pt x="4478576" y="4377006"/>
                </a:lnTo>
                <a:lnTo>
                  <a:pt x="4514246" y="4320047"/>
                </a:lnTo>
                <a:lnTo>
                  <a:pt x="4549489" y="4262796"/>
                </a:lnTo>
                <a:lnTo>
                  <a:pt x="4584301" y="4205253"/>
                </a:lnTo>
                <a:lnTo>
                  <a:pt x="4618680" y="4147421"/>
                </a:lnTo>
                <a:lnTo>
                  <a:pt x="4652625" y="4089302"/>
                </a:lnTo>
                <a:lnTo>
                  <a:pt x="4686132" y="4030899"/>
                </a:lnTo>
                <a:lnTo>
                  <a:pt x="4719200" y="3972213"/>
                </a:lnTo>
                <a:lnTo>
                  <a:pt x="4751827" y="3913247"/>
                </a:lnTo>
                <a:lnTo>
                  <a:pt x="4784010" y="3854004"/>
                </a:lnTo>
                <a:lnTo>
                  <a:pt x="4815747" y="3794484"/>
                </a:lnTo>
                <a:lnTo>
                  <a:pt x="4847036" y="3734691"/>
                </a:lnTo>
                <a:lnTo>
                  <a:pt x="4877874" y="3674628"/>
                </a:lnTo>
                <a:lnTo>
                  <a:pt x="4908260" y="3614295"/>
                </a:lnTo>
                <a:lnTo>
                  <a:pt x="4938191" y="3553696"/>
                </a:lnTo>
                <a:lnTo>
                  <a:pt x="4967664" y="3492832"/>
                </a:lnTo>
                <a:lnTo>
                  <a:pt x="4996678" y="3431706"/>
                </a:lnTo>
                <a:lnTo>
                  <a:pt x="5025230" y="3370320"/>
                </a:lnTo>
                <a:lnTo>
                  <a:pt x="5053319" y="3308676"/>
                </a:lnTo>
                <a:lnTo>
                  <a:pt x="5080941" y="3246777"/>
                </a:lnTo>
                <a:lnTo>
                  <a:pt x="5108095" y="3184625"/>
                </a:lnTo>
                <a:lnTo>
                  <a:pt x="5134778" y="3122222"/>
                </a:lnTo>
                <a:lnTo>
                  <a:pt x="5160988" y="3059570"/>
                </a:lnTo>
                <a:lnTo>
                  <a:pt x="5186723" y="2996672"/>
                </a:lnTo>
                <a:lnTo>
                  <a:pt x="5211981" y="2933529"/>
                </a:lnTo>
                <a:lnTo>
                  <a:pt x="5236759" y="2870144"/>
                </a:lnTo>
                <a:lnTo>
                  <a:pt x="5261055" y="2806520"/>
                </a:lnTo>
                <a:lnTo>
                  <a:pt x="5284867" y="2742658"/>
                </a:lnTo>
                <a:lnTo>
                  <a:pt x="5308193" y="2678561"/>
                </a:lnTo>
                <a:lnTo>
                  <a:pt x="5331030" y="2614231"/>
                </a:lnTo>
                <a:lnTo>
                  <a:pt x="5353377" y="2549670"/>
                </a:lnTo>
                <a:lnTo>
                  <a:pt x="5375230" y="2484880"/>
                </a:lnTo>
                <a:lnTo>
                  <a:pt x="5396588" y="2419864"/>
                </a:lnTo>
                <a:lnTo>
                  <a:pt x="5417448" y="2354625"/>
                </a:lnTo>
                <a:lnTo>
                  <a:pt x="5437809" y="2289163"/>
                </a:lnTo>
                <a:lnTo>
                  <a:pt x="5457668" y="2223482"/>
                </a:lnTo>
                <a:lnTo>
                  <a:pt x="5477022" y="2157583"/>
                </a:lnTo>
                <a:lnTo>
                  <a:pt x="5495870" y="2091469"/>
                </a:lnTo>
                <a:lnTo>
                  <a:pt x="5514209" y="2025143"/>
                </a:lnTo>
                <a:lnTo>
                  <a:pt x="5532037" y="1958606"/>
                </a:lnTo>
                <a:lnTo>
                  <a:pt x="5549352" y="1891860"/>
                </a:lnTo>
                <a:lnTo>
                  <a:pt x="5566151" y="1824909"/>
                </a:lnTo>
                <a:lnTo>
                  <a:pt x="5582432" y="1757753"/>
                </a:lnTo>
                <a:lnTo>
                  <a:pt x="5598194" y="1690396"/>
                </a:lnTo>
                <a:lnTo>
                  <a:pt x="5613433" y="1622839"/>
                </a:lnTo>
                <a:lnTo>
                  <a:pt x="5628148" y="1555086"/>
                </a:lnTo>
                <a:lnTo>
                  <a:pt x="5642336" y="1487137"/>
                </a:lnTo>
                <a:lnTo>
                  <a:pt x="5655995" y="1418996"/>
                </a:lnTo>
                <a:lnTo>
                  <a:pt x="5669124" y="1350664"/>
                </a:lnTo>
                <a:lnTo>
                  <a:pt x="5681718" y="1282144"/>
                </a:lnTo>
                <a:lnTo>
                  <a:pt x="5693777" y="1213438"/>
                </a:lnTo>
                <a:lnTo>
                  <a:pt x="5705298" y="1144549"/>
                </a:lnTo>
                <a:lnTo>
                  <a:pt x="5716279" y="1075478"/>
                </a:lnTo>
                <a:lnTo>
                  <a:pt x="5726718" y="1006227"/>
                </a:lnTo>
                <a:lnTo>
                  <a:pt x="5736611" y="936800"/>
                </a:lnTo>
                <a:lnTo>
                  <a:pt x="5745958" y="867198"/>
                </a:lnTo>
                <a:lnTo>
                  <a:pt x="5754756" y="797424"/>
                </a:lnTo>
                <a:lnTo>
                  <a:pt x="5763003" y="727479"/>
                </a:lnTo>
                <a:lnTo>
                  <a:pt x="5770696" y="657366"/>
                </a:lnTo>
                <a:lnTo>
                  <a:pt x="5777833" y="587088"/>
                </a:lnTo>
                <a:lnTo>
                  <a:pt x="5784412" y="516646"/>
                </a:lnTo>
                <a:lnTo>
                  <a:pt x="5790431" y="446042"/>
                </a:lnTo>
                <a:lnTo>
                  <a:pt x="5795887" y="375280"/>
                </a:lnTo>
                <a:lnTo>
                  <a:pt x="5800778" y="304361"/>
                </a:lnTo>
                <a:lnTo>
                  <a:pt x="5805102" y="233287"/>
                </a:lnTo>
                <a:lnTo>
                  <a:pt x="5808857" y="162061"/>
                </a:lnTo>
                <a:lnTo>
                  <a:pt x="5812041" y="90685"/>
                </a:lnTo>
                <a:lnTo>
                  <a:pt x="5814650" y="19161"/>
                </a:lnTo>
                <a:lnTo>
                  <a:pt x="5815194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6177915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6"/>
                </a:lnTo>
                <a:lnTo>
                  <a:pt x="81494" y="47802"/>
                </a:lnTo>
                <a:lnTo>
                  <a:pt x="47799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56038" y="4672908"/>
            <a:ext cx="1085215" cy="1253490"/>
          </a:xfrm>
          <a:custGeom>
            <a:avLst/>
            <a:gdLst/>
            <a:ahLst/>
            <a:cxnLst/>
            <a:rect l="l" t="t" r="r" b="b"/>
            <a:pathLst>
              <a:path w="1085214" h="1253489">
                <a:moveTo>
                  <a:pt x="0" y="313267"/>
                </a:moveTo>
                <a:lnTo>
                  <a:pt x="0" y="939793"/>
                </a:lnTo>
                <a:lnTo>
                  <a:pt x="542590" y="1253061"/>
                </a:lnTo>
                <a:lnTo>
                  <a:pt x="1085181" y="939793"/>
                </a:lnTo>
                <a:lnTo>
                  <a:pt x="1085181" y="313267"/>
                </a:lnTo>
                <a:lnTo>
                  <a:pt x="542590" y="0"/>
                </a:lnTo>
                <a:lnTo>
                  <a:pt x="0" y="313267"/>
                </a:lnTo>
                <a:close/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939793"/>
                </a:lnTo>
                <a:lnTo>
                  <a:pt x="542590" y="313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313257"/>
                </a:lnTo>
                <a:lnTo>
                  <a:pt x="542590" y="939793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80" y="725271"/>
                </a:moveTo>
                <a:lnTo>
                  <a:pt x="12601067" y="0"/>
                </a:lnTo>
                <a:lnTo>
                  <a:pt x="5860948" y="0"/>
                </a:lnTo>
                <a:lnTo>
                  <a:pt x="5799010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704" y="199783"/>
                </a:lnTo>
                <a:lnTo>
                  <a:pt x="5475478" y="254431"/>
                </a:lnTo>
                <a:lnTo>
                  <a:pt x="5395696" y="309676"/>
                </a:lnTo>
                <a:lnTo>
                  <a:pt x="5316359" y="365518"/>
                </a:lnTo>
                <a:lnTo>
                  <a:pt x="5237480" y="421957"/>
                </a:lnTo>
                <a:lnTo>
                  <a:pt x="5159045" y="478993"/>
                </a:lnTo>
                <a:lnTo>
                  <a:pt x="5081079" y="536600"/>
                </a:lnTo>
                <a:lnTo>
                  <a:pt x="5003571" y="594804"/>
                </a:lnTo>
                <a:lnTo>
                  <a:pt x="4926520" y="653580"/>
                </a:lnTo>
                <a:lnTo>
                  <a:pt x="4849939" y="712939"/>
                </a:lnTo>
                <a:lnTo>
                  <a:pt x="4773828" y="772871"/>
                </a:lnTo>
                <a:lnTo>
                  <a:pt x="4698187" y="833374"/>
                </a:lnTo>
                <a:lnTo>
                  <a:pt x="4623028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87" y="1208176"/>
                </a:lnTo>
                <a:lnTo>
                  <a:pt x="4182249" y="1272578"/>
                </a:lnTo>
                <a:lnTo>
                  <a:pt x="4110520" y="1337525"/>
                </a:lnTo>
                <a:lnTo>
                  <a:pt x="4039285" y="1403019"/>
                </a:lnTo>
                <a:lnTo>
                  <a:pt x="3968559" y="1469047"/>
                </a:lnTo>
                <a:lnTo>
                  <a:pt x="3898341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68" y="2745892"/>
                </a:lnTo>
                <a:lnTo>
                  <a:pt x="2725166" y="2821533"/>
                </a:lnTo>
                <a:lnTo>
                  <a:pt x="2665234" y="2897644"/>
                </a:lnTo>
                <a:lnTo>
                  <a:pt x="2605875" y="2974225"/>
                </a:lnTo>
                <a:lnTo>
                  <a:pt x="2547099" y="3051264"/>
                </a:lnTo>
                <a:lnTo>
                  <a:pt x="2488895" y="3128784"/>
                </a:lnTo>
                <a:lnTo>
                  <a:pt x="2431288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71" y="3443401"/>
                </a:lnTo>
                <a:lnTo>
                  <a:pt x="2206726" y="3523183"/>
                </a:lnTo>
                <a:lnTo>
                  <a:pt x="2152065" y="3603396"/>
                </a:lnTo>
                <a:lnTo>
                  <a:pt x="2098027" y="3684066"/>
                </a:lnTo>
                <a:lnTo>
                  <a:pt x="2044585" y="3765169"/>
                </a:lnTo>
                <a:lnTo>
                  <a:pt x="1991753" y="3846703"/>
                </a:lnTo>
                <a:lnTo>
                  <a:pt x="1939544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97" y="4177144"/>
                </a:lnTo>
                <a:lnTo>
                  <a:pt x="1736864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49" y="4514253"/>
                </a:lnTo>
                <a:lnTo>
                  <a:pt x="1544243" y="4599559"/>
                </a:lnTo>
                <a:lnTo>
                  <a:pt x="1497685" y="4685258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14" y="5207736"/>
                </a:lnTo>
                <a:lnTo>
                  <a:pt x="1190040" y="5296166"/>
                </a:lnTo>
                <a:lnTo>
                  <a:pt x="1148740" y="5384965"/>
                </a:lnTo>
                <a:lnTo>
                  <a:pt x="1108100" y="5474144"/>
                </a:lnTo>
                <a:lnTo>
                  <a:pt x="1068146" y="5563692"/>
                </a:lnTo>
                <a:lnTo>
                  <a:pt x="1028865" y="5653595"/>
                </a:lnTo>
                <a:lnTo>
                  <a:pt x="990257" y="5743880"/>
                </a:lnTo>
                <a:lnTo>
                  <a:pt x="952347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33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61" y="6478740"/>
                </a:lnTo>
                <a:lnTo>
                  <a:pt x="674027" y="6572136"/>
                </a:lnTo>
                <a:lnTo>
                  <a:pt x="642416" y="6665862"/>
                </a:lnTo>
                <a:lnTo>
                  <a:pt x="611517" y="6759918"/>
                </a:lnTo>
                <a:lnTo>
                  <a:pt x="581342" y="6854291"/>
                </a:lnTo>
                <a:lnTo>
                  <a:pt x="551891" y="6948995"/>
                </a:lnTo>
                <a:lnTo>
                  <a:pt x="523163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82" y="7427188"/>
                </a:lnTo>
                <a:lnTo>
                  <a:pt x="390525" y="7523747"/>
                </a:lnTo>
                <a:lnTo>
                  <a:pt x="366229" y="7620597"/>
                </a:lnTo>
                <a:lnTo>
                  <a:pt x="342671" y="7717739"/>
                </a:lnTo>
                <a:lnTo>
                  <a:pt x="319874" y="7815186"/>
                </a:lnTo>
                <a:lnTo>
                  <a:pt x="297827" y="7912913"/>
                </a:lnTo>
                <a:lnTo>
                  <a:pt x="276542" y="8010931"/>
                </a:lnTo>
                <a:lnTo>
                  <a:pt x="256019" y="8109229"/>
                </a:lnTo>
                <a:lnTo>
                  <a:pt x="236258" y="8207794"/>
                </a:lnTo>
                <a:lnTo>
                  <a:pt x="217258" y="8306651"/>
                </a:lnTo>
                <a:lnTo>
                  <a:pt x="199047" y="8405774"/>
                </a:lnTo>
                <a:lnTo>
                  <a:pt x="181597" y="8505165"/>
                </a:lnTo>
                <a:lnTo>
                  <a:pt x="164934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57" y="9208160"/>
                </a:lnTo>
                <a:lnTo>
                  <a:pt x="70332" y="9309583"/>
                </a:lnTo>
                <a:lnTo>
                  <a:pt x="60007" y="9411259"/>
                </a:lnTo>
                <a:lnTo>
                  <a:pt x="50482" y="9513164"/>
                </a:lnTo>
                <a:lnTo>
                  <a:pt x="41783" y="9615297"/>
                </a:lnTo>
                <a:lnTo>
                  <a:pt x="33883" y="9717659"/>
                </a:lnTo>
                <a:lnTo>
                  <a:pt x="26809" y="9820250"/>
                </a:lnTo>
                <a:lnTo>
                  <a:pt x="20548" y="9923069"/>
                </a:lnTo>
                <a:lnTo>
                  <a:pt x="15125" y="10026104"/>
                </a:lnTo>
                <a:lnTo>
                  <a:pt x="10515" y="10129368"/>
                </a:lnTo>
                <a:lnTo>
                  <a:pt x="6743" y="10232834"/>
                </a:lnTo>
                <a:lnTo>
                  <a:pt x="3797" y="10336505"/>
                </a:lnTo>
                <a:lnTo>
                  <a:pt x="1689" y="10440391"/>
                </a:lnTo>
                <a:lnTo>
                  <a:pt x="431" y="10544493"/>
                </a:lnTo>
                <a:lnTo>
                  <a:pt x="0" y="10648772"/>
                </a:lnTo>
                <a:lnTo>
                  <a:pt x="431" y="10753065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43" y="11064723"/>
                </a:lnTo>
                <a:lnTo>
                  <a:pt x="10515" y="11168190"/>
                </a:lnTo>
                <a:lnTo>
                  <a:pt x="15125" y="11271453"/>
                </a:lnTo>
                <a:lnTo>
                  <a:pt x="17081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80" y="725271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4" y="0"/>
                </a:moveTo>
                <a:lnTo>
                  <a:pt x="0" y="0"/>
                </a:lnTo>
                <a:lnTo>
                  <a:pt x="0" y="7950926"/>
                </a:lnTo>
                <a:lnTo>
                  <a:pt x="119650" y="7907879"/>
                </a:lnTo>
                <a:lnTo>
                  <a:pt x="247136" y="7859770"/>
                </a:lnTo>
                <a:lnTo>
                  <a:pt x="373663" y="7809735"/>
                </a:lnTo>
                <a:lnTo>
                  <a:pt x="499214" y="7757789"/>
                </a:lnTo>
                <a:lnTo>
                  <a:pt x="623769" y="7703952"/>
                </a:lnTo>
                <a:lnTo>
                  <a:pt x="747312" y="7648241"/>
                </a:lnTo>
                <a:lnTo>
                  <a:pt x="869824" y="7590675"/>
                </a:lnTo>
                <a:lnTo>
                  <a:pt x="991287" y="7531271"/>
                </a:lnTo>
                <a:lnTo>
                  <a:pt x="1111683" y="7470047"/>
                </a:lnTo>
                <a:lnTo>
                  <a:pt x="1230996" y="7407021"/>
                </a:lnTo>
                <a:lnTo>
                  <a:pt x="1290239" y="7374838"/>
                </a:lnTo>
                <a:lnTo>
                  <a:pt x="1349205" y="7342211"/>
                </a:lnTo>
                <a:lnTo>
                  <a:pt x="1407891" y="7309143"/>
                </a:lnTo>
                <a:lnTo>
                  <a:pt x="1466294" y="7275635"/>
                </a:lnTo>
                <a:lnTo>
                  <a:pt x="1524413" y="7241690"/>
                </a:lnTo>
                <a:lnTo>
                  <a:pt x="1582245" y="7207311"/>
                </a:lnTo>
                <a:lnTo>
                  <a:pt x="1639788" y="7172499"/>
                </a:lnTo>
                <a:lnTo>
                  <a:pt x="1697040" y="7137256"/>
                </a:lnTo>
                <a:lnTo>
                  <a:pt x="1753998" y="7101586"/>
                </a:lnTo>
                <a:lnTo>
                  <a:pt x="1810660" y="7065490"/>
                </a:lnTo>
                <a:lnTo>
                  <a:pt x="1867024" y="7028970"/>
                </a:lnTo>
                <a:lnTo>
                  <a:pt x="1923088" y="6992029"/>
                </a:lnTo>
                <a:lnTo>
                  <a:pt x="1978849" y="6954669"/>
                </a:lnTo>
                <a:lnTo>
                  <a:pt x="2034306" y="6916892"/>
                </a:lnTo>
                <a:lnTo>
                  <a:pt x="2089456" y="6878700"/>
                </a:lnTo>
                <a:lnTo>
                  <a:pt x="2144296" y="6840096"/>
                </a:lnTo>
                <a:lnTo>
                  <a:pt x="2198825" y="6801082"/>
                </a:lnTo>
                <a:lnTo>
                  <a:pt x="2253040" y="6761660"/>
                </a:lnTo>
                <a:lnTo>
                  <a:pt x="2306939" y="6721832"/>
                </a:lnTo>
                <a:lnTo>
                  <a:pt x="2360520" y="6681601"/>
                </a:lnTo>
                <a:lnTo>
                  <a:pt x="2413781" y="6640969"/>
                </a:lnTo>
                <a:lnTo>
                  <a:pt x="2466718" y="6599938"/>
                </a:lnTo>
                <a:lnTo>
                  <a:pt x="2519331" y="6558510"/>
                </a:lnTo>
                <a:lnTo>
                  <a:pt x="2571617" y="6516688"/>
                </a:lnTo>
                <a:lnTo>
                  <a:pt x="2623573" y="6474473"/>
                </a:lnTo>
                <a:lnTo>
                  <a:pt x="2675198" y="6431869"/>
                </a:lnTo>
                <a:lnTo>
                  <a:pt x="2726488" y="6388877"/>
                </a:lnTo>
                <a:lnTo>
                  <a:pt x="2777443" y="6345499"/>
                </a:lnTo>
                <a:lnTo>
                  <a:pt x="2828059" y="6301738"/>
                </a:lnTo>
                <a:lnTo>
                  <a:pt x="2878335" y="6257596"/>
                </a:lnTo>
                <a:lnTo>
                  <a:pt x="2928267" y="6213076"/>
                </a:lnTo>
                <a:lnTo>
                  <a:pt x="2977855" y="6168179"/>
                </a:lnTo>
                <a:lnTo>
                  <a:pt x="3027095" y="6122908"/>
                </a:lnTo>
                <a:lnTo>
                  <a:pt x="3075986" y="6077264"/>
                </a:lnTo>
                <a:lnTo>
                  <a:pt x="3124524" y="6031251"/>
                </a:lnTo>
                <a:lnTo>
                  <a:pt x="3172709" y="5984871"/>
                </a:lnTo>
                <a:lnTo>
                  <a:pt x="3220537" y="5938125"/>
                </a:lnTo>
                <a:lnTo>
                  <a:pt x="3268007" y="5891016"/>
                </a:lnTo>
                <a:lnTo>
                  <a:pt x="3315116" y="5843546"/>
                </a:lnTo>
                <a:lnTo>
                  <a:pt x="3361862" y="5795718"/>
                </a:lnTo>
                <a:lnTo>
                  <a:pt x="3408242" y="5747533"/>
                </a:lnTo>
                <a:lnTo>
                  <a:pt x="3454255" y="5698994"/>
                </a:lnTo>
                <a:lnTo>
                  <a:pt x="3499899" y="5650103"/>
                </a:lnTo>
                <a:lnTo>
                  <a:pt x="3545170" y="5600863"/>
                </a:lnTo>
                <a:lnTo>
                  <a:pt x="3590067" y="5551276"/>
                </a:lnTo>
                <a:lnTo>
                  <a:pt x="3634587" y="5501343"/>
                </a:lnTo>
                <a:lnTo>
                  <a:pt x="3678729" y="5451068"/>
                </a:lnTo>
                <a:lnTo>
                  <a:pt x="3722490" y="5400451"/>
                </a:lnTo>
                <a:lnTo>
                  <a:pt x="3765868" y="5349497"/>
                </a:lnTo>
                <a:lnTo>
                  <a:pt x="3808860" y="5298206"/>
                </a:lnTo>
                <a:lnTo>
                  <a:pt x="3851464" y="5246581"/>
                </a:lnTo>
                <a:lnTo>
                  <a:pt x="3893678" y="5194625"/>
                </a:lnTo>
                <a:lnTo>
                  <a:pt x="3935501" y="5142339"/>
                </a:lnTo>
                <a:lnTo>
                  <a:pt x="3976928" y="5089727"/>
                </a:lnTo>
                <a:lnTo>
                  <a:pt x="4017960" y="5036789"/>
                </a:lnTo>
                <a:lnTo>
                  <a:pt x="4058592" y="4983528"/>
                </a:lnTo>
                <a:lnTo>
                  <a:pt x="4098823" y="4929947"/>
                </a:lnTo>
                <a:lnTo>
                  <a:pt x="4138650" y="4876048"/>
                </a:lnTo>
                <a:lnTo>
                  <a:pt x="4178072" y="4821833"/>
                </a:lnTo>
                <a:lnTo>
                  <a:pt x="4217086" y="4767304"/>
                </a:lnTo>
                <a:lnTo>
                  <a:pt x="4255690" y="4712464"/>
                </a:lnTo>
                <a:lnTo>
                  <a:pt x="4293882" y="4657314"/>
                </a:lnTo>
                <a:lnTo>
                  <a:pt x="4331659" y="4601857"/>
                </a:lnTo>
                <a:lnTo>
                  <a:pt x="4369019" y="4546096"/>
                </a:lnTo>
                <a:lnTo>
                  <a:pt x="4405960" y="4490032"/>
                </a:lnTo>
                <a:lnTo>
                  <a:pt x="4442480" y="4433668"/>
                </a:lnTo>
                <a:lnTo>
                  <a:pt x="4478576" y="4377006"/>
                </a:lnTo>
                <a:lnTo>
                  <a:pt x="4514246" y="4320047"/>
                </a:lnTo>
                <a:lnTo>
                  <a:pt x="4549489" y="4262796"/>
                </a:lnTo>
                <a:lnTo>
                  <a:pt x="4584301" y="4205253"/>
                </a:lnTo>
                <a:lnTo>
                  <a:pt x="4618680" y="4147421"/>
                </a:lnTo>
                <a:lnTo>
                  <a:pt x="4652625" y="4089302"/>
                </a:lnTo>
                <a:lnTo>
                  <a:pt x="4686132" y="4030899"/>
                </a:lnTo>
                <a:lnTo>
                  <a:pt x="4719200" y="3972213"/>
                </a:lnTo>
                <a:lnTo>
                  <a:pt x="4751827" y="3913247"/>
                </a:lnTo>
                <a:lnTo>
                  <a:pt x="4784010" y="3854004"/>
                </a:lnTo>
                <a:lnTo>
                  <a:pt x="4815747" y="3794484"/>
                </a:lnTo>
                <a:lnTo>
                  <a:pt x="4847036" y="3734691"/>
                </a:lnTo>
                <a:lnTo>
                  <a:pt x="4877874" y="3674628"/>
                </a:lnTo>
                <a:lnTo>
                  <a:pt x="4908260" y="3614295"/>
                </a:lnTo>
                <a:lnTo>
                  <a:pt x="4938191" y="3553696"/>
                </a:lnTo>
                <a:lnTo>
                  <a:pt x="4967664" y="3492832"/>
                </a:lnTo>
                <a:lnTo>
                  <a:pt x="4996678" y="3431706"/>
                </a:lnTo>
                <a:lnTo>
                  <a:pt x="5025230" y="3370320"/>
                </a:lnTo>
                <a:lnTo>
                  <a:pt x="5053319" y="3308676"/>
                </a:lnTo>
                <a:lnTo>
                  <a:pt x="5080941" y="3246777"/>
                </a:lnTo>
                <a:lnTo>
                  <a:pt x="5108095" y="3184625"/>
                </a:lnTo>
                <a:lnTo>
                  <a:pt x="5134778" y="3122222"/>
                </a:lnTo>
                <a:lnTo>
                  <a:pt x="5160988" y="3059570"/>
                </a:lnTo>
                <a:lnTo>
                  <a:pt x="5186723" y="2996672"/>
                </a:lnTo>
                <a:lnTo>
                  <a:pt x="5211981" y="2933529"/>
                </a:lnTo>
                <a:lnTo>
                  <a:pt x="5236759" y="2870144"/>
                </a:lnTo>
                <a:lnTo>
                  <a:pt x="5261055" y="2806520"/>
                </a:lnTo>
                <a:lnTo>
                  <a:pt x="5284867" y="2742658"/>
                </a:lnTo>
                <a:lnTo>
                  <a:pt x="5308193" y="2678561"/>
                </a:lnTo>
                <a:lnTo>
                  <a:pt x="5331030" y="2614231"/>
                </a:lnTo>
                <a:lnTo>
                  <a:pt x="5353377" y="2549670"/>
                </a:lnTo>
                <a:lnTo>
                  <a:pt x="5375230" y="2484880"/>
                </a:lnTo>
                <a:lnTo>
                  <a:pt x="5396588" y="2419864"/>
                </a:lnTo>
                <a:lnTo>
                  <a:pt x="5417448" y="2354625"/>
                </a:lnTo>
                <a:lnTo>
                  <a:pt x="5437809" y="2289163"/>
                </a:lnTo>
                <a:lnTo>
                  <a:pt x="5457668" y="2223482"/>
                </a:lnTo>
                <a:lnTo>
                  <a:pt x="5477022" y="2157583"/>
                </a:lnTo>
                <a:lnTo>
                  <a:pt x="5495870" y="2091469"/>
                </a:lnTo>
                <a:lnTo>
                  <a:pt x="5514209" y="2025143"/>
                </a:lnTo>
                <a:lnTo>
                  <a:pt x="5532037" y="1958606"/>
                </a:lnTo>
                <a:lnTo>
                  <a:pt x="5549352" y="1891860"/>
                </a:lnTo>
                <a:lnTo>
                  <a:pt x="5566151" y="1824909"/>
                </a:lnTo>
                <a:lnTo>
                  <a:pt x="5582432" y="1757753"/>
                </a:lnTo>
                <a:lnTo>
                  <a:pt x="5598194" y="1690396"/>
                </a:lnTo>
                <a:lnTo>
                  <a:pt x="5613433" y="1622839"/>
                </a:lnTo>
                <a:lnTo>
                  <a:pt x="5628148" y="1555086"/>
                </a:lnTo>
                <a:lnTo>
                  <a:pt x="5642336" y="1487137"/>
                </a:lnTo>
                <a:lnTo>
                  <a:pt x="5655995" y="1418996"/>
                </a:lnTo>
                <a:lnTo>
                  <a:pt x="5669124" y="1350664"/>
                </a:lnTo>
                <a:lnTo>
                  <a:pt x="5681718" y="1282144"/>
                </a:lnTo>
                <a:lnTo>
                  <a:pt x="5693777" y="1213438"/>
                </a:lnTo>
                <a:lnTo>
                  <a:pt x="5705298" y="1144549"/>
                </a:lnTo>
                <a:lnTo>
                  <a:pt x="5716279" y="1075478"/>
                </a:lnTo>
                <a:lnTo>
                  <a:pt x="5726718" y="1006227"/>
                </a:lnTo>
                <a:lnTo>
                  <a:pt x="5736611" y="936800"/>
                </a:lnTo>
                <a:lnTo>
                  <a:pt x="5745958" y="867198"/>
                </a:lnTo>
                <a:lnTo>
                  <a:pt x="5754756" y="797424"/>
                </a:lnTo>
                <a:lnTo>
                  <a:pt x="5763003" y="727479"/>
                </a:lnTo>
                <a:lnTo>
                  <a:pt x="5770696" y="657366"/>
                </a:lnTo>
                <a:lnTo>
                  <a:pt x="5777833" y="587088"/>
                </a:lnTo>
                <a:lnTo>
                  <a:pt x="5784412" y="516646"/>
                </a:lnTo>
                <a:lnTo>
                  <a:pt x="5790431" y="446042"/>
                </a:lnTo>
                <a:lnTo>
                  <a:pt x="5795887" y="375280"/>
                </a:lnTo>
                <a:lnTo>
                  <a:pt x="5800778" y="304361"/>
                </a:lnTo>
                <a:lnTo>
                  <a:pt x="5805102" y="233287"/>
                </a:lnTo>
                <a:lnTo>
                  <a:pt x="5808857" y="162061"/>
                </a:lnTo>
                <a:lnTo>
                  <a:pt x="5812041" y="90685"/>
                </a:lnTo>
                <a:lnTo>
                  <a:pt x="5814650" y="19161"/>
                </a:lnTo>
                <a:lnTo>
                  <a:pt x="5815194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6177915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6"/>
                </a:lnTo>
                <a:lnTo>
                  <a:pt x="81494" y="47802"/>
                </a:lnTo>
                <a:lnTo>
                  <a:pt x="47799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56038" y="4672908"/>
            <a:ext cx="1085215" cy="1253490"/>
          </a:xfrm>
          <a:custGeom>
            <a:avLst/>
            <a:gdLst/>
            <a:ahLst/>
            <a:cxnLst/>
            <a:rect l="l" t="t" r="r" b="b"/>
            <a:pathLst>
              <a:path w="1085214" h="1253489">
                <a:moveTo>
                  <a:pt x="0" y="313267"/>
                </a:moveTo>
                <a:lnTo>
                  <a:pt x="0" y="939793"/>
                </a:lnTo>
                <a:lnTo>
                  <a:pt x="542590" y="1253061"/>
                </a:lnTo>
                <a:lnTo>
                  <a:pt x="1085181" y="939793"/>
                </a:lnTo>
                <a:lnTo>
                  <a:pt x="1085181" y="313267"/>
                </a:lnTo>
                <a:lnTo>
                  <a:pt x="542590" y="0"/>
                </a:lnTo>
                <a:lnTo>
                  <a:pt x="0" y="313267"/>
                </a:lnTo>
                <a:close/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939793"/>
                </a:lnTo>
                <a:lnTo>
                  <a:pt x="542590" y="313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313257"/>
                </a:lnTo>
                <a:lnTo>
                  <a:pt x="542590" y="939793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80" y="725271"/>
                </a:moveTo>
                <a:lnTo>
                  <a:pt x="12601067" y="0"/>
                </a:lnTo>
                <a:lnTo>
                  <a:pt x="5860948" y="0"/>
                </a:lnTo>
                <a:lnTo>
                  <a:pt x="5799010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704" y="199783"/>
                </a:lnTo>
                <a:lnTo>
                  <a:pt x="5475478" y="254431"/>
                </a:lnTo>
                <a:lnTo>
                  <a:pt x="5395696" y="309676"/>
                </a:lnTo>
                <a:lnTo>
                  <a:pt x="5316359" y="365518"/>
                </a:lnTo>
                <a:lnTo>
                  <a:pt x="5237480" y="421957"/>
                </a:lnTo>
                <a:lnTo>
                  <a:pt x="5159045" y="478993"/>
                </a:lnTo>
                <a:lnTo>
                  <a:pt x="5081079" y="536600"/>
                </a:lnTo>
                <a:lnTo>
                  <a:pt x="5003571" y="594804"/>
                </a:lnTo>
                <a:lnTo>
                  <a:pt x="4926520" y="653580"/>
                </a:lnTo>
                <a:lnTo>
                  <a:pt x="4849939" y="712939"/>
                </a:lnTo>
                <a:lnTo>
                  <a:pt x="4773828" y="772871"/>
                </a:lnTo>
                <a:lnTo>
                  <a:pt x="4698187" y="833374"/>
                </a:lnTo>
                <a:lnTo>
                  <a:pt x="4623028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87" y="1208176"/>
                </a:lnTo>
                <a:lnTo>
                  <a:pt x="4182249" y="1272578"/>
                </a:lnTo>
                <a:lnTo>
                  <a:pt x="4110520" y="1337525"/>
                </a:lnTo>
                <a:lnTo>
                  <a:pt x="4039285" y="1403019"/>
                </a:lnTo>
                <a:lnTo>
                  <a:pt x="3968559" y="1469047"/>
                </a:lnTo>
                <a:lnTo>
                  <a:pt x="3898341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68" y="2745892"/>
                </a:lnTo>
                <a:lnTo>
                  <a:pt x="2725166" y="2821533"/>
                </a:lnTo>
                <a:lnTo>
                  <a:pt x="2665234" y="2897644"/>
                </a:lnTo>
                <a:lnTo>
                  <a:pt x="2605875" y="2974225"/>
                </a:lnTo>
                <a:lnTo>
                  <a:pt x="2547099" y="3051264"/>
                </a:lnTo>
                <a:lnTo>
                  <a:pt x="2488895" y="3128784"/>
                </a:lnTo>
                <a:lnTo>
                  <a:pt x="2431288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71" y="3443401"/>
                </a:lnTo>
                <a:lnTo>
                  <a:pt x="2206726" y="3523183"/>
                </a:lnTo>
                <a:lnTo>
                  <a:pt x="2152065" y="3603396"/>
                </a:lnTo>
                <a:lnTo>
                  <a:pt x="2098027" y="3684066"/>
                </a:lnTo>
                <a:lnTo>
                  <a:pt x="2044585" y="3765169"/>
                </a:lnTo>
                <a:lnTo>
                  <a:pt x="1991753" y="3846703"/>
                </a:lnTo>
                <a:lnTo>
                  <a:pt x="1939544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97" y="4177144"/>
                </a:lnTo>
                <a:lnTo>
                  <a:pt x="1736864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49" y="4514253"/>
                </a:lnTo>
                <a:lnTo>
                  <a:pt x="1544243" y="4599559"/>
                </a:lnTo>
                <a:lnTo>
                  <a:pt x="1497685" y="4685258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14" y="5207736"/>
                </a:lnTo>
                <a:lnTo>
                  <a:pt x="1190040" y="5296166"/>
                </a:lnTo>
                <a:lnTo>
                  <a:pt x="1148740" y="5384965"/>
                </a:lnTo>
                <a:lnTo>
                  <a:pt x="1108100" y="5474144"/>
                </a:lnTo>
                <a:lnTo>
                  <a:pt x="1068146" y="5563692"/>
                </a:lnTo>
                <a:lnTo>
                  <a:pt x="1028865" y="5653595"/>
                </a:lnTo>
                <a:lnTo>
                  <a:pt x="990257" y="5743880"/>
                </a:lnTo>
                <a:lnTo>
                  <a:pt x="952347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33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61" y="6478740"/>
                </a:lnTo>
                <a:lnTo>
                  <a:pt x="674027" y="6572136"/>
                </a:lnTo>
                <a:lnTo>
                  <a:pt x="642416" y="6665862"/>
                </a:lnTo>
                <a:lnTo>
                  <a:pt x="611517" y="6759918"/>
                </a:lnTo>
                <a:lnTo>
                  <a:pt x="581342" y="6854291"/>
                </a:lnTo>
                <a:lnTo>
                  <a:pt x="551891" y="6948995"/>
                </a:lnTo>
                <a:lnTo>
                  <a:pt x="523163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82" y="7427188"/>
                </a:lnTo>
                <a:lnTo>
                  <a:pt x="390525" y="7523747"/>
                </a:lnTo>
                <a:lnTo>
                  <a:pt x="366229" y="7620597"/>
                </a:lnTo>
                <a:lnTo>
                  <a:pt x="342671" y="7717739"/>
                </a:lnTo>
                <a:lnTo>
                  <a:pt x="319874" y="7815186"/>
                </a:lnTo>
                <a:lnTo>
                  <a:pt x="297827" y="7912913"/>
                </a:lnTo>
                <a:lnTo>
                  <a:pt x="276542" y="8010931"/>
                </a:lnTo>
                <a:lnTo>
                  <a:pt x="256019" y="8109229"/>
                </a:lnTo>
                <a:lnTo>
                  <a:pt x="236258" y="8207794"/>
                </a:lnTo>
                <a:lnTo>
                  <a:pt x="217258" y="8306651"/>
                </a:lnTo>
                <a:lnTo>
                  <a:pt x="199047" y="8405774"/>
                </a:lnTo>
                <a:lnTo>
                  <a:pt x="181597" y="8505165"/>
                </a:lnTo>
                <a:lnTo>
                  <a:pt x="164934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57" y="9208160"/>
                </a:lnTo>
                <a:lnTo>
                  <a:pt x="70332" y="9309583"/>
                </a:lnTo>
                <a:lnTo>
                  <a:pt x="60007" y="9411259"/>
                </a:lnTo>
                <a:lnTo>
                  <a:pt x="50482" y="9513164"/>
                </a:lnTo>
                <a:lnTo>
                  <a:pt x="41783" y="9615297"/>
                </a:lnTo>
                <a:lnTo>
                  <a:pt x="33883" y="9717659"/>
                </a:lnTo>
                <a:lnTo>
                  <a:pt x="26809" y="9820250"/>
                </a:lnTo>
                <a:lnTo>
                  <a:pt x="20548" y="9923069"/>
                </a:lnTo>
                <a:lnTo>
                  <a:pt x="15125" y="10026104"/>
                </a:lnTo>
                <a:lnTo>
                  <a:pt x="10515" y="10129368"/>
                </a:lnTo>
                <a:lnTo>
                  <a:pt x="6743" y="10232834"/>
                </a:lnTo>
                <a:lnTo>
                  <a:pt x="3797" y="10336505"/>
                </a:lnTo>
                <a:lnTo>
                  <a:pt x="1689" y="10440391"/>
                </a:lnTo>
                <a:lnTo>
                  <a:pt x="431" y="10544493"/>
                </a:lnTo>
                <a:lnTo>
                  <a:pt x="0" y="10648772"/>
                </a:lnTo>
                <a:lnTo>
                  <a:pt x="431" y="10753065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43" y="11064723"/>
                </a:lnTo>
                <a:lnTo>
                  <a:pt x="10515" y="11168190"/>
                </a:lnTo>
                <a:lnTo>
                  <a:pt x="15125" y="11271453"/>
                </a:lnTo>
                <a:lnTo>
                  <a:pt x="17081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80" y="725271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4" y="0"/>
                </a:moveTo>
                <a:lnTo>
                  <a:pt x="0" y="0"/>
                </a:lnTo>
                <a:lnTo>
                  <a:pt x="0" y="7950926"/>
                </a:lnTo>
                <a:lnTo>
                  <a:pt x="119650" y="7907879"/>
                </a:lnTo>
                <a:lnTo>
                  <a:pt x="247136" y="7859770"/>
                </a:lnTo>
                <a:lnTo>
                  <a:pt x="373663" y="7809735"/>
                </a:lnTo>
                <a:lnTo>
                  <a:pt x="499214" y="7757789"/>
                </a:lnTo>
                <a:lnTo>
                  <a:pt x="623769" y="7703952"/>
                </a:lnTo>
                <a:lnTo>
                  <a:pt x="747312" y="7648241"/>
                </a:lnTo>
                <a:lnTo>
                  <a:pt x="869824" y="7590675"/>
                </a:lnTo>
                <a:lnTo>
                  <a:pt x="991287" y="7531271"/>
                </a:lnTo>
                <a:lnTo>
                  <a:pt x="1111683" y="7470047"/>
                </a:lnTo>
                <a:lnTo>
                  <a:pt x="1230996" y="7407021"/>
                </a:lnTo>
                <a:lnTo>
                  <a:pt x="1290239" y="7374838"/>
                </a:lnTo>
                <a:lnTo>
                  <a:pt x="1349205" y="7342211"/>
                </a:lnTo>
                <a:lnTo>
                  <a:pt x="1407891" y="7309143"/>
                </a:lnTo>
                <a:lnTo>
                  <a:pt x="1466294" y="7275635"/>
                </a:lnTo>
                <a:lnTo>
                  <a:pt x="1524413" y="7241690"/>
                </a:lnTo>
                <a:lnTo>
                  <a:pt x="1582245" y="7207311"/>
                </a:lnTo>
                <a:lnTo>
                  <a:pt x="1639788" y="7172499"/>
                </a:lnTo>
                <a:lnTo>
                  <a:pt x="1697040" y="7137256"/>
                </a:lnTo>
                <a:lnTo>
                  <a:pt x="1753998" y="7101586"/>
                </a:lnTo>
                <a:lnTo>
                  <a:pt x="1810660" y="7065490"/>
                </a:lnTo>
                <a:lnTo>
                  <a:pt x="1867024" y="7028970"/>
                </a:lnTo>
                <a:lnTo>
                  <a:pt x="1923088" y="6992029"/>
                </a:lnTo>
                <a:lnTo>
                  <a:pt x="1978849" y="6954669"/>
                </a:lnTo>
                <a:lnTo>
                  <a:pt x="2034306" y="6916892"/>
                </a:lnTo>
                <a:lnTo>
                  <a:pt x="2089456" y="6878700"/>
                </a:lnTo>
                <a:lnTo>
                  <a:pt x="2144296" y="6840096"/>
                </a:lnTo>
                <a:lnTo>
                  <a:pt x="2198825" y="6801082"/>
                </a:lnTo>
                <a:lnTo>
                  <a:pt x="2253040" y="6761660"/>
                </a:lnTo>
                <a:lnTo>
                  <a:pt x="2306939" y="6721832"/>
                </a:lnTo>
                <a:lnTo>
                  <a:pt x="2360520" y="6681601"/>
                </a:lnTo>
                <a:lnTo>
                  <a:pt x="2413781" y="6640969"/>
                </a:lnTo>
                <a:lnTo>
                  <a:pt x="2466718" y="6599938"/>
                </a:lnTo>
                <a:lnTo>
                  <a:pt x="2519331" y="6558510"/>
                </a:lnTo>
                <a:lnTo>
                  <a:pt x="2571617" y="6516688"/>
                </a:lnTo>
                <a:lnTo>
                  <a:pt x="2623573" y="6474473"/>
                </a:lnTo>
                <a:lnTo>
                  <a:pt x="2675198" y="6431869"/>
                </a:lnTo>
                <a:lnTo>
                  <a:pt x="2726488" y="6388877"/>
                </a:lnTo>
                <a:lnTo>
                  <a:pt x="2777443" y="6345499"/>
                </a:lnTo>
                <a:lnTo>
                  <a:pt x="2828059" y="6301738"/>
                </a:lnTo>
                <a:lnTo>
                  <a:pt x="2878335" y="6257596"/>
                </a:lnTo>
                <a:lnTo>
                  <a:pt x="2928267" y="6213076"/>
                </a:lnTo>
                <a:lnTo>
                  <a:pt x="2977855" y="6168179"/>
                </a:lnTo>
                <a:lnTo>
                  <a:pt x="3027095" y="6122908"/>
                </a:lnTo>
                <a:lnTo>
                  <a:pt x="3075986" y="6077264"/>
                </a:lnTo>
                <a:lnTo>
                  <a:pt x="3124524" y="6031251"/>
                </a:lnTo>
                <a:lnTo>
                  <a:pt x="3172709" y="5984871"/>
                </a:lnTo>
                <a:lnTo>
                  <a:pt x="3220537" y="5938125"/>
                </a:lnTo>
                <a:lnTo>
                  <a:pt x="3268007" y="5891016"/>
                </a:lnTo>
                <a:lnTo>
                  <a:pt x="3315116" y="5843546"/>
                </a:lnTo>
                <a:lnTo>
                  <a:pt x="3361862" y="5795718"/>
                </a:lnTo>
                <a:lnTo>
                  <a:pt x="3408242" y="5747533"/>
                </a:lnTo>
                <a:lnTo>
                  <a:pt x="3454255" y="5698994"/>
                </a:lnTo>
                <a:lnTo>
                  <a:pt x="3499899" y="5650103"/>
                </a:lnTo>
                <a:lnTo>
                  <a:pt x="3545170" y="5600863"/>
                </a:lnTo>
                <a:lnTo>
                  <a:pt x="3590067" y="5551276"/>
                </a:lnTo>
                <a:lnTo>
                  <a:pt x="3634587" y="5501343"/>
                </a:lnTo>
                <a:lnTo>
                  <a:pt x="3678729" y="5451068"/>
                </a:lnTo>
                <a:lnTo>
                  <a:pt x="3722490" y="5400451"/>
                </a:lnTo>
                <a:lnTo>
                  <a:pt x="3765868" y="5349497"/>
                </a:lnTo>
                <a:lnTo>
                  <a:pt x="3808860" y="5298206"/>
                </a:lnTo>
                <a:lnTo>
                  <a:pt x="3851464" y="5246581"/>
                </a:lnTo>
                <a:lnTo>
                  <a:pt x="3893678" y="5194625"/>
                </a:lnTo>
                <a:lnTo>
                  <a:pt x="3935501" y="5142339"/>
                </a:lnTo>
                <a:lnTo>
                  <a:pt x="3976928" y="5089727"/>
                </a:lnTo>
                <a:lnTo>
                  <a:pt x="4017960" y="5036789"/>
                </a:lnTo>
                <a:lnTo>
                  <a:pt x="4058592" y="4983528"/>
                </a:lnTo>
                <a:lnTo>
                  <a:pt x="4098823" y="4929947"/>
                </a:lnTo>
                <a:lnTo>
                  <a:pt x="4138650" y="4876048"/>
                </a:lnTo>
                <a:lnTo>
                  <a:pt x="4178072" y="4821833"/>
                </a:lnTo>
                <a:lnTo>
                  <a:pt x="4217086" y="4767304"/>
                </a:lnTo>
                <a:lnTo>
                  <a:pt x="4255690" y="4712464"/>
                </a:lnTo>
                <a:lnTo>
                  <a:pt x="4293882" y="4657314"/>
                </a:lnTo>
                <a:lnTo>
                  <a:pt x="4331659" y="4601857"/>
                </a:lnTo>
                <a:lnTo>
                  <a:pt x="4369019" y="4546096"/>
                </a:lnTo>
                <a:lnTo>
                  <a:pt x="4405960" y="4490032"/>
                </a:lnTo>
                <a:lnTo>
                  <a:pt x="4442480" y="4433668"/>
                </a:lnTo>
                <a:lnTo>
                  <a:pt x="4478576" y="4377006"/>
                </a:lnTo>
                <a:lnTo>
                  <a:pt x="4514246" y="4320047"/>
                </a:lnTo>
                <a:lnTo>
                  <a:pt x="4549489" y="4262796"/>
                </a:lnTo>
                <a:lnTo>
                  <a:pt x="4584301" y="4205253"/>
                </a:lnTo>
                <a:lnTo>
                  <a:pt x="4618680" y="4147421"/>
                </a:lnTo>
                <a:lnTo>
                  <a:pt x="4652625" y="4089302"/>
                </a:lnTo>
                <a:lnTo>
                  <a:pt x="4686132" y="4030899"/>
                </a:lnTo>
                <a:lnTo>
                  <a:pt x="4719200" y="3972213"/>
                </a:lnTo>
                <a:lnTo>
                  <a:pt x="4751827" y="3913247"/>
                </a:lnTo>
                <a:lnTo>
                  <a:pt x="4784010" y="3854004"/>
                </a:lnTo>
                <a:lnTo>
                  <a:pt x="4815747" y="3794484"/>
                </a:lnTo>
                <a:lnTo>
                  <a:pt x="4847036" y="3734691"/>
                </a:lnTo>
                <a:lnTo>
                  <a:pt x="4877874" y="3674628"/>
                </a:lnTo>
                <a:lnTo>
                  <a:pt x="4908260" y="3614295"/>
                </a:lnTo>
                <a:lnTo>
                  <a:pt x="4938191" y="3553696"/>
                </a:lnTo>
                <a:lnTo>
                  <a:pt x="4967664" y="3492832"/>
                </a:lnTo>
                <a:lnTo>
                  <a:pt x="4996678" y="3431706"/>
                </a:lnTo>
                <a:lnTo>
                  <a:pt x="5025230" y="3370320"/>
                </a:lnTo>
                <a:lnTo>
                  <a:pt x="5053319" y="3308676"/>
                </a:lnTo>
                <a:lnTo>
                  <a:pt x="5080941" y="3246777"/>
                </a:lnTo>
                <a:lnTo>
                  <a:pt x="5108095" y="3184625"/>
                </a:lnTo>
                <a:lnTo>
                  <a:pt x="5134778" y="3122222"/>
                </a:lnTo>
                <a:lnTo>
                  <a:pt x="5160988" y="3059570"/>
                </a:lnTo>
                <a:lnTo>
                  <a:pt x="5186723" y="2996672"/>
                </a:lnTo>
                <a:lnTo>
                  <a:pt x="5211981" y="2933529"/>
                </a:lnTo>
                <a:lnTo>
                  <a:pt x="5236759" y="2870144"/>
                </a:lnTo>
                <a:lnTo>
                  <a:pt x="5261055" y="2806520"/>
                </a:lnTo>
                <a:lnTo>
                  <a:pt x="5284867" y="2742658"/>
                </a:lnTo>
                <a:lnTo>
                  <a:pt x="5308193" y="2678561"/>
                </a:lnTo>
                <a:lnTo>
                  <a:pt x="5331030" y="2614231"/>
                </a:lnTo>
                <a:lnTo>
                  <a:pt x="5353377" y="2549670"/>
                </a:lnTo>
                <a:lnTo>
                  <a:pt x="5375230" y="2484880"/>
                </a:lnTo>
                <a:lnTo>
                  <a:pt x="5396588" y="2419864"/>
                </a:lnTo>
                <a:lnTo>
                  <a:pt x="5417448" y="2354625"/>
                </a:lnTo>
                <a:lnTo>
                  <a:pt x="5437809" y="2289163"/>
                </a:lnTo>
                <a:lnTo>
                  <a:pt x="5457668" y="2223482"/>
                </a:lnTo>
                <a:lnTo>
                  <a:pt x="5477022" y="2157583"/>
                </a:lnTo>
                <a:lnTo>
                  <a:pt x="5495870" y="2091469"/>
                </a:lnTo>
                <a:lnTo>
                  <a:pt x="5514209" y="2025143"/>
                </a:lnTo>
                <a:lnTo>
                  <a:pt x="5532037" y="1958606"/>
                </a:lnTo>
                <a:lnTo>
                  <a:pt x="5549352" y="1891860"/>
                </a:lnTo>
                <a:lnTo>
                  <a:pt x="5566151" y="1824909"/>
                </a:lnTo>
                <a:lnTo>
                  <a:pt x="5582432" y="1757753"/>
                </a:lnTo>
                <a:lnTo>
                  <a:pt x="5598194" y="1690396"/>
                </a:lnTo>
                <a:lnTo>
                  <a:pt x="5613433" y="1622839"/>
                </a:lnTo>
                <a:lnTo>
                  <a:pt x="5628148" y="1555086"/>
                </a:lnTo>
                <a:lnTo>
                  <a:pt x="5642336" y="1487137"/>
                </a:lnTo>
                <a:lnTo>
                  <a:pt x="5655995" y="1418996"/>
                </a:lnTo>
                <a:lnTo>
                  <a:pt x="5669124" y="1350664"/>
                </a:lnTo>
                <a:lnTo>
                  <a:pt x="5681718" y="1282144"/>
                </a:lnTo>
                <a:lnTo>
                  <a:pt x="5693777" y="1213438"/>
                </a:lnTo>
                <a:lnTo>
                  <a:pt x="5705298" y="1144549"/>
                </a:lnTo>
                <a:lnTo>
                  <a:pt x="5716279" y="1075478"/>
                </a:lnTo>
                <a:lnTo>
                  <a:pt x="5726718" y="1006227"/>
                </a:lnTo>
                <a:lnTo>
                  <a:pt x="5736611" y="936800"/>
                </a:lnTo>
                <a:lnTo>
                  <a:pt x="5745958" y="867198"/>
                </a:lnTo>
                <a:lnTo>
                  <a:pt x="5754756" y="797424"/>
                </a:lnTo>
                <a:lnTo>
                  <a:pt x="5763003" y="727479"/>
                </a:lnTo>
                <a:lnTo>
                  <a:pt x="5770696" y="657366"/>
                </a:lnTo>
                <a:lnTo>
                  <a:pt x="5777833" y="587088"/>
                </a:lnTo>
                <a:lnTo>
                  <a:pt x="5784412" y="516646"/>
                </a:lnTo>
                <a:lnTo>
                  <a:pt x="5790431" y="446042"/>
                </a:lnTo>
                <a:lnTo>
                  <a:pt x="5795887" y="375280"/>
                </a:lnTo>
                <a:lnTo>
                  <a:pt x="5800778" y="304361"/>
                </a:lnTo>
                <a:lnTo>
                  <a:pt x="5805102" y="233287"/>
                </a:lnTo>
                <a:lnTo>
                  <a:pt x="5808857" y="162061"/>
                </a:lnTo>
                <a:lnTo>
                  <a:pt x="5812041" y="90685"/>
                </a:lnTo>
                <a:lnTo>
                  <a:pt x="5814650" y="19161"/>
                </a:lnTo>
                <a:lnTo>
                  <a:pt x="5815194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6177915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6"/>
                </a:lnTo>
                <a:lnTo>
                  <a:pt x="81494" y="47802"/>
                </a:lnTo>
                <a:lnTo>
                  <a:pt x="47799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56038" y="4672908"/>
            <a:ext cx="1085215" cy="1253490"/>
          </a:xfrm>
          <a:custGeom>
            <a:avLst/>
            <a:gdLst/>
            <a:ahLst/>
            <a:cxnLst/>
            <a:rect l="l" t="t" r="r" b="b"/>
            <a:pathLst>
              <a:path w="1085214" h="1253489">
                <a:moveTo>
                  <a:pt x="0" y="313267"/>
                </a:moveTo>
                <a:lnTo>
                  <a:pt x="0" y="939793"/>
                </a:lnTo>
                <a:lnTo>
                  <a:pt x="542590" y="1253061"/>
                </a:lnTo>
                <a:lnTo>
                  <a:pt x="1085181" y="939793"/>
                </a:lnTo>
                <a:lnTo>
                  <a:pt x="1085181" y="313267"/>
                </a:lnTo>
                <a:lnTo>
                  <a:pt x="542590" y="0"/>
                </a:lnTo>
                <a:lnTo>
                  <a:pt x="0" y="313267"/>
                </a:lnTo>
                <a:close/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939793"/>
                </a:lnTo>
                <a:lnTo>
                  <a:pt x="542590" y="313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313257"/>
                </a:lnTo>
                <a:lnTo>
                  <a:pt x="542590" y="939793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80" y="725271"/>
                </a:moveTo>
                <a:lnTo>
                  <a:pt x="12601067" y="0"/>
                </a:lnTo>
                <a:lnTo>
                  <a:pt x="5860948" y="0"/>
                </a:lnTo>
                <a:lnTo>
                  <a:pt x="5799010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704" y="199783"/>
                </a:lnTo>
                <a:lnTo>
                  <a:pt x="5475478" y="254431"/>
                </a:lnTo>
                <a:lnTo>
                  <a:pt x="5395696" y="309676"/>
                </a:lnTo>
                <a:lnTo>
                  <a:pt x="5316359" y="365518"/>
                </a:lnTo>
                <a:lnTo>
                  <a:pt x="5237480" y="421957"/>
                </a:lnTo>
                <a:lnTo>
                  <a:pt x="5159045" y="478993"/>
                </a:lnTo>
                <a:lnTo>
                  <a:pt x="5081079" y="536600"/>
                </a:lnTo>
                <a:lnTo>
                  <a:pt x="5003571" y="594804"/>
                </a:lnTo>
                <a:lnTo>
                  <a:pt x="4926520" y="653580"/>
                </a:lnTo>
                <a:lnTo>
                  <a:pt x="4849939" y="712939"/>
                </a:lnTo>
                <a:lnTo>
                  <a:pt x="4773828" y="772871"/>
                </a:lnTo>
                <a:lnTo>
                  <a:pt x="4698187" y="833374"/>
                </a:lnTo>
                <a:lnTo>
                  <a:pt x="4623028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87" y="1208176"/>
                </a:lnTo>
                <a:lnTo>
                  <a:pt x="4182249" y="1272578"/>
                </a:lnTo>
                <a:lnTo>
                  <a:pt x="4110520" y="1337525"/>
                </a:lnTo>
                <a:lnTo>
                  <a:pt x="4039285" y="1403019"/>
                </a:lnTo>
                <a:lnTo>
                  <a:pt x="3968559" y="1469047"/>
                </a:lnTo>
                <a:lnTo>
                  <a:pt x="3898341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68" y="2745892"/>
                </a:lnTo>
                <a:lnTo>
                  <a:pt x="2725166" y="2821533"/>
                </a:lnTo>
                <a:lnTo>
                  <a:pt x="2665234" y="2897644"/>
                </a:lnTo>
                <a:lnTo>
                  <a:pt x="2605875" y="2974225"/>
                </a:lnTo>
                <a:lnTo>
                  <a:pt x="2547099" y="3051264"/>
                </a:lnTo>
                <a:lnTo>
                  <a:pt x="2488895" y="3128784"/>
                </a:lnTo>
                <a:lnTo>
                  <a:pt x="2431288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71" y="3443401"/>
                </a:lnTo>
                <a:lnTo>
                  <a:pt x="2206726" y="3523183"/>
                </a:lnTo>
                <a:lnTo>
                  <a:pt x="2152065" y="3603396"/>
                </a:lnTo>
                <a:lnTo>
                  <a:pt x="2098027" y="3684066"/>
                </a:lnTo>
                <a:lnTo>
                  <a:pt x="2044585" y="3765169"/>
                </a:lnTo>
                <a:lnTo>
                  <a:pt x="1991753" y="3846703"/>
                </a:lnTo>
                <a:lnTo>
                  <a:pt x="1939544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97" y="4177144"/>
                </a:lnTo>
                <a:lnTo>
                  <a:pt x="1736864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49" y="4514253"/>
                </a:lnTo>
                <a:lnTo>
                  <a:pt x="1544243" y="4599559"/>
                </a:lnTo>
                <a:lnTo>
                  <a:pt x="1497685" y="4685258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14" y="5207736"/>
                </a:lnTo>
                <a:lnTo>
                  <a:pt x="1190040" y="5296166"/>
                </a:lnTo>
                <a:lnTo>
                  <a:pt x="1148740" y="5384965"/>
                </a:lnTo>
                <a:lnTo>
                  <a:pt x="1108100" y="5474144"/>
                </a:lnTo>
                <a:lnTo>
                  <a:pt x="1068146" y="5563692"/>
                </a:lnTo>
                <a:lnTo>
                  <a:pt x="1028865" y="5653595"/>
                </a:lnTo>
                <a:lnTo>
                  <a:pt x="990257" y="5743880"/>
                </a:lnTo>
                <a:lnTo>
                  <a:pt x="952347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33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61" y="6478740"/>
                </a:lnTo>
                <a:lnTo>
                  <a:pt x="674027" y="6572136"/>
                </a:lnTo>
                <a:lnTo>
                  <a:pt x="642416" y="6665862"/>
                </a:lnTo>
                <a:lnTo>
                  <a:pt x="611517" y="6759918"/>
                </a:lnTo>
                <a:lnTo>
                  <a:pt x="581342" y="6854291"/>
                </a:lnTo>
                <a:lnTo>
                  <a:pt x="551891" y="6948995"/>
                </a:lnTo>
                <a:lnTo>
                  <a:pt x="523163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82" y="7427188"/>
                </a:lnTo>
                <a:lnTo>
                  <a:pt x="390525" y="7523747"/>
                </a:lnTo>
                <a:lnTo>
                  <a:pt x="366229" y="7620597"/>
                </a:lnTo>
                <a:lnTo>
                  <a:pt x="342671" y="7717739"/>
                </a:lnTo>
                <a:lnTo>
                  <a:pt x="319874" y="7815186"/>
                </a:lnTo>
                <a:lnTo>
                  <a:pt x="297827" y="7912913"/>
                </a:lnTo>
                <a:lnTo>
                  <a:pt x="276542" y="8010931"/>
                </a:lnTo>
                <a:lnTo>
                  <a:pt x="256019" y="8109229"/>
                </a:lnTo>
                <a:lnTo>
                  <a:pt x="236258" y="8207794"/>
                </a:lnTo>
                <a:lnTo>
                  <a:pt x="217258" y="8306651"/>
                </a:lnTo>
                <a:lnTo>
                  <a:pt x="199047" y="8405774"/>
                </a:lnTo>
                <a:lnTo>
                  <a:pt x="181597" y="8505165"/>
                </a:lnTo>
                <a:lnTo>
                  <a:pt x="164934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57" y="9208160"/>
                </a:lnTo>
                <a:lnTo>
                  <a:pt x="70332" y="9309583"/>
                </a:lnTo>
                <a:lnTo>
                  <a:pt x="60007" y="9411259"/>
                </a:lnTo>
                <a:lnTo>
                  <a:pt x="50482" y="9513164"/>
                </a:lnTo>
                <a:lnTo>
                  <a:pt x="41783" y="9615297"/>
                </a:lnTo>
                <a:lnTo>
                  <a:pt x="33883" y="9717659"/>
                </a:lnTo>
                <a:lnTo>
                  <a:pt x="26809" y="9820250"/>
                </a:lnTo>
                <a:lnTo>
                  <a:pt x="20548" y="9923069"/>
                </a:lnTo>
                <a:lnTo>
                  <a:pt x="15125" y="10026104"/>
                </a:lnTo>
                <a:lnTo>
                  <a:pt x="10515" y="10129368"/>
                </a:lnTo>
                <a:lnTo>
                  <a:pt x="6743" y="10232834"/>
                </a:lnTo>
                <a:lnTo>
                  <a:pt x="3797" y="10336505"/>
                </a:lnTo>
                <a:lnTo>
                  <a:pt x="1689" y="10440391"/>
                </a:lnTo>
                <a:lnTo>
                  <a:pt x="431" y="10544493"/>
                </a:lnTo>
                <a:lnTo>
                  <a:pt x="0" y="10648772"/>
                </a:lnTo>
                <a:lnTo>
                  <a:pt x="431" y="10753065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43" y="11064723"/>
                </a:lnTo>
                <a:lnTo>
                  <a:pt x="10515" y="11168190"/>
                </a:lnTo>
                <a:lnTo>
                  <a:pt x="15125" y="11271453"/>
                </a:lnTo>
                <a:lnTo>
                  <a:pt x="17081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80" y="725271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4" y="0"/>
                </a:moveTo>
                <a:lnTo>
                  <a:pt x="0" y="0"/>
                </a:lnTo>
                <a:lnTo>
                  <a:pt x="0" y="7950926"/>
                </a:lnTo>
                <a:lnTo>
                  <a:pt x="119650" y="7907879"/>
                </a:lnTo>
                <a:lnTo>
                  <a:pt x="247136" y="7859770"/>
                </a:lnTo>
                <a:lnTo>
                  <a:pt x="373663" y="7809735"/>
                </a:lnTo>
                <a:lnTo>
                  <a:pt x="499214" y="7757789"/>
                </a:lnTo>
                <a:lnTo>
                  <a:pt x="623769" y="7703952"/>
                </a:lnTo>
                <a:lnTo>
                  <a:pt x="747312" y="7648241"/>
                </a:lnTo>
                <a:lnTo>
                  <a:pt x="869824" y="7590675"/>
                </a:lnTo>
                <a:lnTo>
                  <a:pt x="991287" y="7531271"/>
                </a:lnTo>
                <a:lnTo>
                  <a:pt x="1111683" y="7470047"/>
                </a:lnTo>
                <a:lnTo>
                  <a:pt x="1230996" y="7407021"/>
                </a:lnTo>
                <a:lnTo>
                  <a:pt x="1290239" y="7374838"/>
                </a:lnTo>
                <a:lnTo>
                  <a:pt x="1349205" y="7342211"/>
                </a:lnTo>
                <a:lnTo>
                  <a:pt x="1407891" y="7309143"/>
                </a:lnTo>
                <a:lnTo>
                  <a:pt x="1466294" y="7275635"/>
                </a:lnTo>
                <a:lnTo>
                  <a:pt x="1524413" y="7241690"/>
                </a:lnTo>
                <a:lnTo>
                  <a:pt x="1582245" y="7207311"/>
                </a:lnTo>
                <a:lnTo>
                  <a:pt x="1639788" y="7172499"/>
                </a:lnTo>
                <a:lnTo>
                  <a:pt x="1697040" y="7137256"/>
                </a:lnTo>
                <a:lnTo>
                  <a:pt x="1753998" y="7101586"/>
                </a:lnTo>
                <a:lnTo>
                  <a:pt x="1810660" y="7065490"/>
                </a:lnTo>
                <a:lnTo>
                  <a:pt x="1867024" y="7028970"/>
                </a:lnTo>
                <a:lnTo>
                  <a:pt x="1923088" y="6992029"/>
                </a:lnTo>
                <a:lnTo>
                  <a:pt x="1978849" y="6954669"/>
                </a:lnTo>
                <a:lnTo>
                  <a:pt x="2034306" y="6916892"/>
                </a:lnTo>
                <a:lnTo>
                  <a:pt x="2089456" y="6878700"/>
                </a:lnTo>
                <a:lnTo>
                  <a:pt x="2144296" y="6840096"/>
                </a:lnTo>
                <a:lnTo>
                  <a:pt x="2198825" y="6801082"/>
                </a:lnTo>
                <a:lnTo>
                  <a:pt x="2253040" y="6761660"/>
                </a:lnTo>
                <a:lnTo>
                  <a:pt x="2306939" y="6721832"/>
                </a:lnTo>
                <a:lnTo>
                  <a:pt x="2360520" y="6681601"/>
                </a:lnTo>
                <a:lnTo>
                  <a:pt x="2413781" y="6640969"/>
                </a:lnTo>
                <a:lnTo>
                  <a:pt x="2466718" y="6599938"/>
                </a:lnTo>
                <a:lnTo>
                  <a:pt x="2519331" y="6558510"/>
                </a:lnTo>
                <a:lnTo>
                  <a:pt x="2571617" y="6516688"/>
                </a:lnTo>
                <a:lnTo>
                  <a:pt x="2623573" y="6474473"/>
                </a:lnTo>
                <a:lnTo>
                  <a:pt x="2675198" y="6431869"/>
                </a:lnTo>
                <a:lnTo>
                  <a:pt x="2726488" y="6388877"/>
                </a:lnTo>
                <a:lnTo>
                  <a:pt x="2777443" y="6345499"/>
                </a:lnTo>
                <a:lnTo>
                  <a:pt x="2828059" y="6301738"/>
                </a:lnTo>
                <a:lnTo>
                  <a:pt x="2878335" y="6257596"/>
                </a:lnTo>
                <a:lnTo>
                  <a:pt x="2928267" y="6213076"/>
                </a:lnTo>
                <a:lnTo>
                  <a:pt x="2977855" y="6168179"/>
                </a:lnTo>
                <a:lnTo>
                  <a:pt x="3027095" y="6122908"/>
                </a:lnTo>
                <a:lnTo>
                  <a:pt x="3075986" y="6077264"/>
                </a:lnTo>
                <a:lnTo>
                  <a:pt x="3124524" y="6031251"/>
                </a:lnTo>
                <a:lnTo>
                  <a:pt x="3172709" y="5984871"/>
                </a:lnTo>
                <a:lnTo>
                  <a:pt x="3220537" y="5938125"/>
                </a:lnTo>
                <a:lnTo>
                  <a:pt x="3268007" y="5891016"/>
                </a:lnTo>
                <a:lnTo>
                  <a:pt x="3315116" y="5843546"/>
                </a:lnTo>
                <a:lnTo>
                  <a:pt x="3361862" y="5795718"/>
                </a:lnTo>
                <a:lnTo>
                  <a:pt x="3408242" y="5747533"/>
                </a:lnTo>
                <a:lnTo>
                  <a:pt x="3454255" y="5698994"/>
                </a:lnTo>
                <a:lnTo>
                  <a:pt x="3499899" y="5650103"/>
                </a:lnTo>
                <a:lnTo>
                  <a:pt x="3545170" y="5600863"/>
                </a:lnTo>
                <a:lnTo>
                  <a:pt x="3590067" y="5551276"/>
                </a:lnTo>
                <a:lnTo>
                  <a:pt x="3634587" y="5501343"/>
                </a:lnTo>
                <a:lnTo>
                  <a:pt x="3678729" y="5451068"/>
                </a:lnTo>
                <a:lnTo>
                  <a:pt x="3722490" y="5400451"/>
                </a:lnTo>
                <a:lnTo>
                  <a:pt x="3765868" y="5349497"/>
                </a:lnTo>
                <a:lnTo>
                  <a:pt x="3808860" y="5298206"/>
                </a:lnTo>
                <a:lnTo>
                  <a:pt x="3851464" y="5246581"/>
                </a:lnTo>
                <a:lnTo>
                  <a:pt x="3893678" y="5194625"/>
                </a:lnTo>
                <a:lnTo>
                  <a:pt x="3935501" y="5142339"/>
                </a:lnTo>
                <a:lnTo>
                  <a:pt x="3976928" y="5089727"/>
                </a:lnTo>
                <a:lnTo>
                  <a:pt x="4017960" y="5036789"/>
                </a:lnTo>
                <a:lnTo>
                  <a:pt x="4058592" y="4983528"/>
                </a:lnTo>
                <a:lnTo>
                  <a:pt x="4098823" y="4929947"/>
                </a:lnTo>
                <a:lnTo>
                  <a:pt x="4138650" y="4876048"/>
                </a:lnTo>
                <a:lnTo>
                  <a:pt x="4178072" y="4821833"/>
                </a:lnTo>
                <a:lnTo>
                  <a:pt x="4217086" y="4767304"/>
                </a:lnTo>
                <a:lnTo>
                  <a:pt x="4255690" y="4712464"/>
                </a:lnTo>
                <a:lnTo>
                  <a:pt x="4293882" y="4657314"/>
                </a:lnTo>
                <a:lnTo>
                  <a:pt x="4331659" y="4601857"/>
                </a:lnTo>
                <a:lnTo>
                  <a:pt x="4369019" y="4546096"/>
                </a:lnTo>
                <a:lnTo>
                  <a:pt x="4405960" y="4490032"/>
                </a:lnTo>
                <a:lnTo>
                  <a:pt x="4442480" y="4433668"/>
                </a:lnTo>
                <a:lnTo>
                  <a:pt x="4478576" y="4377006"/>
                </a:lnTo>
                <a:lnTo>
                  <a:pt x="4514246" y="4320047"/>
                </a:lnTo>
                <a:lnTo>
                  <a:pt x="4549489" y="4262796"/>
                </a:lnTo>
                <a:lnTo>
                  <a:pt x="4584301" y="4205253"/>
                </a:lnTo>
                <a:lnTo>
                  <a:pt x="4618680" y="4147421"/>
                </a:lnTo>
                <a:lnTo>
                  <a:pt x="4652625" y="4089302"/>
                </a:lnTo>
                <a:lnTo>
                  <a:pt x="4686132" y="4030899"/>
                </a:lnTo>
                <a:lnTo>
                  <a:pt x="4719200" y="3972213"/>
                </a:lnTo>
                <a:lnTo>
                  <a:pt x="4751827" y="3913247"/>
                </a:lnTo>
                <a:lnTo>
                  <a:pt x="4784010" y="3854004"/>
                </a:lnTo>
                <a:lnTo>
                  <a:pt x="4815747" y="3794484"/>
                </a:lnTo>
                <a:lnTo>
                  <a:pt x="4847036" y="3734691"/>
                </a:lnTo>
                <a:lnTo>
                  <a:pt x="4877874" y="3674628"/>
                </a:lnTo>
                <a:lnTo>
                  <a:pt x="4908260" y="3614295"/>
                </a:lnTo>
                <a:lnTo>
                  <a:pt x="4938191" y="3553696"/>
                </a:lnTo>
                <a:lnTo>
                  <a:pt x="4967664" y="3492832"/>
                </a:lnTo>
                <a:lnTo>
                  <a:pt x="4996678" y="3431706"/>
                </a:lnTo>
                <a:lnTo>
                  <a:pt x="5025230" y="3370320"/>
                </a:lnTo>
                <a:lnTo>
                  <a:pt x="5053319" y="3308676"/>
                </a:lnTo>
                <a:lnTo>
                  <a:pt x="5080941" y="3246777"/>
                </a:lnTo>
                <a:lnTo>
                  <a:pt x="5108095" y="3184625"/>
                </a:lnTo>
                <a:lnTo>
                  <a:pt x="5134778" y="3122222"/>
                </a:lnTo>
                <a:lnTo>
                  <a:pt x="5160988" y="3059570"/>
                </a:lnTo>
                <a:lnTo>
                  <a:pt x="5186723" y="2996672"/>
                </a:lnTo>
                <a:lnTo>
                  <a:pt x="5211981" y="2933529"/>
                </a:lnTo>
                <a:lnTo>
                  <a:pt x="5236759" y="2870144"/>
                </a:lnTo>
                <a:lnTo>
                  <a:pt x="5261055" y="2806520"/>
                </a:lnTo>
                <a:lnTo>
                  <a:pt x="5284867" y="2742658"/>
                </a:lnTo>
                <a:lnTo>
                  <a:pt x="5308193" y="2678561"/>
                </a:lnTo>
                <a:lnTo>
                  <a:pt x="5331030" y="2614231"/>
                </a:lnTo>
                <a:lnTo>
                  <a:pt x="5353377" y="2549670"/>
                </a:lnTo>
                <a:lnTo>
                  <a:pt x="5375230" y="2484880"/>
                </a:lnTo>
                <a:lnTo>
                  <a:pt x="5396588" y="2419864"/>
                </a:lnTo>
                <a:lnTo>
                  <a:pt x="5417448" y="2354625"/>
                </a:lnTo>
                <a:lnTo>
                  <a:pt x="5437809" y="2289163"/>
                </a:lnTo>
                <a:lnTo>
                  <a:pt x="5457668" y="2223482"/>
                </a:lnTo>
                <a:lnTo>
                  <a:pt x="5477022" y="2157583"/>
                </a:lnTo>
                <a:lnTo>
                  <a:pt x="5495870" y="2091469"/>
                </a:lnTo>
                <a:lnTo>
                  <a:pt x="5514209" y="2025143"/>
                </a:lnTo>
                <a:lnTo>
                  <a:pt x="5532037" y="1958606"/>
                </a:lnTo>
                <a:lnTo>
                  <a:pt x="5549352" y="1891860"/>
                </a:lnTo>
                <a:lnTo>
                  <a:pt x="5566151" y="1824909"/>
                </a:lnTo>
                <a:lnTo>
                  <a:pt x="5582432" y="1757753"/>
                </a:lnTo>
                <a:lnTo>
                  <a:pt x="5598194" y="1690396"/>
                </a:lnTo>
                <a:lnTo>
                  <a:pt x="5613433" y="1622839"/>
                </a:lnTo>
                <a:lnTo>
                  <a:pt x="5628148" y="1555086"/>
                </a:lnTo>
                <a:lnTo>
                  <a:pt x="5642336" y="1487137"/>
                </a:lnTo>
                <a:lnTo>
                  <a:pt x="5655995" y="1418996"/>
                </a:lnTo>
                <a:lnTo>
                  <a:pt x="5669124" y="1350664"/>
                </a:lnTo>
                <a:lnTo>
                  <a:pt x="5681718" y="1282144"/>
                </a:lnTo>
                <a:lnTo>
                  <a:pt x="5693777" y="1213438"/>
                </a:lnTo>
                <a:lnTo>
                  <a:pt x="5705298" y="1144549"/>
                </a:lnTo>
                <a:lnTo>
                  <a:pt x="5716279" y="1075478"/>
                </a:lnTo>
                <a:lnTo>
                  <a:pt x="5726718" y="1006227"/>
                </a:lnTo>
                <a:lnTo>
                  <a:pt x="5736611" y="936800"/>
                </a:lnTo>
                <a:lnTo>
                  <a:pt x="5745958" y="867198"/>
                </a:lnTo>
                <a:lnTo>
                  <a:pt x="5754756" y="797424"/>
                </a:lnTo>
                <a:lnTo>
                  <a:pt x="5763003" y="727479"/>
                </a:lnTo>
                <a:lnTo>
                  <a:pt x="5770696" y="657366"/>
                </a:lnTo>
                <a:lnTo>
                  <a:pt x="5777833" y="587088"/>
                </a:lnTo>
                <a:lnTo>
                  <a:pt x="5784412" y="516646"/>
                </a:lnTo>
                <a:lnTo>
                  <a:pt x="5790431" y="446042"/>
                </a:lnTo>
                <a:lnTo>
                  <a:pt x="5795887" y="375280"/>
                </a:lnTo>
                <a:lnTo>
                  <a:pt x="5800778" y="304361"/>
                </a:lnTo>
                <a:lnTo>
                  <a:pt x="5805102" y="233287"/>
                </a:lnTo>
                <a:lnTo>
                  <a:pt x="5808857" y="162061"/>
                </a:lnTo>
                <a:lnTo>
                  <a:pt x="5812041" y="90685"/>
                </a:lnTo>
                <a:lnTo>
                  <a:pt x="5814650" y="19161"/>
                </a:lnTo>
                <a:lnTo>
                  <a:pt x="5815194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6177915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6"/>
                </a:lnTo>
                <a:lnTo>
                  <a:pt x="81494" y="47802"/>
                </a:lnTo>
                <a:lnTo>
                  <a:pt x="47799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rgbClr val="0947D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56038" y="4672908"/>
            <a:ext cx="1085215" cy="1253490"/>
          </a:xfrm>
          <a:custGeom>
            <a:avLst/>
            <a:gdLst/>
            <a:ahLst/>
            <a:cxnLst/>
            <a:rect l="l" t="t" r="r" b="b"/>
            <a:pathLst>
              <a:path w="1085214" h="1253489">
                <a:moveTo>
                  <a:pt x="0" y="313267"/>
                </a:moveTo>
                <a:lnTo>
                  <a:pt x="0" y="939793"/>
                </a:lnTo>
                <a:lnTo>
                  <a:pt x="542590" y="1253061"/>
                </a:lnTo>
                <a:lnTo>
                  <a:pt x="1085181" y="939793"/>
                </a:lnTo>
                <a:lnTo>
                  <a:pt x="1085181" y="313267"/>
                </a:lnTo>
                <a:lnTo>
                  <a:pt x="542590" y="0"/>
                </a:lnTo>
                <a:lnTo>
                  <a:pt x="0" y="313267"/>
                </a:lnTo>
                <a:close/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939793"/>
                </a:lnTo>
                <a:lnTo>
                  <a:pt x="542590" y="313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313257"/>
                </a:lnTo>
                <a:lnTo>
                  <a:pt x="542590" y="939793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80" y="725271"/>
                </a:moveTo>
                <a:lnTo>
                  <a:pt x="12601067" y="0"/>
                </a:lnTo>
                <a:lnTo>
                  <a:pt x="5860948" y="0"/>
                </a:lnTo>
                <a:lnTo>
                  <a:pt x="5799010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704" y="199783"/>
                </a:lnTo>
                <a:lnTo>
                  <a:pt x="5475478" y="254431"/>
                </a:lnTo>
                <a:lnTo>
                  <a:pt x="5395696" y="309676"/>
                </a:lnTo>
                <a:lnTo>
                  <a:pt x="5316359" y="365518"/>
                </a:lnTo>
                <a:lnTo>
                  <a:pt x="5237480" y="421957"/>
                </a:lnTo>
                <a:lnTo>
                  <a:pt x="5159045" y="478993"/>
                </a:lnTo>
                <a:lnTo>
                  <a:pt x="5081079" y="536600"/>
                </a:lnTo>
                <a:lnTo>
                  <a:pt x="5003571" y="594804"/>
                </a:lnTo>
                <a:lnTo>
                  <a:pt x="4926520" y="653580"/>
                </a:lnTo>
                <a:lnTo>
                  <a:pt x="4849939" y="712939"/>
                </a:lnTo>
                <a:lnTo>
                  <a:pt x="4773828" y="772871"/>
                </a:lnTo>
                <a:lnTo>
                  <a:pt x="4698187" y="833374"/>
                </a:lnTo>
                <a:lnTo>
                  <a:pt x="4623028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87" y="1208176"/>
                </a:lnTo>
                <a:lnTo>
                  <a:pt x="4182249" y="1272578"/>
                </a:lnTo>
                <a:lnTo>
                  <a:pt x="4110520" y="1337525"/>
                </a:lnTo>
                <a:lnTo>
                  <a:pt x="4039285" y="1403019"/>
                </a:lnTo>
                <a:lnTo>
                  <a:pt x="3968559" y="1469047"/>
                </a:lnTo>
                <a:lnTo>
                  <a:pt x="3898341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68" y="2745892"/>
                </a:lnTo>
                <a:lnTo>
                  <a:pt x="2725166" y="2821533"/>
                </a:lnTo>
                <a:lnTo>
                  <a:pt x="2665234" y="2897644"/>
                </a:lnTo>
                <a:lnTo>
                  <a:pt x="2605875" y="2974225"/>
                </a:lnTo>
                <a:lnTo>
                  <a:pt x="2547099" y="3051264"/>
                </a:lnTo>
                <a:lnTo>
                  <a:pt x="2488895" y="3128784"/>
                </a:lnTo>
                <a:lnTo>
                  <a:pt x="2431288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71" y="3443401"/>
                </a:lnTo>
                <a:lnTo>
                  <a:pt x="2206726" y="3523183"/>
                </a:lnTo>
                <a:lnTo>
                  <a:pt x="2152065" y="3603396"/>
                </a:lnTo>
                <a:lnTo>
                  <a:pt x="2098027" y="3684066"/>
                </a:lnTo>
                <a:lnTo>
                  <a:pt x="2044585" y="3765169"/>
                </a:lnTo>
                <a:lnTo>
                  <a:pt x="1991753" y="3846703"/>
                </a:lnTo>
                <a:lnTo>
                  <a:pt x="1939544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97" y="4177144"/>
                </a:lnTo>
                <a:lnTo>
                  <a:pt x="1736864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49" y="4514253"/>
                </a:lnTo>
                <a:lnTo>
                  <a:pt x="1544243" y="4599559"/>
                </a:lnTo>
                <a:lnTo>
                  <a:pt x="1497685" y="4685258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14" y="5207736"/>
                </a:lnTo>
                <a:lnTo>
                  <a:pt x="1190040" y="5296166"/>
                </a:lnTo>
                <a:lnTo>
                  <a:pt x="1148740" y="5384965"/>
                </a:lnTo>
                <a:lnTo>
                  <a:pt x="1108100" y="5474144"/>
                </a:lnTo>
                <a:lnTo>
                  <a:pt x="1068146" y="5563692"/>
                </a:lnTo>
                <a:lnTo>
                  <a:pt x="1028865" y="5653595"/>
                </a:lnTo>
                <a:lnTo>
                  <a:pt x="990257" y="5743880"/>
                </a:lnTo>
                <a:lnTo>
                  <a:pt x="952347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33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61" y="6478740"/>
                </a:lnTo>
                <a:lnTo>
                  <a:pt x="674027" y="6572136"/>
                </a:lnTo>
                <a:lnTo>
                  <a:pt x="642416" y="6665862"/>
                </a:lnTo>
                <a:lnTo>
                  <a:pt x="611517" y="6759918"/>
                </a:lnTo>
                <a:lnTo>
                  <a:pt x="581342" y="6854291"/>
                </a:lnTo>
                <a:lnTo>
                  <a:pt x="551891" y="6948995"/>
                </a:lnTo>
                <a:lnTo>
                  <a:pt x="523163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82" y="7427188"/>
                </a:lnTo>
                <a:lnTo>
                  <a:pt x="390525" y="7523747"/>
                </a:lnTo>
                <a:lnTo>
                  <a:pt x="366229" y="7620597"/>
                </a:lnTo>
                <a:lnTo>
                  <a:pt x="342671" y="7717739"/>
                </a:lnTo>
                <a:lnTo>
                  <a:pt x="319874" y="7815186"/>
                </a:lnTo>
                <a:lnTo>
                  <a:pt x="297827" y="7912913"/>
                </a:lnTo>
                <a:lnTo>
                  <a:pt x="276542" y="8010931"/>
                </a:lnTo>
                <a:lnTo>
                  <a:pt x="256019" y="8109229"/>
                </a:lnTo>
                <a:lnTo>
                  <a:pt x="236258" y="8207794"/>
                </a:lnTo>
                <a:lnTo>
                  <a:pt x="217258" y="8306651"/>
                </a:lnTo>
                <a:lnTo>
                  <a:pt x="199047" y="8405774"/>
                </a:lnTo>
                <a:lnTo>
                  <a:pt x="181597" y="8505165"/>
                </a:lnTo>
                <a:lnTo>
                  <a:pt x="164934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57" y="9208160"/>
                </a:lnTo>
                <a:lnTo>
                  <a:pt x="70332" y="9309583"/>
                </a:lnTo>
                <a:lnTo>
                  <a:pt x="60007" y="9411259"/>
                </a:lnTo>
                <a:lnTo>
                  <a:pt x="50482" y="9513164"/>
                </a:lnTo>
                <a:lnTo>
                  <a:pt x="41783" y="9615297"/>
                </a:lnTo>
                <a:lnTo>
                  <a:pt x="33883" y="9717659"/>
                </a:lnTo>
                <a:lnTo>
                  <a:pt x="26809" y="9820250"/>
                </a:lnTo>
                <a:lnTo>
                  <a:pt x="20548" y="9923069"/>
                </a:lnTo>
                <a:lnTo>
                  <a:pt x="15125" y="10026104"/>
                </a:lnTo>
                <a:lnTo>
                  <a:pt x="10515" y="10129368"/>
                </a:lnTo>
                <a:lnTo>
                  <a:pt x="6743" y="10232834"/>
                </a:lnTo>
                <a:lnTo>
                  <a:pt x="3797" y="10336505"/>
                </a:lnTo>
                <a:lnTo>
                  <a:pt x="1689" y="10440391"/>
                </a:lnTo>
                <a:lnTo>
                  <a:pt x="431" y="10544493"/>
                </a:lnTo>
                <a:lnTo>
                  <a:pt x="0" y="10648772"/>
                </a:lnTo>
                <a:lnTo>
                  <a:pt x="431" y="10753065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43" y="11064723"/>
                </a:lnTo>
                <a:lnTo>
                  <a:pt x="10515" y="11168190"/>
                </a:lnTo>
                <a:lnTo>
                  <a:pt x="15125" y="11271453"/>
                </a:lnTo>
                <a:lnTo>
                  <a:pt x="17081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80" y="725271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4" y="0"/>
                </a:moveTo>
                <a:lnTo>
                  <a:pt x="0" y="0"/>
                </a:lnTo>
                <a:lnTo>
                  <a:pt x="0" y="7950926"/>
                </a:lnTo>
                <a:lnTo>
                  <a:pt x="119650" y="7907879"/>
                </a:lnTo>
                <a:lnTo>
                  <a:pt x="247136" y="7859770"/>
                </a:lnTo>
                <a:lnTo>
                  <a:pt x="373663" y="7809735"/>
                </a:lnTo>
                <a:lnTo>
                  <a:pt x="499214" y="7757789"/>
                </a:lnTo>
                <a:lnTo>
                  <a:pt x="623769" y="7703952"/>
                </a:lnTo>
                <a:lnTo>
                  <a:pt x="747312" y="7648241"/>
                </a:lnTo>
                <a:lnTo>
                  <a:pt x="869824" y="7590675"/>
                </a:lnTo>
                <a:lnTo>
                  <a:pt x="991287" y="7531271"/>
                </a:lnTo>
                <a:lnTo>
                  <a:pt x="1111683" y="7470047"/>
                </a:lnTo>
                <a:lnTo>
                  <a:pt x="1230996" y="7407021"/>
                </a:lnTo>
                <a:lnTo>
                  <a:pt x="1290239" y="7374838"/>
                </a:lnTo>
                <a:lnTo>
                  <a:pt x="1349205" y="7342211"/>
                </a:lnTo>
                <a:lnTo>
                  <a:pt x="1407891" y="7309143"/>
                </a:lnTo>
                <a:lnTo>
                  <a:pt x="1466294" y="7275635"/>
                </a:lnTo>
                <a:lnTo>
                  <a:pt x="1524413" y="7241690"/>
                </a:lnTo>
                <a:lnTo>
                  <a:pt x="1582245" y="7207311"/>
                </a:lnTo>
                <a:lnTo>
                  <a:pt x="1639788" y="7172499"/>
                </a:lnTo>
                <a:lnTo>
                  <a:pt x="1697040" y="7137256"/>
                </a:lnTo>
                <a:lnTo>
                  <a:pt x="1753998" y="7101586"/>
                </a:lnTo>
                <a:lnTo>
                  <a:pt x="1810660" y="7065490"/>
                </a:lnTo>
                <a:lnTo>
                  <a:pt x="1867024" y="7028970"/>
                </a:lnTo>
                <a:lnTo>
                  <a:pt x="1923088" y="6992029"/>
                </a:lnTo>
                <a:lnTo>
                  <a:pt x="1978849" y="6954669"/>
                </a:lnTo>
                <a:lnTo>
                  <a:pt x="2034306" y="6916892"/>
                </a:lnTo>
                <a:lnTo>
                  <a:pt x="2089456" y="6878700"/>
                </a:lnTo>
                <a:lnTo>
                  <a:pt x="2144296" y="6840096"/>
                </a:lnTo>
                <a:lnTo>
                  <a:pt x="2198825" y="6801082"/>
                </a:lnTo>
                <a:lnTo>
                  <a:pt x="2253040" y="6761660"/>
                </a:lnTo>
                <a:lnTo>
                  <a:pt x="2306939" y="6721832"/>
                </a:lnTo>
                <a:lnTo>
                  <a:pt x="2360520" y="6681601"/>
                </a:lnTo>
                <a:lnTo>
                  <a:pt x="2413781" y="6640969"/>
                </a:lnTo>
                <a:lnTo>
                  <a:pt x="2466718" y="6599938"/>
                </a:lnTo>
                <a:lnTo>
                  <a:pt x="2519331" y="6558510"/>
                </a:lnTo>
                <a:lnTo>
                  <a:pt x="2571617" y="6516688"/>
                </a:lnTo>
                <a:lnTo>
                  <a:pt x="2623573" y="6474473"/>
                </a:lnTo>
                <a:lnTo>
                  <a:pt x="2675198" y="6431869"/>
                </a:lnTo>
                <a:lnTo>
                  <a:pt x="2726488" y="6388877"/>
                </a:lnTo>
                <a:lnTo>
                  <a:pt x="2777443" y="6345499"/>
                </a:lnTo>
                <a:lnTo>
                  <a:pt x="2828059" y="6301738"/>
                </a:lnTo>
                <a:lnTo>
                  <a:pt x="2878335" y="6257596"/>
                </a:lnTo>
                <a:lnTo>
                  <a:pt x="2928267" y="6213076"/>
                </a:lnTo>
                <a:lnTo>
                  <a:pt x="2977855" y="6168179"/>
                </a:lnTo>
                <a:lnTo>
                  <a:pt x="3027095" y="6122908"/>
                </a:lnTo>
                <a:lnTo>
                  <a:pt x="3075986" y="6077264"/>
                </a:lnTo>
                <a:lnTo>
                  <a:pt x="3124524" y="6031251"/>
                </a:lnTo>
                <a:lnTo>
                  <a:pt x="3172709" y="5984871"/>
                </a:lnTo>
                <a:lnTo>
                  <a:pt x="3220537" y="5938125"/>
                </a:lnTo>
                <a:lnTo>
                  <a:pt x="3268007" y="5891016"/>
                </a:lnTo>
                <a:lnTo>
                  <a:pt x="3315116" y="5843546"/>
                </a:lnTo>
                <a:lnTo>
                  <a:pt x="3361862" y="5795718"/>
                </a:lnTo>
                <a:lnTo>
                  <a:pt x="3408242" y="5747533"/>
                </a:lnTo>
                <a:lnTo>
                  <a:pt x="3454255" y="5698994"/>
                </a:lnTo>
                <a:lnTo>
                  <a:pt x="3499899" y="5650103"/>
                </a:lnTo>
                <a:lnTo>
                  <a:pt x="3545170" y="5600863"/>
                </a:lnTo>
                <a:lnTo>
                  <a:pt x="3590067" y="5551276"/>
                </a:lnTo>
                <a:lnTo>
                  <a:pt x="3634587" y="5501343"/>
                </a:lnTo>
                <a:lnTo>
                  <a:pt x="3678729" y="5451068"/>
                </a:lnTo>
                <a:lnTo>
                  <a:pt x="3722490" y="5400451"/>
                </a:lnTo>
                <a:lnTo>
                  <a:pt x="3765868" y="5349497"/>
                </a:lnTo>
                <a:lnTo>
                  <a:pt x="3808860" y="5298206"/>
                </a:lnTo>
                <a:lnTo>
                  <a:pt x="3851464" y="5246581"/>
                </a:lnTo>
                <a:lnTo>
                  <a:pt x="3893678" y="5194625"/>
                </a:lnTo>
                <a:lnTo>
                  <a:pt x="3935501" y="5142339"/>
                </a:lnTo>
                <a:lnTo>
                  <a:pt x="3976928" y="5089727"/>
                </a:lnTo>
                <a:lnTo>
                  <a:pt x="4017960" y="5036789"/>
                </a:lnTo>
                <a:lnTo>
                  <a:pt x="4058592" y="4983528"/>
                </a:lnTo>
                <a:lnTo>
                  <a:pt x="4098823" y="4929947"/>
                </a:lnTo>
                <a:lnTo>
                  <a:pt x="4138650" y="4876048"/>
                </a:lnTo>
                <a:lnTo>
                  <a:pt x="4178072" y="4821833"/>
                </a:lnTo>
                <a:lnTo>
                  <a:pt x="4217086" y="4767304"/>
                </a:lnTo>
                <a:lnTo>
                  <a:pt x="4255690" y="4712464"/>
                </a:lnTo>
                <a:lnTo>
                  <a:pt x="4293882" y="4657314"/>
                </a:lnTo>
                <a:lnTo>
                  <a:pt x="4331659" y="4601857"/>
                </a:lnTo>
                <a:lnTo>
                  <a:pt x="4369019" y="4546096"/>
                </a:lnTo>
                <a:lnTo>
                  <a:pt x="4405960" y="4490032"/>
                </a:lnTo>
                <a:lnTo>
                  <a:pt x="4442480" y="4433668"/>
                </a:lnTo>
                <a:lnTo>
                  <a:pt x="4478576" y="4377006"/>
                </a:lnTo>
                <a:lnTo>
                  <a:pt x="4514246" y="4320047"/>
                </a:lnTo>
                <a:lnTo>
                  <a:pt x="4549489" y="4262796"/>
                </a:lnTo>
                <a:lnTo>
                  <a:pt x="4584301" y="4205253"/>
                </a:lnTo>
                <a:lnTo>
                  <a:pt x="4618680" y="4147421"/>
                </a:lnTo>
                <a:lnTo>
                  <a:pt x="4652625" y="4089302"/>
                </a:lnTo>
                <a:lnTo>
                  <a:pt x="4686132" y="4030899"/>
                </a:lnTo>
                <a:lnTo>
                  <a:pt x="4719200" y="3972213"/>
                </a:lnTo>
                <a:lnTo>
                  <a:pt x="4751827" y="3913247"/>
                </a:lnTo>
                <a:lnTo>
                  <a:pt x="4784010" y="3854004"/>
                </a:lnTo>
                <a:lnTo>
                  <a:pt x="4815747" y="3794484"/>
                </a:lnTo>
                <a:lnTo>
                  <a:pt x="4847036" y="3734691"/>
                </a:lnTo>
                <a:lnTo>
                  <a:pt x="4877874" y="3674628"/>
                </a:lnTo>
                <a:lnTo>
                  <a:pt x="4908260" y="3614295"/>
                </a:lnTo>
                <a:lnTo>
                  <a:pt x="4938191" y="3553696"/>
                </a:lnTo>
                <a:lnTo>
                  <a:pt x="4967664" y="3492832"/>
                </a:lnTo>
                <a:lnTo>
                  <a:pt x="4996678" y="3431706"/>
                </a:lnTo>
                <a:lnTo>
                  <a:pt x="5025230" y="3370320"/>
                </a:lnTo>
                <a:lnTo>
                  <a:pt x="5053319" y="3308676"/>
                </a:lnTo>
                <a:lnTo>
                  <a:pt x="5080941" y="3246777"/>
                </a:lnTo>
                <a:lnTo>
                  <a:pt x="5108095" y="3184625"/>
                </a:lnTo>
                <a:lnTo>
                  <a:pt x="5134778" y="3122222"/>
                </a:lnTo>
                <a:lnTo>
                  <a:pt x="5160988" y="3059570"/>
                </a:lnTo>
                <a:lnTo>
                  <a:pt x="5186723" y="2996672"/>
                </a:lnTo>
                <a:lnTo>
                  <a:pt x="5211981" y="2933529"/>
                </a:lnTo>
                <a:lnTo>
                  <a:pt x="5236759" y="2870144"/>
                </a:lnTo>
                <a:lnTo>
                  <a:pt x="5261055" y="2806520"/>
                </a:lnTo>
                <a:lnTo>
                  <a:pt x="5284867" y="2742658"/>
                </a:lnTo>
                <a:lnTo>
                  <a:pt x="5308193" y="2678561"/>
                </a:lnTo>
                <a:lnTo>
                  <a:pt x="5331030" y="2614231"/>
                </a:lnTo>
                <a:lnTo>
                  <a:pt x="5353377" y="2549670"/>
                </a:lnTo>
                <a:lnTo>
                  <a:pt x="5375230" y="2484880"/>
                </a:lnTo>
                <a:lnTo>
                  <a:pt x="5396588" y="2419864"/>
                </a:lnTo>
                <a:lnTo>
                  <a:pt x="5417448" y="2354625"/>
                </a:lnTo>
                <a:lnTo>
                  <a:pt x="5437809" y="2289163"/>
                </a:lnTo>
                <a:lnTo>
                  <a:pt x="5457668" y="2223482"/>
                </a:lnTo>
                <a:lnTo>
                  <a:pt x="5477022" y="2157583"/>
                </a:lnTo>
                <a:lnTo>
                  <a:pt x="5495870" y="2091469"/>
                </a:lnTo>
                <a:lnTo>
                  <a:pt x="5514209" y="2025143"/>
                </a:lnTo>
                <a:lnTo>
                  <a:pt x="5532037" y="1958606"/>
                </a:lnTo>
                <a:lnTo>
                  <a:pt x="5549352" y="1891860"/>
                </a:lnTo>
                <a:lnTo>
                  <a:pt x="5566151" y="1824909"/>
                </a:lnTo>
                <a:lnTo>
                  <a:pt x="5582432" y="1757753"/>
                </a:lnTo>
                <a:lnTo>
                  <a:pt x="5598194" y="1690396"/>
                </a:lnTo>
                <a:lnTo>
                  <a:pt x="5613433" y="1622839"/>
                </a:lnTo>
                <a:lnTo>
                  <a:pt x="5628148" y="1555086"/>
                </a:lnTo>
                <a:lnTo>
                  <a:pt x="5642336" y="1487137"/>
                </a:lnTo>
                <a:lnTo>
                  <a:pt x="5655995" y="1418996"/>
                </a:lnTo>
                <a:lnTo>
                  <a:pt x="5669124" y="1350664"/>
                </a:lnTo>
                <a:lnTo>
                  <a:pt x="5681718" y="1282144"/>
                </a:lnTo>
                <a:lnTo>
                  <a:pt x="5693777" y="1213438"/>
                </a:lnTo>
                <a:lnTo>
                  <a:pt x="5705298" y="1144549"/>
                </a:lnTo>
                <a:lnTo>
                  <a:pt x="5716279" y="1075478"/>
                </a:lnTo>
                <a:lnTo>
                  <a:pt x="5726718" y="1006227"/>
                </a:lnTo>
                <a:lnTo>
                  <a:pt x="5736611" y="936800"/>
                </a:lnTo>
                <a:lnTo>
                  <a:pt x="5745958" y="867198"/>
                </a:lnTo>
                <a:lnTo>
                  <a:pt x="5754756" y="797424"/>
                </a:lnTo>
                <a:lnTo>
                  <a:pt x="5763003" y="727479"/>
                </a:lnTo>
                <a:lnTo>
                  <a:pt x="5770696" y="657366"/>
                </a:lnTo>
                <a:lnTo>
                  <a:pt x="5777833" y="587088"/>
                </a:lnTo>
                <a:lnTo>
                  <a:pt x="5784412" y="516646"/>
                </a:lnTo>
                <a:lnTo>
                  <a:pt x="5790431" y="446042"/>
                </a:lnTo>
                <a:lnTo>
                  <a:pt x="5795887" y="375280"/>
                </a:lnTo>
                <a:lnTo>
                  <a:pt x="5800778" y="304361"/>
                </a:lnTo>
                <a:lnTo>
                  <a:pt x="5805102" y="233287"/>
                </a:lnTo>
                <a:lnTo>
                  <a:pt x="5808857" y="162061"/>
                </a:lnTo>
                <a:lnTo>
                  <a:pt x="5812041" y="90685"/>
                </a:lnTo>
                <a:lnTo>
                  <a:pt x="5814650" y="19161"/>
                </a:lnTo>
                <a:lnTo>
                  <a:pt x="5815194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6177915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6"/>
                </a:lnTo>
                <a:lnTo>
                  <a:pt x="81494" y="47802"/>
                </a:lnTo>
                <a:lnTo>
                  <a:pt x="47799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6"/>
                </a:lnTo>
                <a:lnTo>
                  <a:pt x="4581273" y="121898"/>
                </a:lnTo>
                <a:lnTo>
                  <a:pt x="4555589" y="81498"/>
                </a:lnTo>
                <a:lnTo>
                  <a:pt x="4521894" y="47802"/>
                </a:lnTo>
                <a:lnTo>
                  <a:pt x="4481494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56038" y="4672908"/>
            <a:ext cx="1085215" cy="1253490"/>
          </a:xfrm>
          <a:custGeom>
            <a:avLst/>
            <a:gdLst/>
            <a:ahLst/>
            <a:cxnLst/>
            <a:rect l="l" t="t" r="r" b="b"/>
            <a:pathLst>
              <a:path w="1085214" h="1253489">
                <a:moveTo>
                  <a:pt x="0" y="313267"/>
                </a:moveTo>
                <a:lnTo>
                  <a:pt x="0" y="939793"/>
                </a:lnTo>
                <a:lnTo>
                  <a:pt x="542590" y="1253061"/>
                </a:lnTo>
                <a:lnTo>
                  <a:pt x="1085181" y="939793"/>
                </a:lnTo>
                <a:lnTo>
                  <a:pt x="1085181" y="313267"/>
                </a:lnTo>
                <a:lnTo>
                  <a:pt x="542590" y="0"/>
                </a:lnTo>
                <a:lnTo>
                  <a:pt x="0" y="313267"/>
                </a:lnTo>
                <a:close/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939793"/>
                </a:lnTo>
                <a:lnTo>
                  <a:pt x="542590" y="3132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6038" y="4986176"/>
            <a:ext cx="542925" cy="939800"/>
          </a:xfrm>
          <a:custGeom>
            <a:avLst/>
            <a:gdLst/>
            <a:ahLst/>
            <a:cxnLst/>
            <a:rect l="l" t="t" r="r" b="b"/>
            <a:pathLst>
              <a:path w="542925" h="939800">
                <a:moveTo>
                  <a:pt x="0" y="0"/>
                </a:moveTo>
                <a:lnTo>
                  <a:pt x="542590" y="313257"/>
                </a:lnTo>
                <a:lnTo>
                  <a:pt x="542590" y="939793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498628" y="4986176"/>
            <a:ext cx="542925" cy="313690"/>
          </a:xfrm>
          <a:custGeom>
            <a:avLst/>
            <a:gdLst/>
            <a:ahLst/>
            <a:cxnLst/>
            <a:rect l="l" t="t" r="r" b="b"/>
            <a:pathLst>
              <a:path w="542925" h="313689">
                <a:moveTo>
                  <a:pt x="542590" y="0"/>
                </a:moveTo>
                <a:lnTo>
                  <a:pt x="0" y="313257"/>
                </a:lnTo>
              </a:path>
            </a:pathLst>
          </a:custGeom>
          <a:ln w="37799">
            <a:solidFill>
              <a:srgbClr val="333A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9" y="2635176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295" y="0"/>
                </a:moveTo>
                <a:lnTo>
                  <a:pt x="40763" y="0"/>
                </a:lnTo>
                <a:lnTo>
                  <a:pt x="24896" y="3203"/>
                </a:lnTo>
                <a:lnTo>
                  <a:pt x="11939" y="11940"/>
                </a:lnTo>
                <a:lnTo>
                  <a:pt x="3203" y="24900"/>
                </a:lnTo>
                <a:lnTo>
                  <a:pt x="0" y="40773"/>
                </a:lnTo>
                <a:lnTo>
                  <a:pt x="0" y="378501"/>
                </a:lnTo>
                <a:lnTo>
                  <a:pt x="3203" y="394374"/>
                </a:lnTo>
                <a:lnTo>
                  <a:pt x="11939" y="407334"/>
                </a:lnTo>
                <a:lnTo>
                  <a:pt x="24896" y="416071"/>
                </a:lnTo>
                <a:lnTo>
                  <a:pt x="40763" y="419275"/>
                </a:lnTo>
                <a:lnTo>
                  <a:pt x="1473295" y="419275"/>
                </a:lnTo>
                <a:lnTo>
                  <a:pt x="1489169" y="416071"/>
                </a:lnTo>
                <a:lnTo>
                  <a:pt x="1502133" y="407334"/>
                </a:lnTo>
                <a:lnTo>
                  <a:pt x="1510874" y="394374"/>
                </a:lnTo>
                <a:lnTo>
                  <a:pt x="1514079" y="378501"/>
                </a:lnTo>
                <a:lnTo>
                  <a:pt x="1514079" y="40773"/>
                </a:lnTo>
                <a:lnTo>
                  <a:pt x="1510874" y="24900"/>
                </a:lnTo>
                <a:lnTo>
                  <a:pt x="1502133" y="11940"/>
                </a:lnTo>
                <a:lnTo>
                  <a:pt x="1489169" y="3203"/>
                </a:lnTo>
                <a:lnTo>
                  <a:pt x="147329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67" y="0"/>
                </a:moveTo>
                <a:lnTo>
                  <a:pt x="5860948" y="0"/>
                </a:lnTo>
                <a:lnTo>
                  <a:pt x="5798998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691" y="199771"/>
                </a:lnTo>
                <a:lnTo>
                  <a:pt x="5475465" y="254419"/>
                </a:lnTo>
                <a:lnTo>
                  <a:pt x="5395684" y="309676"/>
                </a:lnTo>
                <a:lnTo>
                  <a:pt x="5316359" y="365518"/>
                </a:lnTo>
                <a:lnTo>
                  <a:pt x="5237467" y="421957"/>
                </a:lnTo>
                <a:lnTo>
                  <a:pt x="5159045" y="478980"/>
                </a:lnTo>
                <a:lnTo>
                  <a:pt x="5081067" y="536600"/>
                </a:lnTo>
                <a:lnTo>
                  <a:pt x="5003558" y="594804"/>
                </a:lnTo>
                <a:lnTo>
                  <a:pt x="4926508" y="653580"/>
                </a:lnTo>
                <a:lnTo>
                  <a:pt x="4849927" y="712939"/>
                </a:lnTo>
                <a:lnTo>
                  <a:pt x="4773815" y="772871"/>
                </a:lnTo>
                <a:lnTo>
                  <a:pt x="4698187" y="833374"/>
                </a:lnTo>
                <a:lnTo>
                  <a:pt x="4623016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74" y="1208176"/>
                </a:lnTo>
                <a:lnTo>
                  <a:pt x="4182249" y="1272578"/>
                </a:lnTo>
                <a:lnTo>
                  <a:pt x="4110507" y="1337525"/>
                </a:lnTo>
                <a:lnTo>
                  <a:pt x="4039273" y="1403019"/>
                </a:lnTo>
                <a:lnTo>
                  <a:pt x="3968546" y="1469047"/>
                </a:lnTo>
                <a:lnTo>
                  <a:pt x="3898328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56" y="2745892"/>
                </a:lnTo>
                <a:lnTo>
                  <a:pt x="2725153" y="2821533"/>
                </a:lnTo>
                <a:lnTo>
                  <a:pt x="2665222" y="2897644"/>
                </a:lnTo>
                <a:lnTo>
                  <a:pt x="2605875" y="2974225"/>
                </a:lnTo>
                <a:lnTo>
                  <a:pt x="2547086" y="3051264"/>
                </a:lnTo>
                <a:lnTo>
                  <a:pt x="2488895" y="3128784"/>
                </a:lnTo>
                <a:lnTo>
                  <a:pt x="2431275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59" y="3443401"/>
                </a:lnTo>
                <a:lnTo>
                  <a:pt x="2206714" y="3523183"/>
                </a:lnTo>
                <a:lnTo>
                  <a:pt x="2152065" y="3603409"/>
                </a:lnTo>
                <a:lnTo>
                  <a:pt x="2098014" y="3684066"/>
                </a:lnTo>
                <a:lnTo>
                  <a:pt x="2044585" y="3765169"/>
                </a:lnTo>
                <a:lnTo>
                  <a:pt x="1991753" y="3846715"/>
                </a:lnTo>
                <a:lnTo>
                  <a:pt x="1939531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85" y="4177144"/>
                </a:lnTo>
                <a:lnTo>
                  <a:pt x="1736852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37" y="4514266"/>
                </a:lnTo>
                <a:lnTo>
                  <a:pt x="1544243" y="4599559"/>
                </a:lnTo>
                <a:lnTo>
                  <a:pt x="1497685" y="4685271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01" y="5207749"/>
                </a:lnTo>
                <a:lnTo>
                  <a:pt x="1190028" y="5296166"/>
                </a:lnTo>
                <a:lnTo>
                  <a:pt x="1148727" y="5384978"/>
                </a:lnTo>
                <a:lnTo>
                  <a:pt x="1108100" y="5474144"/>
                </a:lnTo>
                <a:lnTo>
                  <a:pt x="1068133" y="5563692"/>
                </a:lnTo>
                <a:lnTo>
                  <a:pt x="1028852" y="5653608"/>
                </a:lnTo>
                <a:lnTo>
                  <a:pt x="990257" y="5743880"/>
                </a:lnTo>
                <a:lnTo>
                  <a:pt x="952334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21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48" y="6478752"/>
                </a:lnTo>
                <a:lnTo>
                  <a:pt x="674027" y="6572148"/>
                </a:lnTo>
                <a:lnTo>
                  <a:pt x="642416" y="6665874"/>
                </a:lnTo>
                <a:lnTo>
                  <a:pt x="611517" y="6759918"/>
                </a:lnTo>
                <a:lnTo>
                  <a:pt x="581342" y="6854304"/>
                </a:lnTo>
                <a:lnTo>
                  <a:pt x="551878" y="6948995"/>
                </a:lnTo>
                <a:lnTo>
                  <a:pt x="523151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69" y="7427188"/>
                </a:lnTo>
                <a:lnTo>
                  <a:pt x="390525" y="7523747"/>
                </a:lnTo>
                <a:lnTo>
                  <a:pt x="366217" y="7620597"/>
                </a:lnTo>
                <a:lnTo>
                  <a:pt x="342671" y="7717752"/>
                </a:lnTo>
                <a:lnTo>
                  <a:pt x="319862" y="7815186"/>
                </a:lnTo>
                <a:lnTo>
                  <a:pt x="297827" y="7912913"/>
                </a:lnTo>
                <a:lnTo>
                  <a:pt x="276529" y="8010931"/>
                </a:lnTo>
                <a:lnTo>
                  <a:pt x="256006" y="8109229"/>
                </a:lnTo>
                <a:lnTo>
                  <a:pt x="236245" y="8207807"/>
                </a:lnTo>
                <a:lnTo>
                  <a:pt x="217258" y="8306651"/>
                </a:lnTo>
                <a:lnTo>
                  <a:pt x="199034" y="8405774"/>
                </a:lnTo>
                <a:lnTo>
                  <a:pt x="181597" y="8505165"/>
                </a:lnTo>
                <a:lnTo>
                  <a:pt x="164922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45" y="9208160"/>
                </a:lnTo>
                <a:lnTo>
                  <a:pt x="70319" y="9309595"/>
                </a:lnTo>
                <a:lnTo>
                  <a:pt x="59994" y="9411259"/>
                </a:lnTo>
                <a:lnTo>
                  <a:pt x="50482" y="9513164"/>
                </a:lnTo>
                <a:lnTo>
                  <a:pt x="41770" y="9615297"/>
                </a:lnTo>
                <a:lnTo>
                  <a:pt x="33883" y="9717659"/>
                </a:lnTo>
                <a:lnTo>
                  <a:pt x="26809" y="9820262"/>
                </a:lnTo>
                <a:lnTo>
                  <a:pt x="20548" y="9923081"/>
                </a:lnTo>
                <a:lnTo>
                  <a:pt x="15113" y="10026117"/>
                </a:lnTo>
                <a:lnTo>
                  <a:pt x="10515" y="10129368"/>
                </a:lnTo>
                <a:lnTo>
                  <a:pt x="6731" y="10232834"/>
                </a:lnTo>
                <a:lnTo>
                  <a:pt x="3797" y="10336517"/>
                </a:lnTo>
                <a:lnTo>
                  <a:pt x="1689" y="10440403"/>
                </a:lnTo>
                <a:lnTo>
                  <a:pt x="419" y="10544493"/>
                </a:lnTo>
                <a:lnTo>
                  <a:pt x="0" y="10648785"/>
                </a:lnTo>
                <a:lnTo>
                  <a:pt x="419" y="10753077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31" y="11064735"/>
                </a:lnTo>
                <a:lnTo>
                  <a:pt x="10515" y="11168202"/>
                </a:lnTo>
                <a:lnTo>
                  <a:pt x="15113" y="11271453"/>
                </a:lnTo>
                <a:lnTo>
                  <a:pt x="17068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67" y="725271"/>
                </a:lnTo>
                <a:lnTo>
                  <a:pt x="12601067" y="0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6" y="0"/>
                </a:moveTo>
                <a:lnTo>
                  <a:pt x="0" y="0"/>
                </a:lnTo>
                <a:lnTo>
                  <a:pt x="0" y="7950926"/>
                </a:lnTo>
                <a:lnTo>
                  <a:pt x="119647" y="7907880"/>
                </a:lnTo>
                <a:lnTo>
                  <a:pt x="247134" y="7859772"/>
                </a:lnTo>
                <a:lnTo>
                  <a:pt x="373661" y="7809736"/>
                </a:lnTo>
                <a:lnTo>
                  <a:pt x="499211" y="7757791"/>
                </a:lnTo>
                <a:lnTo>
                  <a:pt x="623767" y="7703954"/>
                </a:lnTo>
                <a:lnTo>
                  <a:pt x="747309" y="7648243"/>
                </a:lnTo>
                <a:lnTo>
                  <a:pt x="869821" y="7590677"/>
                </a:lnTo>
                <a:lnTo>
                  <a:pt x="991284" y="7531273"/>
                </a:lnTo>
                <a:lnTo>
                  <a:pt x="1111681" y="7470049"/>
                </a:lnTo>
                <a:lnTo>
                  <a:pt x="1230993" y="7407023"/>
                </a:lnTo>
                <a:lnTo>
                  <a:pt x="1290236" y="7374840"/>
                </a:lnTo>
                <a:lnTo>
                  <a:pt x="1349202" y="7342213"/>
                </a:lnTo>
                <a:lnTo>
                  <a:pt x="1407888" y="7309145"/>
                </a:lnTo>
                <a:lnTo>
                  <a:pt x="1466291" y="7275637"/>
                </a:lnTo>
                <a:lnTo>
                  <a:pt x="1524410" y="7241693"/>
                </a:lnTo>
                <a:lnTo>
                  <a:pt x="1582242" y="7207313"/>
                </a:lnTo>
                <a:lnTo>
                  <a:pt x="1639785" y="7172501"/>
                </a:lnTo>
                <a:lnTo>
                  <a:pt x="1697037" y="7137259"/>
                </a:lnTo>
                <a:lnTo>
                  <a:pt x="1753995" y="7101589"/>
                </a:lnTo>
                <a:lnTo>
                  <a:pt x="1810657" y="7065493"/>
                </a:lnTo>
                <a:lnTo>
                  <a:pt x="1867021" y="7028973"/>
                </a:lnTo>
                <a:lnTo>
                  <a:pt x="1923085" y="6992032"/>
                </a:lnTo>
                <a:lnTo>
                  <a:pt x="1978847" y="6954672"/>
                </a:lnTo>
                <a:lnTo>
                  <a:pt x="2034303" y="6916895"/>
                </a:lnTo>
                <a:lnTo>
                  <a:pt x="2089453" y="6878703"/>
                </a:lnTo>
                <a:lnTo>
                  <a:pt x="2144293" y="6840099"/>
                </a:lnTo>
                <a:lnTo>
                  <a:pt x="2198822" y="6801085"/>
                </a:lnTo>
                <a:lnTo>
                  <a:pt x="2253037" y="6761663"/>
                </a:lnTo>
                <a:lnTo>
                  <a:pt x="2306936" y="6721835"/>
                </a:lnTo>
                <a:lnTo>
                  <a:pt x="2360517" y="6681604"/>
                </a:lnTo>
                <a:lnTo>
                  <a:pt x="2413778" y="6640972"/>
                </a:lnTo>
                <a:lnTo>
                  <a:pt x="2466716" y="6599941"/>
                </a:lnTo>
                <a:lnTo>
                  <a:pt x="2519329" y="6558513"/>
                </a:lnTo>
                <a:lnTo>
                  <a:pt x="2571614" y="6516691"/>
                </a:lnTo>
                <a:lnTo>
                  <a:pt x="2623571" y="6474477"/>
                </a:lnTo>
                <a:lnTo>
                  <a:pt x="2675195" y="6431872"/>
                </a:lnTo>
                <a:lnTo>
                  <a:pt x="2726486" y="6388880"/>
                </a:lnTo>
                <a:lnTo>
                  <a:pt x="2777441" y="6345503"/>
                </a:lnTo>
                <a:lnTo>
                  <a:pt x="2828057" y="6301742"/>
                </a:lnTo>
                <a:lnTo>
                  <a:pt x="2878332" y="6257600"/>
                </a:lnTo>
                <a:lnTo>
                  <a:pt x="2928265" y="6213080"/>
                </a:lnTo>
                <a:lnTo>
                  <a:pt x="2977853" y="6168183"/>
                </a:lnTo>
                <a:lnTo>
                  <a:pt x="3027093" y="6122911"/>
                </a:lnTo>
                <a:lnTo>
                  <a:pt x="3075983" y="6077268"/>
                </a:lnTo>
                <a:lnTo>
                  <a:pt x="3124522" y="6031255"/>
                </a:lnTo>
                <a:lnTo>
                  <a:pt x="3172707" y="5984874"/>
                </a:lnTo>
                <a:lnTo>
                  <a:pt x="3220535" y="5938128"/>
                </a:lnTo>
                <a:lnTo>
                  <a:pt x="3268005" y="5891020"/>
                </a:lnTo>
                <a:lnTo>
                  <a:pt x="3315114" y="5843550"/>
                </a:lnTo>
                <a:lnTo>
                  <a:pt x="3361860" y="5795722"/>
                </a:lnTo>
                <a:lnTo>
                  <a:pt x="3408240" y="5747537"/>
                </a:lnTo>
                <a:lnTo>
                  <a:pt x="3454254" y="5698998"/>
                </a:lnTo>
                <a:lnTo>
                  <a:pt x="3499897" y="5650108"/>
                </a:lnTo>
                <a:lnTo>
                  <a:pt x="3545168" y="5600867"/>
                </a:lnTo>
                <a:lnTo>
                  <a:pt x="3590065" y="5551280"/>
                </a:lnTo>
                <a:lnTo>
                  <a:pt x="3634586" y="5501347"/>
                </a:lnTo>
                <a:lnTo>
                  <a:pt x="3678728" y="5451072"/>
                </a:lnTo>
                <a:lnTo>
                  <a:pt x="3722488" y="5400456"/>
                </a:lnTo>
                <a:lnTo>
                  <a:pt x="3765866" y="5349501"/>
                </a:lnTo>
                <a:lnTo>
                  <a:pt x="3808858" y="5298210"/>
                </a:lnTo>
                <a:lnTo>
                  <a:pt x="3851463" y="5246586"/>
                </a:lnTo>
                <a:lnTo>
                  <a:pt x="3893677" y="5194630"/>
                </a:lnTo>
                <a:lnTo>
                  <a:pt x="3935499" y="5142344"/>
                </a:lnTo>
                <a:lnTo>
                  <a:pt x="3976927" y="5089731"/>
                </a:lnTo>
                <a:lnTo>
                  <a:pt x="4017958" y="5036793"/>
                </a:lnTo>
                <a:lnTo>
                  <a:pt x="4058590" y="4983533"/>
                </a:lnTo>
                <a:lnTo>
                  <a:pt x="4098822" y="4929952"/>
                </a:lnTo>
                <a:lnTo>
                  <a:pt x="4138649" y="4876053"/>
                </a:lnTo>
                <a:lnTo>
                  <a:pt x="4178071" y="4821837"/>
                </a:lnTo>
                <a:lnTo>
                  <a:pt x="4217085" y="4767309"/>
                </a:lnTo>
                <a:lnTo>
                  <a:pt x="4255689" y="4712468"/>
                </a:lnTo>
                <a:lnTo>
                  <a:pt x="4293881" y="4657319"/>
                </a:lnTo>
                <a:lnTo>
                  <a:pt x="4331658" y="4601862"/>
                </a:lnTo>
                <a:lnTo>
                  <a:pt x="4369018" y="4546101"/>
                </a:lnTo>
                <a:lnTo>
                  <a:pt x="4405959" y="4490037"/>
                </a:lnTo>
                <a:lnTo>
                  <a:pt x="4442479" y="4433672"/>
                </a:lnTo>
                <a:lnTo>
                  <a:pt x="4478575" y="4377010"/>
                </a:lnTo>
                <a:lnTo>
                  <a:pt x="4514246" y="4320052"/>
                </a:lnTo>
                <a:lnTo>
                  <a:pt x="4549488" y="4262801"/>
                </a:lnTo>
                <a:lnTo>
                  <a:pt x="4584300" y="4205258"/>
                </a:lnTo>
                <a:lnTo>
                  <a:pt x="4618679" y="4147426"/>
                </a:lnTo>
                <a:lnTo>
                  <a:pt x="4652624" y="4089307"/>
                </a:lnTo>
                <a:lnTo>
                  <a:pt x="4686132" y="4030903"/>
                </a:lnTo>
                <a:lnTo>
                  <a:pt x="4719200" y="3972218"/>
                </a:lnTo>
                <a:lnTo>
                  <a:pt x="4751827" y="3913252"/>
                </a:lnTo>
                <a:lnTo>
                  <a:pt x="4784010" y="3854008"/>
                </a:lnTo>
                <a:lnTo>
                  <a:pt x="4815747" y="3794489"/>
                </a:lnTo>
                <a:lnTo>
                  <a:pt x="4847036" y="3734696"/>
                </a:lnTo>
                <a:lnTo>
                  <a:pt x="4877874" y="3674632"/>
                </a:lnTo>
                <a:lnTo>
                  <a:pt x="4908260" y="3614300"/>
                </a:lnTo>
                <a:lnTo>
                  <a:pt x="4938191" y="3553700"/>
                </a:lnTo>
                <a:lnTo>
                  <a:pt x="4967664" y="3492836"/>
                </a:lnTo>
                <a:lnTo>
                  <a:pt x="4996678" y="3431710"/>
                </a:lnTo>
                <a:lnTo>
                  <a:pt x="5025231" y="3370324"/>
                </a:lnTo>
                <a:lnTo>
                  <a:pt x="5053319" y="3308681"/>
                </a:lnTo>
                <a:lnTo>
                  <a:pt x="5080941" y="3246782"/>
                </a:lnTo>
                <a:lnTo>
                  <a:pt x="5108095" y="3184629"/>
                </a:lnTo>
                <a:lnTo>
                  <a:pt x="5134778" y="3122226"/>
                </a:lnTo>
                <a:lnTo>
                  <a:pt x="5160989" y="3059574"/>
                </a:lnTo>
                <a:lnTo>
                  <a:pt x="5186724" y="2996676"/>
                </a:lnTo>
                <a:lnTo>
                  <a:pt x="5211982" y="2933533"/>
                </a:lnTo>
                <a:lnTo>
                  <a:pt x="5236760" y="2870149"/>
                </a:lnTo>
                <a:lnTo>
                  <a:pt x="5261056" y="2806524"/>
                </a:lnTo>
                <a:lnTo>
                  <a:pt x="5284868" y="2742662"/>
                </a:lnTo>
                <a:lnTo>
                  <a:pt x="5308194" y="2678565"/>
                </a:lnTo>
                <a:lnTo>
                  <a:pt x="5331031" y="2614235"/>
                </a:lnTo>
                <a:lnTo>
                  <a:pt x="5353378" y="2549674"/>
                </a:lnTo>
                <a:lnTo>
                  <a:pt x="5375231" y="2484884"/>
                </a:lnTo>
                <a:lnTo>
                  <a:pt x="5396589" y="2419868"/>
                </a:lnTo>
                <a:lnTo>
                  <a:pt x="5417449" y="2354629"/>
                </a:lnTo>
                <a:lnTo>
                  <a:pt x="5437810" y="2289167"/>
                </a:lnTo>
                <a:lnTo>
                  <a:pt x="5457669" y="2223486"/>
                </a:lnTo>
                <a:lnTo>
                  <a:pt x="5477023" y="2157587"/>
                </a:lnTo>
                <a:lnTo>
                  <a:pt x="5495871" y="2091473"/>
                </a:lnTo>
                <a:lnTo>
                  <a:pt x="5514210" y="2025147"/>
                </a:lnTo>
                <a:lnTo>
                  <a:pt x="5532038" y="1958609"/>
                </a:lnTo>
                <a:lnTo>
                  <a:pt x="5549353" y="1891864"/>
                </a:lnTo>
                <a:lnTo>
                  <a:pt x="5566152" y="1824912"/>
                </a:lnTo>
                <a:lnTo>
                  <a:pt x="5582434" y="1757757"/>
                </a:lnTo>
                <a:lnTo>
                  <a:pt x="5598195" y="1690399"/>
                </a:lnTo>
                <a:lnTo>
                  <a:pt x="5613435" y="1622843"/>
                </a:lnTo>
                <a:lnTo>
                  <a:pt x="5628149" y="1555089"/>
                </a:lnTo>
                <a:lnTo>
                  <a:pt x="5642338" y="1487140"/>
                </a:lnTo>
                <a:lnTo>
                  <a:pt x="5655997" y="1418999"/>
                </a:lnTo>
                <a:lnTo>
                  <a:pt x="5669125" y="1350667"/>
                </a:lnTo>
                <a:lnTo>
                  <a:pt x="5681720" y="1282147"/>
                </a:lnTo>
                <a:lnTo>
                  <a:pt x="5693779" y="1213441"/>
                </a:lnTo>
                <a:lnTo>
                  <a:pt x="5705300" y="1144551"/>
                </a:lnTo>
                <a:lnTo>
                  <a:pt x="5716281" y="1075480"/>
                </a:lnTo>
                <a:lnTo>
                  <a:pt x="5726719" y="1006230"/>
                </a:lnTo>
                <a:lnTo>
                  <a:pt x="5736613" y="936802"/>
                </a:lnTo>
                <a:lnTo>
                  <a:pt x="5745960" y="867200"/>
                </a:lnTo>
                <a:lnTo>
                  <a:pt x="5754758" y="797426"/>
                </a:lnTo>
                <a:lnTo>
                  <a:pt x="5763005" y="727481"/>
                </a:lnTo>
                <a:lnTo>
                  <a:pt x="5770698" y="657368"/>
                </a:lnTo>
                <a:lnTo>
                  <a:pt x="5777835" y="587089"/>
                </a:lnTo>
                <a:lnTo>
                  <a:pt x="5784414" y="516647"/>
                </a:lnTo>
                <a:lnTo>
                  <a:pt x="5790432" y="446044"/>
                </a:lnTo>
                <a:lnTo>
                  <a:pt x="5795889" y="375281"/>
                </a:lnTo>
                <a:lnTo>
                  <a:pt x="5800780" y="304362"/>
                </a:lnTo>
                <a:lnTo>
                  <a:pt x="5805104" y="233288"/>
                </a:lnTo>
                <a:lnTo>
                  <a:pt x="5808859" y="162062"/>
                </a:lnTo>
                <a:lnTo>
                  <a:pt x="5812042" y="90685"/>
                </a:lnTo>
                <a:lnTo>
                  <a:pt x="5814652" y="19161"/>
                </a:lnTo>
                <a:lnTo>
                  <a:pt x="5815196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2556510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1085" y="8326204"/>
            <a:ext cx="11979275" cy="1601470"/>
          </a:xfrm>
          <a:custGeom>
            <a:avLst/>
            <a:gdLst/>
            <a:ahLst/>
            <a:cxnLst/>
            <a:rect l="l" t="t" r="r" b="b"/>
            <a:pathLst>
              <a:path w="11979275" h="1601470">
                <a:moveTo>
                  <a:pt x="11943039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1565491"/>
                </a:lnTo>
                <a:lnTo>
                  <a:pt x="2802" y="1579371"/>
                </a:lnTo>
                <a:lnTo>
                  <a:pt x="10446" y="1590704"/>
                </a:lnTo>
                <a:lnTo>
                  <a:pt x="21782" y="1598343"/>
                </a:lnTo>
                <a:lnTo>
                  <a:pt x="35663" y="1601144"/>
                </a:lnTo>
                <a:lnTo>
                  <a:pt x="11943039" y="1601144"/>
                </a:lnTo>
                <a:lnTo>
                  <a:pt x="11956919" y="1598343"/>
                </a:lnTo>
                <a:lnTo>
                  <a:pt x="11968252" y="1590704"/>
                </a:lnTo>
                <a:lnTo>
                  <a:pt x="11975891" y="1579371"/>
                </a:lnTo>
                <a:lnTo>
                  <a:pt x="11978692" y="1565491"/>
                </a:lnTo>
                <a:lnTo>
                  <a:pt x="11978692" y="35653"/>
                </a:lnTo>
                <a:lnTo>
                  <a:pt x="11975891" y="21773"/>
                </a:lnTo>
                <a:lnTo>
                  <a:pt x="11968252" y="10440"/>
                </a:lnTo>
                <a:lnTo>
                  <a:pt x="11956919" y="2801"/>
                </a:lnTo>
                <a:lnTo>
                  <a:pt x="11943039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612206" y="2835749"/>
            <a:ext cx="5343525" cy="2981960"/>
          </a:xfrm>
          <a:custGeom>
            <a:avLst/>
            <a:gdLst/>
            <a:ahLst/>
            <a:cxnLst/>
            <a:rect l="l" t="t" r="r" b="b"/>
            <a:pathLst>
              <a:path w="5343525" h="2981960">
                <a:moveTo>
                  <a:pt x="5307618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2945931"/>
                </a:lnTo>
                <a:lnTo>
                  <a:pt x="2802" y="2959811"/>
                </a:lnTo>
                <a:lnTo>
                  <a:pt x="10446" y="2971143"/>
                </a:lnTo>
                <a:lnTo>
                  <a:pt x="21782" y="2978783"/>
                </a:lnTo>
                <a:lnTo>
                  <a:pt x="35663" y="2981584"/>
                </a:lnTo>
                <a:lnTo>
                  <a:pt x="5307618" y="2981584"/>
                </a:lnTo>
                <a:lnTo>
                  <a:pt x="5321498" y="2978783"/>
                </a:lnTo>
                <a:lnTo>
                  <a:pt x="5332831" y="2971143"/>
                </a:lnTo>
                <a:lnTo>
                  <a:pt x="5340470" y="2959811"/>
                </a:lnTo>
                <a:lnTo>
                  <a:pt x="5343271" y="2945931"/>
                </a:lnTo>
                <a:lnTo>
                  <a:pt x="5343271" y="35653"/>
                </a:lnTo>
                <a:lnTo>
                  <a:pt x="5340470" y="21773"/>
                </a:lnTo>
                <a:lnTo>
                  <a:pt x="5332831" y="10440"/>
                </a:lnTo>
                <a:lnTo>
                  <a:pt x="5321498" y="2801"/>
                </a:lnTo>
                <a:lnTo>
                  <a:pt x="5307618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886179" y="1967575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5">
                <a:moveTo>
                  <a:pt x="1710921" y="19193"/>
                </a:moveTo>
                <a:lnTo>
                  <a:pt x="1710921" y="757128"/>
                </a:lnTo>
                <a:lnTo>
                  <a:pt x="1709412" y="764598"/>
                </a:lnTo>
                <a:lnTo>
                  <a:pt x="1705298" y="770699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19"/>
                </a:lnTo>
                <a:lnTo>
                  <a:pt x="5622" y="5618"/>
                </a:lnTo>
                <a:lnTo>
                  <a:pt x="11723" y="1507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7"/>
                </a:lnTo>
                <a:lnTo>
                  <a:pt x="1705298" y="5618"/>
                </a:lnTo>
                <a:lnTo>
                  <a:pt x="1709412" y="11719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449" y="2236729"/>
            <a:ext cx="216234" cy="217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9" y="2635176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295" y="0"/>
                </a:moveTo>
                <a:lnTo>
                  <a:pt x="40763" y="0"/>
                </a:lnTo>
                <a:lnTo>
                  <a:pt x="24896" y="3203"/>
                </a:lnTo>
                <a:lnTo>
                  <a:pt x="11939" y="11940"/>
                </a:lnTo>
                <a:lnTo>
                  <a:pt x="3203" y="24900"/>
                </a:lnTo>
                <a:lnTo>
                  <a:pt x="0" y="40773"/>
                </a:lnTo>
                <a:lnTo>
                  <a:pt x="0" y="378501"/>
                </a:lnTo>
                <a:lnTo>
                  <a:pt x="3203" y="394374"/>
                </a:lnTo>
                <a:lnTo>
                  <a:pt x="11939" y="407334"/>
                </a:lnTo>
                <a:lnTo>
                  <a:pt x="24896" y="416071"/>
                </a:lnTo>
                <a:lnTo>
                  <a:pt x="40763" y="419275"/>
                </a:lnTo>
                <a:lnTo>
                  <a:pt x="1473295" y="419275"/>
                </a:lnTo>
                <a:lnTo>
                  <a:pt x="1489169" y="416071"/>
                </a:lnTo>
                <a:lnTo>
                  <a:pt x="1502133" y="407334"/>
                </a:lnTo>
                <a:lnTo>
                  <a:pt x="1510874" y="394374"/>
                </a:lnTo>
                <a:lnTo>
                  <a:pt x="1514079" y="378501"/>
                </a:lnTo>
                <a:lnTo>
                  <a:pt x="1514079" y="40773"/>
                </a:lnTo>
                <a:lnTo>
                  <a:pt x="1510874" y="24900"/>
                </a:lnTo>
                <a:lnTo>
                  <a:pt x="1502133" y="11940"/>
                </a:lnTo>
                <a:lnTo>
                  <a:pt x="1489169" y="3203"/>
                </a:lnTo>
                <a:lnTo>
                  <a:pt x="147329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1085" y="8326204"/>
            <a:ext cx="11979275" cy="1601470"/>
          </a:xfrm>
          <a:custGeom>
            <a:avLst/>
            <a:gdLst/>
            <a:ahLst/>
            <a:cxnLst/>
            <a:rect l="l" t="t" r="r" b="b"/>
            <a:pathLst>
              <a:path w="11979275" h="1601470">
                <a:moveTo>
                  <a:pt x="11943039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1565491"/>
                </a:lnTo>
                <a:lnTo>
                  <a:pt x="2802" y="1579371"/>
                </a:lnTo>
                <a:lnTo>
                  <a:pt x="10446" y="1590704"/>
                </a:lnTo>
                <a:lnTo>
                  <a:pt x="21782" y="1598343"/>
                </a:lnTo>
                <a:lnTo>
                  <a:pt x="35663" y="1601144"/>
                </a:lnTo>
                <a:lnTo>
                  <a:pt x="11943039" y="1601144"/>
                </a:lnTo>
                <a:lnTo>
                  <a:pt x="11956919" y="1598343"/>
                </a:lnTo>
                <a:lnTo>
                  <a:pt x="11968252" y="1590704"/>
                </a:lnTo>
                <a:lnTo>
                  <a:pt x="11975891" y="1579371"/>
                </a:lnTo>
                <a:lnTo>
                  <a:pt x="11978692" y="1565491"/>
                </a:lnTo>
                <a:lnTo>
                  <a:pt x="11978692" y="35653"/>
                </a:lnTo>
                <a:lnTo>
                  <a:pt x="11975891" y="21773"/>
                </a:lnTo>
                <a:lnTo>
                  <a:pt x="11968252" y="10440"/>
                </a:lnTo>
                <a:lnTo>
                  <a:pt x="11956919" y="2801"/>
                </a:lnTo>
                <a:lnTo>
                  <a:pt x="11943039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612206" y="2835749"/>
            <a:ext cx="5343525" cy="2981960"/>
          </a:xfrm>
          <a:custGeom>
            <a:avLst/>
            <a:gdLst/>
            <a:ahLst/>
            <a:cxnLst/>
            <a:rect l="l" t="t" r="r" b="b"/>
            <a:pathLst>
              <a:path w="5343525" h="2981960">
                <a:moveTo>
                  <a:pt x="5307618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2945931"/>
                </a:lnTo>
                <a:lnTo>
                  <a:pt x="2802" y="2959811"/>
                </a:lnTo>
                <a:lnTo>
                  <a:pt x="10446" y="2971143"/>
                </a:lnTo>
                <a:lnTo>
                  <a:pt x="21782" y="2978783"/>
                </a:lnTo>
                <a:lnTo>
                  <a:pt x="35663" y="2981584"/>
                </a:lnTo>
                <a:lnTo>
                  <a:pt x="5307618" y="2981584"/>
                </a:lnTo>
                <a:lnTo>
                  <a:pt x="5321498" y="2978783"/>
                </a:lnTo>
                <a:lnTo>
                  <a:pt x="5332831" y="2971143"/>
                </a:lnTo>
                <a:lnTo>
                  <a:pt x="5340470" y="2959811"/>
                </a:lnTo>
                <a:lnTo>
                  <a:pt x="5343271" y="2945931"/>
                </a:lnTo>
                <a:lnTo>
                  <a:pt x="5343271" y="35653"/>
                </a:lnTo>
                <a:lnTo>
                  <a:pt x="5340470" y="21773"/>
                </a:lnTo>
                <a:lnTo>
                  <a:pt x="5332831" y="10440"/>
                </a:lnTo>
                <a:lnTo>
                  <a:pt x="5321498" y="2801"/>
                </a:lnTo>
                <a:lnTo>
                  <a:pt x="5307618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886179" y="1967575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5">
                <a:moveTo>
                  <a:pt x="1710921" y="19193"/>
                </a:moveTo>
                <a:lnTo>
                  <a:pt x="1710921" y="757128"/>
                </a:lnTo>
                <a:lnTo>
                  <a:pt x="1709412" y="764598"/>
                </a:lnTo>
                <a:lnTo>
                  <a:pt x="1705298" y="770699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19"/>
                </a:lnTo>
                <a:lnTo>
                  <a:pt x="5622" y="5618"/>
                </a:lnTo>
                <a:lnTo>
                  <a:pt x="11723" y="1507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7"/>
                </a:lnTo>
                <a:lnTo>
                  <a:pt x="1705298" y="5618"/>
                </a:lnTo>
                <a:lnTo>
                  <a:pt x="1709412" y="11719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449" y="2236729"/>
            <a:ext cx="216234" cy="217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9" y="2635176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295" y="0"/>
                </a:moveTo>
                <a:lnTo>
                  <a:pt x="40763" y="0"/>
                </a:lnTo>
                <a:lnTo>
                  <a:pt x="24896" y="3203"/>
                </a:lnTo>
                <a:lnTo>
                  <a:pt x="11939" y="11940"/>
                </a:lnTo>
                <a:lnTo>
                  <a:pt x="3203" y="24900"/>
                </a:lnTo>
                <a:lnTo>
                  <a:pt x="0" y="40773"/>
                </a:lnTo>
                <a:lnTo>
                  <a:pt x="0" y="378501"/>
                </a:lnTo>
                <a:lnTo>
                  <a:pt x="3203" y="394374"/>
                </a:lnTo>
                <a:lnTo>
                  <a:pt x="11939" y="407334"/>
                </a:lnTo>
                <a:lnTo>
                  <a:pt x="24896" y="416071"/>
                </a:lnTo>
                <a:lnTo>
                  <a:pt x="40763" y="419275"/>
                </a:lnTo>
                <a:lnTo>
                  <a:pt x="1473295" y="419275"/>
                </a:lnTo>
                <a:lnTo>
                  <a:pt x="1489169" y="416071"/>
                </a:lnTo>
                <a:lnTo>
                  <a:pt x="1502133" y="407334"/>
                </a:lnTo>
                <a:lnTo>
                  <a:pt x="1510874" y="394374"/>
                </a:lnTo>
                <a:lnTo>
                  <a:pt x="1514079" y="378501"/>
                </a:lnTo>
                <a:lnTo>
                  <a:pt x="1514079" y="40773"/>
                </a:lnTo>
                <a:lnTo>
                  <a:pt x="1510874" y="24900"/>
                </a:lnTo>
                <a:lnTo>
                  <a:pt x="1502133" y="11940"/>
                </a:lnTo>
                <a:lnTo>
                  <a:pt x="1489169" y="3203"/>
                </a:lnTo>
                <a:lnTo>
                  <a:pt x="147329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1085" y="8326204"/>
            <a:ext cx="11979275" cy="1601470"/>
          </a:xfrm>
          <a:custGeom>
            <a:avLst/>
            <a:gdLst/>
            <a:ahLst/>
            <a:cxnLst/>
            <a:rect l="l" t="t" r="r" b="b"/>
            <a:pathLst>
              <a:path w="11979275" h="1601470">
                <a:moveTo>
                  <a:pt x="11943039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1565491"/>
                </a:lnTo>
                <a:lnTo>
                  <a:pt x="2802" y="1579371"/>
                </a:lnTo>
                <a:lnTo>
                  <a:pt x="10446" y="1590704"/>
                </a:lnTo>
                <a:lnTo>
                  <a:pt x="21782" y="1598343"/>
                </a:lnTo>
                <a:lnTo>
                  <a:pt x="35663" y="1601144"/>
                </a:lnTo>
                <a:lnTo>
                  <a:pt x="11943039" y="1601144"/>
                </a:lnTo>
                <a:lnTo>
                  <a:pt x="11956919" y="1598343"/>
                </a:lnTo>
                <a:lnTo>
                  <a:pt x="11968252" y="1590704"/>
                </a:lnTo>
                <a:lnTo>
                  <a:pt x="11975891" y="1579371"/>
                </a:lnTo>
                <a:lnTo>
                  <a:pt x="11978692" y="1565491"/>
                </a:lnTo>
                <a:lnTo>
                  <a:pt x="11978692" y="35653"/>
                </a:lnTo>
                <a:lnTo>
                  <a:pt x="11975891" y="21773"/>
                </a:lnTo>
                <a:lnTo>
                  <a:pt x="11968252" y="10440"/>
                </a:lnTo>
                <a:lnTo>
                  <a:pt x="11956919" y="2801"/>
                </a:lnTo>
                <a:lnTo>
                  <a:pt x="11943039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612206" y="2835749"/>
            <a:ext cx="5343525" cy="2981960"/>
          </a:xfrm>
          <a:custGeom>
            <a:avLst/>
            <a:gdLst/>
            <a:ahLst/>
            <a:cxnLst/>
            <a:rect l="l" t="t" r="r" b="b"/>
            <a:pathLst>
              <a:path w="5343525" h="2981960">
                <a:moveTo>
                  <a:pt x="5307618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2945931"/>
                </a:lnTo>
                <a:lnTo>
                  <a:pt x="2802" y="2959811"/>
                </a:lnTo>
                <a:lnTo>
                  <a:pt x="10446" y="2971143"/>
                </a:lnTo>
                <a:lnTo>
                  <a:pt x="21782" y="2978783"/>
                </a:lnTo>
                <a:lnTo>
                  <a:pt x="35663" y="2981584"/>
                </a:lnTo>
                <a:lnTo>
                  <a:pt x="5307618" y="2981584"/>
                </a:lnTo>
                <a:lnTo>
                  <a:pt x="5321498" y="2978783"/>
                </a:lnTo>
                <a:lnTo>
                  <a:pt x="5332831" y="2971143"/>
                </a:lnTo>
                <a:lnTo>
                  <a:pt x="5340470" y="2959811"/>
                </a:lnTo>
                <a:lnTo>
                  <a:pt x="5343271" y="2945931"/>
                </a:lnTo>
                <a:lnTo>
                  <a:pt x="5343271" y="35653"/>
                </a:lnTo>
                <a:lnTo>
                  <a:pt x="5340470" y="21773"/>
                </a:lnTo>
                <a:lnTo>
                  <a:pt x="5332831" y="10440"/>
                </a:lnTo>
                <a:lnTo>
                  <a:pt x="5321498" y="2801"/>
                </a:lnTo>
                <a:lnTo>
                  <a:pt x="5307618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886179" y="1967575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5">
                <a:moveTo>
                  <a:pt x="1710921" y="19193"/>
                </a:moveTo>
                <a:lnTo>
                  <a:pt x="1710921" y="757128"/>
                </a:lnTo>
                <a:lnTo>
                  <a:pt x="1709412" y="764598"/>
                </a:lnTo>
                <a:lnTo>
                  <a:pt x="1705298" y="770699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19"/>
                </a:lnTo>
                <a:lnTo>
                  <a:pt x="5622" y="5618"/>
                </a:lnTo>
                <a:lnTo>
                  <a:pt x="11723" y="1507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7"/>
                </a:lnTo>
                <a:lnTo>
                  <a:pt x="1705298" y="5618"/>
                </a:lnTo>
                <a:lnTo>
                  <a:pt x="1709412" y="11719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449" y="2236729"/>
            <a:ext cx="216234" cy="217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9" y="2635176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295" y="0"/>
                </a:moveTo>
                <a:lnTo>
                  <a:pt x="40763" y="0"/>
                </a:lnTo>
                <a:lnTo>
                  <a:pt x="24896" y="3203"/>
                </a:lnTo>
                <a:lnTo>
                  <a:pt x="11939" y="11940"/>
                </a:lnTo>
                <a:lnTo>
                  <a:pt x="3203" y="24900"/>
                </a:lnTo>
                <a:lnTo>
                  <a:pt x="0" y="40773"/>
                </a:lnTo>
                <a:lnTo>
                  <a:pt x="0" y="378501"/>
                </a:lnTo>
                <a:lnTo>
                  <a:pt x="3203" y="394374"/>
                </a:lnTo>
                <a:lnTo>
                  <a:pt x="11939" y="407334"/>
                </a:lnTo>
                <a:lnTo>
                  <a:pt x="24896" y="416071"/>
                </a:lnTo>
                <a:lnTo>
                  <a:pt x="40763" y="419275"/>
                </a:lnTo>
                <a:lnTo>
                  <a:pt x="1473295" y="419275"/>
                </a:lnTo>
                <a:lnTo>
                  <a:pt x="1489169" y="416071"/>
                </a:lnTo>
                <a:lnTo>
                  <a:pt x="1502133" y="407334"/>
                </a:lnTo>
                <a:lnTo>
                  <a:pt x="1510874" y="394374"/>
                </a:lnTo>
                <a:lnTo>
                  <a:pt x="1514079" y="378501"/>
                </a:lnTo>
                <a:lnTo>
                  <a:pt x="1514079" y="40773"/>
                </a:lnTo>
                <a:lnTo>
                  <a:pt x="1510874" y="24900"/>
                </a:lnTo>
                <a:lnTo>
                  <a:pt x="1502133" y="11940"/>
                </a:lnTo>
                <a:lnTo>
                  <a:pt x="1489169" y="3203"/>
                </a:lnTo>
                <a:lnTo>
                  <a:pt x="147329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1085" y="8326204"/>
            <a:ext cx="11979275" cy="1601470"/>
          </a:xfrm>
          <a:custGeom>
            <a:avLst/>
            <a:gdLst/>
            <a:ahLst/>
            <a:cxnLst/>
            <a:rect l="l" t="t" r="r" b="b"/>
            <a:pathLst>
              <a:path w="11979275" h="1601470">
                <a:moveTo>
                  <a:pt x="11943039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1565491"/>
                </a:lnTo>
                <a:lnTo>
                  <a:pt x="2802" y="1579371"/>
                </a:lnTo>
                <a:lnTo>
                  <a:pt x="10446" y="1590704"/>
                </a:lnTo>
                <a:lnTo>
                  <a:pt x="21782" y="1598343"/>
                </a:lnTo>
                <a:lnTo>
                  <a:pt x="35663" y="1601144"/>
                </a:lnTo>
                <a:lnTo>
                  <a:pt x="11943039" y="1601144"/>
                </a:lnTo>
                <a:lnTo>
                  <a:pt x="11956919" y="1598343"/>
                </a:lnTo>
                <a:lnTo>
                  <a:pt x="11968252" y="1590704"/>
                </a:lnTo>
                <a:lnTo>
                  <a:pt x="11975891" y="1579371"/>
                </a:lnTo>
                <a:lnTo>
                  <a:pt x="11978692" y="1565491"/>
                </a:lnTo>
                <a:lnTo>
                  <a:pt x="11978692" y="35653"/>
                </a:lnTo>
                <a:lnTo>
                  <a:pt x="11975891" y="21773"/>
                </a:lnTo>
                <a:lnTo>
                  <a:pt x="11968252" y="10440"/>
                </a:lnTo>
                <a:lnTo>
                  <a:pt x="11956919" y="2801"/>
                </a:lnTo>
                <a:lnTo>
                  <a:pt x="11943039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612206" y="2835749"/>
            <a:ext cx="5343525" cy="2981960"/>
          </a:xfrm>
          <a:custGeom>
            <a:avLst/>
            <a:gdLst/>
            <a:ahLst/>
            <a:cxnLst/>
            <a:rect l="l" t="t" r="r" b="b"/>
            <a:pathLst>
              <a:path w="5343525" h="2981960">
                <a:moveTo>
                  <a:pt x="5307618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2945931"/>
                </a:lnTo>
                <a:lnTo>
                  <a:pt x="2802" y="2959811"/>
                </a:lnTo>
                <a:lnTo>
                  <a:pt x="10446" y="2971143"/>
                </a:lnTo>
                <a:lnTo>
                  <a:pt x="21782" y="2978783"/>
                </a:lnTo>
                <a:lnTo>
                  <a:pt x="35663" y="2981584"/>
                </a:lnTo>
                <a:lnTo>
                  <a:pt x="5307618" y="2981584"/>
                </a:lnTo>
                <a:lnTo>
                  <a:pt x="5321498" y="2978783"/>
                </a:lnTo>
                <a:lnTo>
                  <a:pt x="5332831" y="2971143"/>
                </a:lnTo>
                <a:lnTo>
                  <a:pt x="5340470" y="2959811"/>
                </a:lnTo>
                <a:lnTo>
                  <a:pt x="5343271" y="2945931"/>
                </a:lnTo>
                <a:lnTo>
                  <a:pt x="5343271" y="35653"/>
                </a:lnTo>
                <a:lnTo>
                  <a:pt x="5340470" y="21773"/>
                </a:lnTo>
                <a:lnTo>
                  <a:pt x="5332831" y="10440"/>
                </a:lnTo>
                <a:lnTo>
                  <a:pt x="5321498" y="2801"/>
                </a:lnTo>
                <a:lnTo>
                  <a:pt x="5307618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886179" y="1967575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5">
                <a:moveTo>
                  <a:pt x="1710921" y="19193"/>
                </a:moveTo>
                <a:lnTo>
                  <a:pt x="1710921" y="757128"/>
                </a:lnTo>
                <a:lnTo>
                  <a:pt x="1709412" y="764598"/>
                </a:lnTo>
                <a:lnTo>
                  <a:pt x="1705298" y="770699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19"/>
                </a:lnTo>
                <a:lnTo>
                  <a:pt x="5622" y="5618"/>
                </a:lnTo>
                <a:lnTo>
                  <a:pt x="11723" y="1507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7"/>
                </a:lnTo>
                <a:lnTo>
                  <a:pt x="1705298" y="5618"/>
                </a:lnTo>
                <a:lnTo>
                  <a:pt x="1709412" y="11719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449" y="2236729"/>
            <a:ext cx="216234" cy="217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9" y="2635176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295" y="0"/>
                </a:moveTo>
                <a:lnTo>
                  <a:pt x="40763" y="0"/>
                </a:lnTo>
                <a:lnTo>
                  <a:pt x="24896" y="3203"/>
                </a:lnTo>
                <a:lnTo>
                  <a:pt x="11939" y="11940"/>
                </a:lnTo>
                <a:lnTo>
                  <a:pt x="3203" y="24900"/>
                </a:lnTo>
                <a:lnTo>
                  <a:pt x="0" y="40773"/>
                </a:lnTo>
                <a:lnTo>
                  <a:pt x="0" y="378501"/>
                </a:lnTo>
                <a:lnTo>
                  <a:pt x="3203" y="394374"/>
                </a:lnTo>
                <a:lnTo>
                  <a:pt x="11939" y="407334"/>
                </a:lnTo>
                <a:lnTo>
                  <a:pt x="24896" y="416071"/>
                </a:lnTo>
                <a:lnTo>
                  <a:pt x="40763" y="419275"/>
                </a:lnTo>
                <a:lnTo>
                  <a:pt x="1473295" y="419275"/>
                </a:lnTo>
                <a:lnTo>
                  <a:pt x="1489169" y="416071"/>
                </a:lnTo>
                <a:lnTo>
                  <a:pt x="1502133" y="407334"/>
                </a:lnTo>
                <a:lnTo>
                  <a:pt x="1510874" y="394374"/>
                </a:lnTo>
                <a:lnTo>
                  <a:pt x="1514079" y="378501"/>
                </a:lnTo>
                <a:lnTo>
                  <a:pt x="1514079" y="40773"/>
                </a:lnTo>
                <a:lnTo>
                  <a:pt x="1510874" y="24900"/>
                </a:lnTo>
                <a:lnTo>
                  <a:pt x="1502133" y="11940"/>
                </a:lnTo>
                <a:lnTo>
                  <a:pt x="1489169" y="3203"/>
                </a:lnTo>
                <a:lnTo>
                  <a:pt x="147329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1085" y="8326204"/>
            <a:ext cx="11979275" cy="1601470"/>
          </a:xfrm>
          <a:custGeom>
            <a:avLst/>
            <a:gdLst/>
            <a:ahLst/>
            <a:cxnLst/>
            <a:rect l="l" t="t" r="r" b="b"/>
            <a:pathLst>
              <a:path w="11979275" h="1601470">
                <a:moveTo>
                  <a:pt x="11943039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1565491"/>
                </a:lnTo>
                <a:lnTo>
                  <a:pt x="2802" y="1579371"/>
                </a:lnTo>
                <a:lnTo>
                  <a:pt x="10446" y="1590704"/>
                </a:lnTo>
                <a:lnTo>
                  <a:pt x="21782" y="1598343"/>
                </a:lnTo>
                <a:lnTo>
                  <a:pt x="35663" y="1601144"/>
                </a:lnTo>
                <a:lnTo>
                  <a:pt x="11943039" y="1601144"/>
                </a:lnTo>
                <a:lnTo>
                  <a:pt x="11956919" y="1598343"/>
                </a:lnTo>
                <a:lnTo>
                  <a:pt x="11968252" y="1590704"/>
                </a:lnTo>
                <a:lnTo>
                  <a:pt x="11975891" y="1579371"/>
                </a:lnTo>
                <a:lnTo>
                  <a:pt x="11978692" y="1565491"/>
                </a:lnTo>
                <a:lnTo>
                  <a:pt x="11978692" y="35653"/>
                </a:lnTo>
                <a:lnTo>
                  <a:pt x="11975891" y="21773"/>
                </a:lnTo>
                <a:lnTo>
                  <a:pt x="11968252" y="10440"/>
                </a:lnTo>
                <a:lnTo>
                  <a:pt x="11956919" y="2801"/>
                </a:lnTo>
                <a:lnTo>
                  <a:pt x="11943039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612206" y="2835749"/>
            <a:ext cx="5343525" cy="2981960"/>
          </a:xfrm>
          <a:custGeom>
            <a:avLst/>
            <a:gdLst/>
            <a:ahLst/>
            <a:cxnLst/>
            <a:rect l="l" t="t" r="r" b="b"/>
            <a:pathLst>
              <a:path w="5343525" h="2981960">
                <a:moveTo>
                  <a:pt x="5307618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2945931"/>
                </a:lnTo>
                <a:lnTo>
                  <a:pt x="2802" y="2959811"/>
                </a:lnTo>
                <a:lnTo>
                  <a:pt x="10446" y="2971143"/>
                </a:lnTo>
                <a:lnTo>
                  <a:pt x="21782" y="2978783"/>
                </a:lnTo>
                <a:lnTo>
                  <a:pt x="35663" y="2981584"/>
                </a:lnTo>
                <a:lnTo>
                  <a:pt x="5307618" y="2981584"/>
                </a:lnTo>
                <a:lnTo>
                  <a:pt x="5321498" y="2978783"/>
                </a:lnTo>
                <a:lnTo>
                  <a:pt x="5332831" y="2971143"/>
                </a:lnTo>
                <a:lnTo>
                  <a:pt x="5340470" y="2959811"/>
                </a:lnTo>
                <a:lnTo>
                  <a:pt x="5343271" y="2945931"/>
                </a:lnTo>
                <a:lnTo>
                  <a:pt x="5343271" y="35653"/>
                </a:lnTo>
                <a:lnTo>
                  <a:pt x="5340470" y="21773"/>
                </a:lnTo>
                <a:lnTo>
                  <a:pt x="5332831" y="10440"/>
                </a:lnTo>
                <a:lnTo>
                  <a:pt x="5321498" y="2801"/>
                </a:lnTo>
                <a:lnTo>
                  <a:pt x="5307618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886179" y="1967575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5">
                <a:moveTo>
                  <a:pt x="1710921" y="19193"/>
                </a:moveTo>
                <a:lnTo>
                  <a:pt x="1710921" y="757128"/>
                </a:lnTo>
                <a:lnTo>
                  <a:pt x="1709412" y="764598"/>
                </a:lnTo>
                <a:lnTo>
                  <a:pt x="1705298" y="770699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19"/>
                </a:lnTo>
                <a:lnTo>
                  <a:pt x="5622" y="5618"/>
                </a:lnTo>
                <a:lnTo>
                  <a:pt x="11723" y="1507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7"/>
                </a:lnTo>
                <a:lnTo>
                  <a:pt x="1705298" y="5618"/>
                </a:lnTo>
                <a:lnTo>
                  <a:pt x="1709412" y="11719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449" y="2236729"/>
            <a:ext cx="216234" cy="217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9" y="2635176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295" y="0"/>
                </a:moveTo>
                <a:lnTo>
                  <a:pt x="40763" y="0"/>
                </a:lnTo>
                <a:lnTo>
                  <a:pt x="24896" y="3203"/>
                </a:lnTo>
                <a:lnTo>
                  <a:pt x="11939" y="11940"/>
                </a:lnTo>
                <a:lnTo>
                  <a:pt x="3203" y="24900"/>
                </a:lnTo>
                <a:lnTo>
                  <a:pt x="0" y="40773"/>
                </a:lnTo>
                <a:lnTo>
                  <a:pt x="0" y="378501"/>
                </a:lnTo>
                <a:lnTo>
                  <a:pt x="3203" y="394374"/>
                </a:lnTo>
                <a:lnTo>
                  <a:pt x="11939" y="407334"/>
                </a:lnTo>
                <a:lnTo>
                  <a:pt x="24896" y="416071"/>
                </a:lnTo>
                <a:lnTo>
                  <a:pt x="40763" y="419275"/>
                </a:lnTo>
                <a:lnTo>
                  <a:pt x="1473295" y="419275"/>
                </a:lnTo>
                <a:lnTo>
                  <a:pt x="1489169" y="416071"/>
                </a:lnTo>
                <a:lnTo>
                  <a:pt x="1502133" y="407334"/>
                </a:lnTo>
                <a:lnTo>
                  <a:pt x="1510874" y="394374"/>
                </a:lnTo>
                <a:lnTo>
                  <a:pt x="1514079" y="378501"/>
                </a:lnTo>
                <a:lnTo>
                  <a:pt x="1514079" y="40773"/>
                </a:lnTo>
                <a:lnTo>
                  <a:pt x="1510874" y="24900"/>
                </a:lnTo>
                <a:lnTo>
                  <a:pt x="1502133" y="11940"/>
                </a:lnTo>
                <a:lnTo>
                  <a:pt x="1489169" y="3203"/>
                </a:lnTo>
                <a:lnTo>
                  <a:pt x="147329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1085" y="8326204"/>
            <a:ext cx="11979275" cy="1601470"/>
          </a:xfrm>
          <a:custGeom>
            <a:avLst/>
            <a:gdLst/>
            <a:ahLst/>
            <a:cxnLst/>
            <a:rect l="l" t="t" r="r" b="b"/>
            <a:pathLst>
              <a:path w="11979275" h="1601470">
                <a:moveTo>
                  <a:pt x="11943039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1565491"/>
                </a:lnTo>
                <a:lnTo>
                  <a:pt x="2802" y="1579371"/>
                </a:lnTo>
                <a:lnTo>
                  <a:pt x="10446" y="1590704"/>
                </a:lnTo>
                <a:lnTo>
                  <a:pt x="21782" y="1598343"/>
                </a:lnTo>
                <a:lnTo>
                  <a:pt x="35663" y="1601144"/>
                </a:lnTo>
                <a:lnTo>
                  <a:pt x="11943039" y="1601144"/>
                </a:lnTo>
                <a:lnTo>
                  <a:pt x="11956919" y="1598343"/>
                </a:lnTo>
                <a:lnTo>
                  <a:pt x="11968252" y="1590704"/>
                </a:lnTo>
                <a:lnTo>
                  <a:pt x="11975891" y="1579371"/>
                </a:lnTo>
                <a:lnTo>
                  <a:pt x="11978692" y="1565491"/>
                </a:lnTo>
                <a:lnTo>
                  <a:pt x="11978692" y="35653"/>
                </a:lnTo>
                <a:lnTo>
                  <a:pt x="11975891" y="21773"/>
                </a:lnTo>
                <a:lnTo>
                  <a:pt x="11968252" y="10440"/>
                </a:lnTo>
                <a:lnTo>
                  <a:pt x="11956919" y="2801"/>
                </a:lnTo>
                <a:lnTo>
                  <a:pt x="11943039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612206" y="2835749"/>
            <a:ext cx="5343525" cy="2981960"/>
          </a:xfrm>
          <a:custGeom>
            <a:avLst/>
            <a:gdLst/>
            <a:ahLst/>
            <a:cxnLst/>
            <a:rect l="l" t="t" r="r" b="b"/>
            <a:pathLst>
              <a:path w="5343525" h="2981960">
                <a:moveTo>
                  <a:pt x="5307618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2945931"/>
                </a:lnTo>
                <a:lnTo>
                  <a:pt x="2802" y="2959811"/>
                </a:lnTo>
                <a:lnTo>
                  <a:pt x="10446" y="2971143"/>
                </a:lnTo>
                <a:lnTo>
                  <a:pt x="21782" y="2978783"/>
                </a:lnTo>
                <a:lnTo>
                  <a:pt x="35663" y="2981584"/>
                </a:lnTo>
                <a:lnTo>
                  <a:pt x="5307618" y="2981584"/>
                </a:lnTo>
                <a:lnTo>
                  <a:pt x="5321498" y="2978783"/>
                </a:lnTo>
                <a:lnTo>
                  <a:pt x="5332831" y="2971143"/>
                </a:lnTo>
                <a:lnTo>
                  <a:pt x="5340470" y="2959811"/>
                </a:lnTo>
                <a:lnTo>
                  <a:pt x="5343271" y="2945931"/>
                </a:lnTo>
                <a:lnTo>
                  <a:pt x="5343271" y="35653"/>
                </a:lnTo>
                <a:lnTo>
                  <a:pt x="5340470" y="21773"/>
                </a:lnTo>
                <a:lnTo>
                  <a:pt x="5332831" y="10440"/>
                </a:lnTo>
                <a:lnTo>
                  <a:pt x="5321498" y="2801"/>
                </a:lnTo>
                <a:lnTo>
                  <a:pt x="5307618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886179" y="1967575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5">
                <a:moveTo>
                  <a:pt x="1710921" y="19193"/>
                </a:moveTo>
                <a:lnTo>
                  <a:pt x="1710921" y="757128"/>
                </a:lnTo>
                <a:lnTo>
                  <a:pt x="1709412" y="764598"/>
                </a:lnTo>
                <a:lnTo>
                  <a:pt x="1705298" y="770699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19"/>
                </a:lnTo>
                <a:lnTo>
                  <a:pt x="5622" y="5618"/>
                </a:lnTo>
                <a:lnTo>
                  <a:pt x="11723" y="1507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7"/>
                </a:lnTo>
                <a:lnTo>
                  <a:pt x="1705298" y="5618"/>
                </a:lnTo>
                <a:lnTo>
                  <a:pt x="1709412" y="11719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449" y="2236729"/>
            <a:ext cx="216234" cy="217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9" y="2635176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295" y="0"/>
                </a:moveTo>
                <a:lnTo>
                  <a:pt x="40763" y="0"/>
                </a:lnTo>
                <a:lnTo>
                  <a:pt x="24896" y="3203"/>
                </a:lnTo>
                <a:lnTo>
                  <a:pt x="11939" y="11940"/>
                </a:lnTo>
                <a:lnTo>
                  <a:pt x="3203" y="24900"/>
                </a:lnTo>
                <a:lnTo>
                  <a:pt x="0" y="40773"/>
                </a:lnTo>
                <a:lnTo>
                  <a:pt x="0" y="378501"/>
                </a:lnTo>
                <a:lnTo>
                  <a:pt x="3203" y="394374"/>
                </a:lnTo>
                <a:lnTo>
                  <a:pt x="11939" y="407334"/>
                </a:lnTo>
                <a:lnTo>
                  <a:pt x="24896" y="416071"/>
                </a:lnTo>
                <a:lnTo>
                  <a:pt x="40763" y="419275"/>
                </a:lnTo>
                <a:lnTo>
                  <a:pt x="1473295" y="419275"/>
                </a:lnTo>
                <a:lnTo>
                  <a:pt x="1489169" y="416071"/>
                </a:lnTo>
                <a:lnTo>
                  <a:pt x="1502133" y="407334"/>
                </a:lnTo>
                <a:lnTo>
                  <a:pt x="1510874" y="394374"/>
                </a:lnTo>
                <a:lnTo>
                  <a:pt x="1514079" y="378501"/>
                </a:lnTo>
                <a:lnTo>
                  <a:pt x="1514079" y="40773"/>
                </a:lnTo>
                <a:lnTo>
                  <a:pt x="1510874" y="24900"/>
                </a:lnTo>
                <a:lnTo>
                  <a:pt x="1502133" y="11940"/>
                </a:lnTo>
                <a:lnTo>
                  <a:pt x="1489169" y="3203"/>
                </a:lnTo>
                <a:lnTo>
                  <a:pt x="147329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1085" y="8326204"/>
            <a:ext cx="11979275" cy="1601470"/>
          </a:xfrm>
          <a:custGeom>
            <a:avLst/>
            <a:gdLst/>
            <a:ahLst/>
            <a:cxnLst/>
            <a:rect l="l" t="t" r="r" b="b"/>
            <a:pathLst>
              <a:path w="11979275" h="1601470">
                <a:moveTo>
                  <a:pt x="11943039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1565491"/>
                </a:lnTo>
                <a:lnTo>
                  <a:pt x="2802" y="1579371"/>
                </a:lnTo>
                <a:lnTo>
                  <a:pt x="10446" y="1590704"/>
                </a:lnTo>
                <a:lnTo>
                  <a:pt x="21782" y="1598343"/>
                </a:lnTo>
                <a:lnTo>
                  <a:pt x="35663" y="1601144"/>
                </a:lnTo>
                <a:lnTo>
                  <a:pt x="11943039" y="1601144"/>
                </a:lnTo>
                <a:lnTo>
                  <a:pt x="11956919" y="1598343"/>
                </a:lnTo>
                <a:lnTo>
                  <a:pt x="11968252" y="1590704"/>
                </a:lnTo>
                <a:lnTo>
                  <a:pt x="11975891" y="1579371"/>
                </a:lnTo>
                <a:lnTo>
                  <a:pt x="11978692" y="1565491"/>
                </a:lnTo>
                <a:lnTo>
                  <a:pt x="11978692" y="35653"/>
                </a:lnTo>
                <a:lnTo>
                  <a:pt x="11975891" y="21773"/>
                </a:lnTo>
                <a:lnTo>
                  <a:pt x="11968252" y="10440"/>
                </a:lnTo>
                <a:lnTo>
                  <a:pt x="11956919" y="2801"/>
                </a:lnTo>
                <a:lnTo>
                  <a:pt x="11943039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612206" y="2835749"/>
            <a:ext cx="5343525" cy="2981960"/>
          </a:xfrm>
          <a:custGeom>
            <a:avLst/>
            <a:gdLst/>
            <a:ahLst/>
            <a:cxnLst/>
            <a:rect l="l" t="t" r="r" b="b"/>
            <a:pathLst>
              <a:path w="5343525" h="2981960">
                <a:moveTo>
                  <a:pt x="5307618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2945931"/>
                </a:lnTo>
                <a:lnTo>
                  <a:pt x="2802" y="2959811"/>
                </a:lnTo>
                <a:lnTo>
                  <a:pt x="10446" y="2971143"/>
                </a:lnTo>
                <a:lnTo>
                  <a:pt x="21782" y="2978783"/>
                </a:lnTo>
                <a:lnTo>
                  <a:pt x="35663" y="2981584"/>
                </a:lnTo>
                <a:lnTo>
                  <a:pt x="5307618" y="2981584"/>
                </a:lnTo>
                <a:lnTo>
                  <a:pt x="5321498" y="2978783"/>
                </a:lnTo>
                <a:lnTo>
                  <a:pt x="5332831" y="2971143"/>
                </a:lnTo>
                <a:lnTo>
                  <a:pt x="5340470" y="2959811"/>
                </a:lnTo>
                <a:lnTo>
                  <a:pt x="5343271" y="2945931"/>
                </a:lnTo>
                <a:lnTo>
                  <a:pt x="5343271" y="35653"/>
                </a:lnTo>
                <a:lnTo>
                  <a:pt x="5340470" y="21773"/>
                </a:lnTo>
                <a:lnTo>
                  <a:pt x="5332831" y="10440"/>
                </a:lnTo>
                <a:lnTo>
                  <a:pt x="5321498" y="2801"/>
                </a:lnTo>
                <a:lnTo>
                  <a:pt x="5307618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886179" y="1967575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5">
                <a:moveTo>
                  <a:pt x="1710921" y="19193"/>
                </a:moveTo>
                <a:lnTo>
                  <a:pt x="1710921" y="757128"/>
                </a:lnTo>
                <a:lnTo>
                  <a:pt x="1709412" y="764598"/>
                </a:lnTo>
                <a:lnTo>
                  <a:pt x="1705298" y="770699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19"/>
                </a:lnTo>
                <a:lnTo>
                  <a:pt x="5622" y="5618"/>
                </a:lnTo>
                <a:lnTo>
                  <a:pt x="11723" y="1507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7"/>
                </a:lnTo>
                <a:lnTo>
                  <a:pt x="1705298" y="5618"/>
                </a:lnTo>
                <a:lnTo>
                  <a:pt x="1709412" y="11719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449" y="2236729"/>
            <a:ext cx="216234" cy="217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9" y="2635176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295" y="0"/>
                </a:moveTo>
                <a:lnTo>
                  <a:pt x="40763" y="0"/>
                </a:lnTo>
                <a:lnTo>
                  <a:pt x="24896" y="3203"/>
                </a:lnTo>
                <a:lnTo>
                  <a:pt x="11939" y="11940"/>
                </a:lnTo>
                <a:lnTo>
                  <a:pt x="3203" y="24900"/>
                </a:lnTo>
                <a:lnTo>
                  <a:pt x="0" y="40773"/>
                </a:lnTo>
                <a:lnTo>
                  <a:pt x="0" y="378501"/>
                </a:lnTo>
                <a:lnTo>
                  <a:pt x="3203" y="394374"/>
                </a:lnTo>
                <a:lnTo>
                  <a:pt x="11939" y="407334"/>
                </a:lnTo>
                <a:lnTo>
                  <a:pt x="24896" y="416071"/>
                </a:lnTo>
                <a:lnTo>
                  <a:pt x="40763" y="419275"/>
                </a:lnTo>
                <a:lnTo>
                  <a:pt x="1473295" y="419275"/>
                </a:lnTo>
                <a:lnTo>
                  <a:pt x="1489169" y="416071"/>
                </a:lnTo>
                <a:lnTo>
                  <a:pt x="1502133" y="407334"/>
                </a:lnTo>
                <a:lnTo>
                  <a:pt x="1510874" y="394374"/>
                </a:lnTo>
                <a:lnTo>
                  <a:pt x="1514079" y="378501"/>
                </a:lnTo>
                <a:lnTo>
                  <a:pt x="1514079" y="40773"/>
                </a:lnTo>
                <a:lnTo>
                  <a:pt x="1510874" y="24900"/>
                </a:lnTo>
                <a:lnTo>
                  <a:pt x="1502133" y="11940"/>
                </a:lnTo>
                <a:lnTo>
                  <a:pt x="1489169" y="3203"/>
                </a:lnTo>
                <a:lnTo>
                  <a:pt x="147329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1085" y="8326204"/>
            <a:ext cx="11979275" cy="1601470"/>
          </a:xfrm>
          <a:custGeom>
            <a:avLst/>
            <a:gdLst/>
            <a:ahLst/>
            <a:cxnLst/>
            <a:rect l="l" t="t" r="r" b="b"/>
            <a:pathLst>
              <a:path w="11979275" h="1601470">
                <a:moveTo>
                  <a:pt x="11943039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1565491"/>
                </a:lnTo>
                <a:lnTo>
                  <a:pt x="2802" y="1579371"/>
                </a:lnTo>
                <a:lnTo>
                  <a:pt x="10446" y="1590704"/>
                </a:lnTo>
                <a:lnTo>
                  <a:pt x="21782" y="1598343"/>
                </a:lnTo>
                <a:lnTo>
                  <a:pt x="35663" y="1601144"/>
                </a:lnTo>
                <a:lnTo>
                  <a:pt x="11943039" y="1601144"/>
                </a:lnTo>
                <a:lnTo>
                  <a:pt x="11956919" y="1598343"/>
                </a:lnTo>
                <a:lnTo>
                  <a:pt x="11968252" y="1590704"/>
                </a:lnTo>
                <a:lnTo>
                  <a:pt x="11975891" y="1579371"/>
                </a:lnTo>
                <a:lnTo>
                  <a:pt x="11978692" y="1565491"/>
                </a:lnTo>
                <a:lnTo>
                  <a:pt x="11978692" y="35653"/>
                </a:lnTo>
                <a:lnTo>
                  <a:pt x="11975891" y="21773"/>
                </a:lnTo>
                <a:lnTo>
                  <a:pt x="11968252" y="10440"/>
                </a:lnTo>
                <a:lnTo>
                  <a:pt x="11956919" y="2801"/>
                </a:lnTo>
                <a:lnTo>
                  <a:pt x="11943039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612206" y="2835749"/>
            <a:ext cx="5343525" cy="2981960"/>
          </a:xfrm>
          <a:custGeom>
            <a:avLst/>
            <a:gdLst/>
            <a:ahLst/>
            <a:cxnLst/>
            <a:rect l="l" t="t" r="r" b="b"/>
            <a:pathLst>
              <a:path w="5343525" h="2981960">
                <a:moveTo>
                  <a:pt x="5307618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2945931"/>
                </a:lnTo>
                <a:lnTo>
                  <a:pt x="2802" y="2959811"/>
                </a:lnTo>
                <a:lnTo>
                  <a:pt x="10446" y="2971143"/>
                </a:lnTo>
                <a:lnTo>
                  <a:pt x="21782" y="2978783"/>
                </a:lnTo>
                <a:lnTo>
                  <a:pt x="35663" y="2981584"/>
                </a:lnTo>
                <a:lnTo>
                  <a:pt x="5307618" y="2981584"/>
                </a:lnTo>
                <a:lnTo>
                  <a:pt x="5321498" y="2978783"/>
                </a:lnTo>
                <a:lnTo>
                  <a:pt x="5332831" y="2971143"/>
                </a:lnTo>
                <a:lnTo>
                  <a:pt x="5340470" y="2959811"/>
                </a:lnTo>
                <a:lnTo>
                  <a:pt x="5343271" y="2945931"/>
                </a:lnTo>
                <a:lnTo>
                  <a:pt x="5343271" y="35653"/>
                </a:lnTo>
                <a:lnTo>
                  <a:pt x="5340470" y="21773"/>
                </a:lnTo>
                <a:lnTo>
                  <a:pt x="5332831" y="10440"/>
                </a:lnTo>
                <a:lnTo>
                  <a:pt x="5321498" y="2801"/>
                </a:lnTo>
                <a:lnTo>
                  <a:pt x="5307618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886179" y="1967575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5">
                <a:moveTo>
                  <a:pt x="1710921" y="19193"/>
                </a:moveTo>
                <a:lnTo>
                  <a:pt x="1710921" y="757128"/>
                </a:lnTo>
                <a:lnTo>
                  <a:pt x="1709412" y="764598"/>
                </a:lnTo>
                <a:lnTo>
                  <a:pt x="1705298" y="770699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19"/>
                </a:lnTo>
                <a:lnTo>
                  <a:pt x="5622" y="5618"/>
                </a:lnTo>
                <a:lnTo>
                  <a:pt x="11723" y="1507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7"/>
                </a:lnTo>
                <a:lnTo>
                  <a:pt x="1705298" y="5618"/>
                </a:lnTo>
                <a:lnTo>
                  <a:pt x="1709412" y="11719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449" y="2236729"/>
            <a:ext cx="216234" cy="217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9" y="2635176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295" y="0"/>
                </a:moveTo>
                <a:lnTo>
                  <a:pt x="40763" y="0"/>
                </a:lnTo>
                <a:lnTo>
                  <a:pt x="24896" y="3203"/>
                </a:lnTo>
                <a:lnTo>
                  <a:pt x="11939" y="11940"/>
                </a:lnTo>
                <a:lnTo>
                  <a:pt x="3203" y="24900"/>
                </a:lnTo>
                <a:lnTo>
                  <a:pt x="0" y="40773"/>
                </a:lnTo>
                <a:lnTo>
                  <a:pt x="0" y="378501"/>
                </a:lnTo>
                <a:lnTo>
                  <a:pt x="3203" y="394374"/>
                </a:lnTo>
                <a:lnTo>
                  <a:pt x="11939" y="407334"/>
                </a:lnTo>
                <a:lnTo>
                  <a:pt x="24896" y="416071"/>
                </a:lnTo>
                <a:lnTo>
                  <a:pt x="40763" y="419275"/>
                </a:lnTo>
                <a:lnTo>
                  <a:pt x="1473295" y="419275"/>
                </a:lnTo>
                <a:lnTo>
                  <a:pt x="1489169" y="416071"/>
                </a:lnTo>
                <a:lnTo>
                  <a:pt x="1502133" y="407334"/>
                </a:lnTo>
                <a:lnTo>
                  <a:pt x="1510874" y="394374"/>
                </a:lnTo>
                <a:lnTo>
                  <a:pt x="1514079" y="378501"/>
                </a:lnTo>
                <a:lnTo>
                  <a:pt x="1514079" y="40773"/>
                </a:lnTo>
                <a:lnTo>
                  <a:pt x="1510874" y="24900"/>
                </a:lnTo>
                <a:lnTo>
                  <a:pt x="1502133" y="11940"/>
                </a:lnTo>
                <a:lnTo>
                  <a:pt x="1489169" y="3203"/>
                </a:lnTo>
                <a:lnTo>
                  <a:pt x="147329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1085" y="8326204"/>
            <a:ext cx="11979275" cy="1601470"/>
          </a:xfrm>
          <a:custGeom>
            <a:avLst/>
            <a:gdLst/>
            <a:ahLst/>
            <a:cxnLst/>
            <a:rect l="l" t="t" r="r" b="b"/>
            <a:pathLst>
              <a:path w="11979275" h="1601470">
                <a:moveTo>
                  <a:pt x="11943039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1565491"/>
                </a:lnTo>
                <a:lnTo>
                  <a:pt x="2802" y="1579371"/>
                </a:lnTo>
                <a:lnTo>
                  <a:pt x="10446" y="1590704"/>
                </a:lnTo>
                <a:lnTo>
                  <a:pt x="21782" y="1598343"/>
                </a:lnTo>
                <a:lnTo>
                  <a:pt x="35663" y="1601144"/>
                </a:lnTo>
                <a:lnTo>
                  <a:pt x="11943039" y="1601144"/>
                </a:lnTo>
                <a:lnTo>
                  <a:pt x="11956919" y="1598343"/>
                </a:lnTo>
                <a:lnTo>
                  <a:pt x="11968252" y="1590704"/>
                </a:lnTo>
                <a:lnTo>
                  <a:pt x="11975891" y="1579371"/>
                </a:lnTo>
                <a:lnTo>
                  <a:pt x="11978692" y="1565491"/>
                </a:lnTo>
                <a:lnTo>
                  <a:pt x="11978692" y="35653"/>
                </a:lnTo>
                <a:lnTo>
                  <a:pt x="11975891" y="21773"/>
                </a:lnTo>
                <a:lnTo>
                  <a:pt x="11968252" y="10440"/>
                </a:lnTo>
                <a:lnTo>
                  <a:pt x="11956919" y="2801"/>
                </a:lnTo>
                <a:lnTo>
                  <a:pt x="11943039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612206" y="2835749"/>
            <a:ext cx="5343525" cy="2981960"/>
          </a:xfrm>
          <a:custGeom>
            <a:avLst/>
            <a:gdLst/>
            <a:ahLst/>
            <a:cxnLst/>
            <a:rect l="l" t="t" r="r" b="b"/>
            <a:pathLst>
              <a:path w="5343525" h="2981960">
                <a:moveTo>
                  <a:pt x="5307618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2945931"/>
                </a:lnTo>
                <a:lnTo>
                  <a:pt x="2802" y="2959811"/>
                </a:lnTo>
                <a:lnTo>
                  <a:pt x="10446" y="2971143"/>
                </a:lnTo>
                <a:lnTo>
                  <a:pt x="21782" y="2978783"/>
                </a:lnTo>
                <a:lnTo>
                  <a:pt x="35663" y="2981584"/>
                </a:lnTo>
                <a:lnTo>
                  <a:pt x="5307618" y="2981584"/>
                </a:lnTo>
                <a:lnTo>
                  <a:pt x="5321498" y="2978783"/>
                </a:lnTo>
                <a:lnTo>
                  <a:pt x="5332831" y="2971143"/>
                </a:lnTo>
                <a:lnTo>
                  <a:pt x="5340470" y="2959811"/>
                </a:lnTo>
                <a:lnTo>
                  <a:pt x="5343271" y="2945931"/>
                </a:lnTo>
                <a:lnTo>
                  <a:pt x="5343271" y="35653"/>
                </a:lnTo>
                <a:lnTo>
                  <a:pt x="5340470" y="21773"/>
                </a:lnTo>
                <a:lnTo>
                  <a:pt x="5332831" y="10440"/>
                </a:lnTo>
                <a:lnTo>
                  <a:pt x="5321498" y="2801"/>
                </a:lnTo>
                <a:lnTo>
                  <a:pt x="5307618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886179" y="1967575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5">
                <a:moveTo>
                  <a:pt x="1710921" y="19193"/>
                </a:moveTo>
                <a:lnTo>
                  <a:pt x="1710921" y="757128"/>
                </a:lnTo>
                <a:lnTo>
                  <a:pt x="1709412" y="764598"/>
                </a:lnTo>
                <a:lnTo>
                  <a:pt x="1705298" y="770699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19"/>
                </a:lnTo>
                <a:lnTo>
                  <a:pt x="5622" y="5618"/>
                </a:lnTo>
                <a:lnTo>
                  <a:pt x="11723" y="1507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7"/>
                </a:lnTo>
                <a:lnTo>
                  <a:pt x="1705298" y="5618"/>
                </a:lnTo>
                <a:lnTo>
                  <a:pt x="1709412" y="11719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449" y="2236729"/>
            <a:ext cx="216234" cy="217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9" y="2635176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295" y="0"/>
                </a:moveTo>
                <a:lnTo>
                  <a:pt x="40763" y="0"/>
                </a:lnTo>
                <a:lnTo>
                  <a:pt x="24896" y="3203"/>
                </a:lnTo>
                <a:lnTo>
                  <a:pt x="11939" y="11940"/>
                </a:lnTo>
                <a:lnTo>
                  <a:pt x="3203" y="24900"/>
                </a:lnTo>
                <a:lnTo>
                  <a:pt x="0" y="40773"/>
                </a:lnTo>
                <a:lnTo>
                  <a:pt x="0" y="378501"/>
                </a:lnTo>
                <a:lnTo>
                  <a:pt x="3203" y="394374"/>
                </a:lnTo>
                <a:lnTo>
                  <a:pt x="11939" y="407334"/>
                </a:lnTo>
                <a:lnTo>
                  <a:pt x="24896" y="416071"/>
                </a:lnTo>
                <a:lnTo>
                  <a:pt x="40763" y="419275"/>
                </a:lnTo>
                <a:lnTo>
                  <a:pt x="1473295" y="419275"/>
                </a:lnTo>
                <a:lnTo>
                  <a:pt x="1489169" y="416071"/>
                </a:lnTo>
                <a:lnTo>
                  <a:pt x="1502133" y="407334"/>
                </a:lnTo>
                <a:lnTo>
                  <a:pt x="1510874" y="394374"/>
                </a:lnTo>
                <a:lnTo>
                  <a:pt x="1514079" y="378501"/>
                </a:lnTo>
                <a:lnTo>
                  <a:pt x="1514079" y="40773"/>
                </a:lnTo>
                <a:lnTo>
                  <a:pt x="1510874" y="24900"/>
                </a:lnTo>
                <a:lnTo>
                  <a:pt x="1502133" y="11940"/>
                </a:lnTo>
                <a:lnTo>
                  <a:pt x="1489169" y="3203"/>
                </a:lnTo>
                <a:lnTo>
                  <a:pt x="147329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71085" y="8326204"/>
            <a:ext cx="11979275" cy="1601470"/>
          </a:xfrm>
          <a:custGeom>
            <a:avLst/>
            <a:gdLst/>
            <a:ahLst/>
            <a:cxnLst/>
            <a:rect l="l" t="t" r="r" b="b"/>
            <a:pathLst>
              <a:path w="11979275" h="1601470">
                <a:moveTo>
                  <a:pt x="11943039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1565491"/>
                </a:lnTo>
                <a:lnTo>
                  <a:pt x="2802" y="1579371"/>
                </a:lnTo>
                <a:lnTo>
                  <a:pt x="10446" y="1590704"/>
                </a:lnTo>
                <a:lnTo>
                  <a:pt x="21782" y="1598343"/>
                </a:lnTo>
                <a:lnTo>
                  <a:pt x="35663" y="1601144"/>
                </a:lnTo>
                <a:lnTo>
                  <a:pt x="11943039" y="1601144"/>
                </a:lnTo>
                <a:lnTo>
                  <a:pt x="11956919" y="1598343"/>
                </a:lnTo>
                <a:lnTo>
                  <a:pt x="11968252" y="1590704"/>
                </a:lnTo>
                <a:lnTo>
                  <a:pt x="11975891" y="1579371"/>
                </a:lnTo>
                <a:lnTo>
                  <a:pt x="11978692" y="1565491"/>
                </a:lnTo>
                <a:lnTo>
                  <a:pt x="11978692" y="35653"/>
                </a:lnTo>
                <a:lnTo>
                  <a:pt x="11975891" y="21773"/>
                </a:lnTo>
                <a:lnTo>
                  <a:pt x="11968252" y="10440"/>
                </a:lnTo>
                <a:lnTo>
                  <a:pt x="11956919" y="2801"/>
                </a:lnTo>
                <a:lnTo>
                  <a:pt x="11943039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612206" y="2835749"/>
            <a:ext cx="5343525" cy="2981960"/>
          </a:xfrm>
          <a:custGeom>
            <a:avLst/>
            <a:gdLst/>
            <a:ahLst/>
            <a:cxnLst/>
            <a:rect l="l" t="t" r="r" b="b"/>
            <a:pathLst>
              <a:path w="5343525" h="2981960">
                <a:moveTo>
                  <a:pt x="5307618" y="0"/>
                </a:moveTo>
                <a:lnTo>
                  <a:pt x="35663" y="0"/>
                </a:lnTo>
                <a:lnTo>
                  <a:pt x="21782" y="2801"/>
                </a:lnTo>
                <a:lnTo>
                  <a:pt x="10446" y="10440"/>
                </a:lnTo>
                <a:lnTo>
                  <a:pt x="2802" y="21773"/>
                </a:lnTo>
                <a:lnTo>
                  <a:pt x="0" y="35653"/>
                </a:lnTo>
                <a:lnTo>
                  <a:pt x="0" y="2945931"/>
                </a:lnTo>
                <a:lnTo>
                  <a:pt x="2802" y="2959811"/>
                </a:lnTo>
                <a:lnTo>
                  <a:pt x="10446" y="2971143"/>
                </a:lnTo>
                <a:lnTo>
                  <a:pt x="21782" y="2978783"/>
                </a:lnTo>
                <a:lnTo>
                  <a:pt x="35663" y="2981584"/>
                </a:lnTo>
                <a:lnTo>
                  <a:pt x="5307618" y="2981584"/>
                </a:lnTo>
                <a:lnTo>
                  <a:pt x="5321498" y="2978783"/>
                </a:lnTo>
                <a:lnTo>
                  <a:pt x="5332831" y="2971143"/>
                </a:lnTo>
                <a:lnTo>
                  <a:pt x="5340470" y="2959811"/>
                </a:lnTo>
                <a:lnTo>
                  <a:pt x="5343271" y="2945931"/>
                </a:lnTo>
                <a:lnTo>
                  <a:pt x="5343271" y="35653"/>
                </a:lnTo>
                <a:lnTo>
                  <a:pt x="5340470" y="21773"/>
                </a:lnTo>
                <a:lnTo>
                  <a:pt x="5332831" y="10440"/>
                </a:lnTo>
                <a:lnTo>
                  <a:pt x="5321498" y="2801"/>
                </a:lnTo>
                <a:lnTo>
                  <a:pt x="5307618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886179" y="1967575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5">
                <a:moveTo>
                  <a:pt x="1710921" y="19193"/>
                </a:moveTo>
                <a:lnTo>
                  <a:pt x="1710921" y="757128"/>
                </a:lnTo>
                <a:lnTo>
                  <a:pt x="1709412" y="764598"/>
                </a:lnTo>
                <a:lnTo>
                  <a:pt x="1705298" y="770699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19"/>
                </a:lnTo>
                <a:lnTo>
                  <a:pt x="5622" y="5618"/>
                </a:lnTo>
                <a:lnTo>
                  <a:pt x="11723" y="1507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7"/>
                </a:lnTo>
                <a:lnTo>
                  <a:pt x="1705298" y="5618"/>
                </a:lnTo>
                <a:lnTo>
                  <a:pt x="1709412" y="11719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449" y="2236729"/>
            <a:ext cx="216234" cy="217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4" y="1045915"/>
                </a:lnTo>
                <a:lnTo>
                  <a:pt x="4521894" y="1020231"/>
                </a:lnTo>
                <a:lnTo>
                  <a:pt x="4555589" y="986535"/>
                </a:lnTo>
                <a:lnTo>
                  <a:pt x="4581273" y="946136"/>
                </a:lnTo>
                <a:lnTo>
                  <a:pt x="4597642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67" y="0"/>
                </a:moveTo>
                <a:lnTo>
                  <a:pt x="5860948" y="0"/>
                </a:lnTo>
                <a:lnTo>
                  <a:pt x="5798998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691" y="199771"/>
                </a:lnTo>
                <a:lnTo>
                  <a:pt x="5475465" y="254419"/>
                </a:lnTo>
                <a:lnTo>
                  <a:pt x="5395684" y="309676"/>
                </a:lnTo>
                <a:lnTo>
                  <a:pt x="5316359" y="365518"/>
                </a:lnTo>
                <a:lnTo>
                  <a:pt x="5237467" y="421957"/>
                </a:lnTo>
                <a:lnTo>
                  <a:pt x="5159045" y="478980"/>
                </a:lnTo>
                <a:lnTo>
                  <a:pt x="5081067" y="536600"/>
                </a:lnTo>
                <a:lnTo>
                  <a:pt x="5003558" y="594804"/>
                </a:lnTo>
                <a:lnTo>
                  <a:pt x="4926508" y="653580"/>
                </a:lnTo>
                <a:lnTo>
                  <a:pt x="4849927" y="712939"/>
                </a:lnTo>
                <a:lnTo>
                  <a:pt x="4773815" y="772871"/>
                </a:lnTo>
                <a:lnTo>
                  <a:pt x="4698187" y="833374"/>
                </a:lnTo>
                <a:lnTo>
                  <a:pt x="4623016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74" y="1208176"/>
                </a:lnTo>
                <a:lnTo>
                  <a:pt x="4182249" y="1272578"/>
                </a:lnTo>
                <a:lnTo>
                  <a:pt x="4110507" y="1337525"/>
                </a:lnTo>
                <a:lnTo>
                  <a:pt x="4039273" y="1403019"/>
                </a:lnTo>
                <a:lnTo>
                  <a:pt x="3968546" y="1469047"/>
                </a:lnTo>
                <a:lnTo>
                  <a:pt x="3898328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56" y="2745892"/>
                </a:lnTo>
                <a:lnTo>
                  <a:pt x="2725153" y="2821533"/>
                </a:lnTo>
                <a:lnTo>
                  <a:pt x="2665222" y="2897644"/>
                </a:lnTo>
                <a:lnTo>
                  <a:pt x="2605875" y="2974225"/>
                </a:lnTo>
                <a:lnTo>
                  <a:pt x="2547086" y="3051264"/>
                </a:lnTo>
                <a:lnTo>
                  <a:pt x="2488895" y="3128784"/>
                </a:lnTo>
                <a:lnTo>
                  <a:pt x="2431275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59" y="3443401"/>
                </a:lnTo>
                <a:lnTo>
                  <a:pt x="2206714" y="3523183"/>
                </a:lnTo>
                <a:lnTo>
                  <a:pt x="2152065" y="3603409"/>
                </a:lnTo>
                <a:lnTo>
                  <a:pt x="2098014" y="3684066"/>
                </a:lnTo>
                <a:lnTo>
                  <a:pt x="2044585" y="3765169"/>
                </a:lnTo>
                <a:lnTo>
                  <a:pt x="1991753" y="3846715"/>
                </a:lnTo>
                <a:lnTo>
                  <a:pt x="1939531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85" y="4177144"/>
                </a:lnTo>
                <a:lnTo>
                  <a:pt x="1736852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37" y="4514266"/>
                </a:lnTo>
                <a:lnTo>
                  <a:pt x="1544243" y="4599559"/>
                </a:lnTo>
                <a:lnTo>
                  <a:pt x="1497685" y="4685271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01" y="5207749"/>
                </a:lnTo>
                <a:lnTo>
                  <a:pt x="1190028" y="5296166"/>
                </a:lnTo>
                <a:lnTo>
                  <a:pt x="1148727" y="5384978"/>
                </a:lnTo>
                <a:lnTo>
                  <a:pt x="1108100" y="5474144"/>
                </a:lnTo>
                <a:lnTo>
                  <a:pt x="1068133" y="5563692"/>
                </a:lnTo>
                <a:lnTo>
                  <a:pt x="1028852" y="5653608"/>
                </a:lnTo>
                <a:lnTo>
                  <a:pt x="990257" y="5743880"/>
                </a:lnTo>
                <a:lnTo>
                  <a:pt x="952334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21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48" y="6478752"/>
                </a:lnTo>
                <a:lnTo>
                  <a:pt x="674027" y="6572148"/>
                </a:lnTo>
                <a:lnTo>
                  <a:pt x="642416" y="6665874"/>
                </a:lnTo>
                <a:lnTo>
                  <a:pt x="611517" y="6759918"/>
                </a:lnTo>
                <a:lnTo>
                  <a:pt x="581342" y="6854304"/>
                </a:lnTo>
                <a:lnTo>
                  <a:pt x="551878" y="6948995"/>
                </a:lnTo>
                <a:lnTo>
                  <a:pt x="523151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69" y="7427188"/>
                </a:lnTo>
                <a:lnTo>
                  <a:pt x="390525" y="7523747"/>
                </a:lnTo>
                <a:lnTo>
                  <a:pt x="366217" y="7620597"/>
                </a:lnTo>
                <a:lnTo>
                  <a:pt x="342671" y="7717752"/>
                </a:lnTo>
                <a:lnTo>
                  <a:pt x="319862" y="7815186"/>
                </a:lnTo>
                <a:lnTo>
                  <a:pt x="297827" y="7912913"/>
                </a:lnTo>
                <a:lnTo>
                  <a:pt x="276529" y="8010931"/>
                </a:lnTo>
                <a:lnTo>
                  <a:pt x="256006" y="8109229"/>
                </a:lnTo>
                <a:lnTo>
                  <a:pt x="236245" y="8207807"/>
                </a:lnTo>
                <a:lnTo>
                  <a:pt x="217258" y="8306651"/>
                </a:lnTo>
                <a:lnTo>
                  <a:pt x="199034" y="8405774"/>
                </a:lnTo>
                <a:lnTo>
                  <a:pt x="181597" y="8505165"/>
                </a:lnTo>
                <a:lnTo>
                  <a:pt x="164922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45" y="9208160"/>
                </a:lnTo>
                <a:lnTo>
                  <a:pt x="70319" y="9309595"/>
                </a:lnTo>
                <a:lnTo>
                  <a:pt x="59994" y="9411259"/>
                </a:lnTo>
                <a:lnTo>
                  <a:pt x="50482" y="9513164"/>
                </a:lnTo>
                <a:lnTo>
                  <a:pt x="41770" y="9615297"/>
                </a:lnTo>
                <a:lnTo>
                  <a:pt x="33883" y="9717659"/>
                </a:lnTo>
                <a:lnTo>
                  <a:pt x="26809" y="9820262"/>
                </a:lnTo>
                <a:lnTo>
                  <a:pt x="20548" y="9923081"/>
                </a:lnTo>
                <a:lnTo>
                  <a:pt x="15113" y="10026117"/>
                </a:lnTo>
                <a:lnTo>
                  <a:pt x="10515" y="10129368"/>
                </a:lnTo>
                <a:lnTo>
                  <a:pt x="6731" y="10232834"/>
                </a:lnTo>
                <a:lnTo>
                  <a:pt x="3797" y="10336517"/>
                </a:lnTo>
                <a:lnTo>
                  <a:pt x="1689" y="10440403"/>
                </a:lnTo>
                <a:lnTo>
                  <a:pt x="419" y="10544493"/>
                </a:lnTo>
                <a:lnTo>
                  <a:pt x="0" y="10648785"/>
                </a:lnTo>
                <a:lnTo>
                  <a:pt x="419" y="10753077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31" y="11064735"/>
                </a:lnTo>
                <a:lnTo>
                  <a:pt x="10515" y="11168202"/>
                </a:lnTo>
                <a:lnTo>
                  <a:pt x="15113" y="11271453"/>
                </a:lnTo>
                <a:lnTo>
                  <a:pt x="17068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67" y="725271"/>
                </a:lnTo>
                <a:lnTo>
                  <a:pt x="12601067" y="0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6" y="0"/>
                </a:moveTo>
                <a:lnTo>
                  <a:pt x="0" y="0"/>
                </a:lnTo>
                <a:lnTo>
                  <a:pt x="0" y="7950926"/>
                </a:lnTo>
                <a:lnTo>
                  <a:pt x="119647" y="7907880"/>
                </a:lnTo>
                <a:lnTo>
                  <a:pt x="247134" y="7859772"/>
                </a:lnTo>
                <a:lnTo>
                  <a:pt x="373661" y="7809736"/>
                </a:lnTo>
                <a:lnTo>
                  <a:pt x="499211" y="7757791"/>
                </a:lnTo>
                <a:lnTo>
                  <a:pt x="623767" y="7703954"/>
                </a:lnTo>
                <a:lnTo>
                  <a:pt x="747309" y="7648243"/>
                </a:lnTo>
                <a:lnTo>
                  <a:pt x="869821" y="7590677"/>
                </a:lnTo>
                <a:lnTo>
                  <a:pt x="991284" y="7531273"/>
                </a:lnTo>
                <a:lnTo>
                  <a:pt x="1111681" y="7470049"/>
                </a:lnTo>
                <a:lnTo>
                  <a:pt x="1230993" y="7407023"/>
                </a:lnTo>
                <a:lnTo>
                  <a:pt x="1290236" y="7374840"/>
                </a:lnTo>
                <a:lnTo>
                  <a:pt x="1349202" y="7342213"/>
                </a:lnTo>
                <a:lnTo>
                  <a:pt x="1407888" y="7309145"/>
                </a:lnTo>
                <a:lnTo>
                  <a:pt x="1466291" y="7275637"/>
                </a:lnTo>
                <a:lnTo>
                  <a:pt x="1524410" y="7241693"/>
                </a:lnTo>
                <a:lnTo>
                  <a:pt x="1582242" y="7207313"/>
                </a:lnTo>
                <a:lnTo>
                  <a:pt x="1639785" y="7172501"/>
                </a:lnTo>
                <a:lnTo>
                  <a:pt x="1697037" y="7137259"/>
                </a:lnTo>
                <a:lnTo>
                  <a:pt x="1753995" y="7101589"/>
                </a:lnTo>
                <a:lnTo>
                  <a:pt x="1810657" y="7065493"/>
                </a:lnTo>
                <a:lnTo>
                  <a:pt x="1867021" y="7028973"/>
                </a:lnTo>
                <a:lnTo>
                  <a:pt x="1923085" y="6992032"/>
                </a:lnTo>
                <a:lnTo>
                  <a:pt x="1978847" y="6954672"/>
                </a:lnTo>
                <a:lnTo>
                  <a:pt x="2034303" y="6916895"/>
                </a:lnTo>
                <a:lnTo>
                  <a:pt x="2089453" y="6878703"/>
                </a:lnTo>
                <a:lnTo>
                  <a:pt x="2144293" y="6840099"/>
                </a:lnTo>
                <a:lnTo>
                  <a:pt x="2198822" y="6801085"/>
                </a:lnTo>
                <a:lnTo>
                  <a:pt x="2253037" y="6761663"/>
                </a:lnTo>
                <a:lnTo>
                  <a:pt x="2306936" y="6721835"/>
                </a:lnTo>
                <a:lnTo>
                  <a:pt x="2360517" y="6681604"/>
                </a:lnTo>
                <a:lnTo>
                  <a:pt x="2413778" y="6640972"/>
                </a:lnTo>
                <a:lnTo>
                  <a:pt x="2466716" y="6599941"/>
                </a:lnTo>
                <a:lnTo>
                  <a:pt x="2519329" y="6558513"/>
                </a:lnTo>
                <a:lnTo>
                  <a:pt x="2571614" y="6516691"/>
                </a:lnTo>
                <a:lnTo>
                  <a:pt x="2623571" y="6474477"/>
                </a:lnTo>
                <a:lnTo>
                  <a:pt x="2675195" y="6431872"/>
                </a:lnTo>
                <a:lnTo>
                  <a:pt x="2726486" y="6388880"/>
                </a:lnTo>
                <a:lnTo>
                  <a:pt x="2777441" y="6345503"/>
                </a:lnTo>
                <a:lnTo>
                  <a:pt x="2828057" y="6301742"/>
                </a:lnTo>
                <a:lnTo>
                  <a:pt x="2878332" y="6257600"/>
                </a:lnTo>
                <a:lnTo>
                  <a:pt x="2928265" y="6213080"/>
                </a:lnTo>
                <a:lnTo>
                  <a:pt x="2977853" y="6168183"/>
                </a:lnTo>
                <a:lnTo>
                  <a:pt x="3027093" y="6122911"/>
                </a:lnTo>
                <a:lnTo>
                  <a:pt x="3075983" y="6077268"/>
                </a:lnTo>
                <a:lnTo>
                  <a:pt x="3124522" y="6031255"/>
                </a:lnTo>
                <a:lnTo>
                  <a:pt x="3172707" y="5984874"/>
                </a:lnTo>
                <a:lnTo>
                  <a:pt x="3220535" y="5938128"/>
                </a:lnTo>
                <a:lnTo>
                  <a:pt x="3268005" y="5891020"/>
                </a:lnTo>
                <a:lnTo>
                  <a:pt x="3315114" y="5843550"/>
                </a:lnTo>
                <a:lnTo>
                  <a:pt x="3361860" y="5795722"/>
                </a:lnTo>
                <a:lnTo>
                  <a:pt x="3408240" y="5747537"/>
                </a:lnTo>
                <a:lnTo>
                  <a:pt x="3454254" y="5698998"/>
                </a:lnTo>
                <a:lnTo>
                  <a:pt x="3499897" y="5650108"/>
                </a:lnTo>
                <a:lnTo>
                  <a:pt x="3545168" y="5600867"/>
                </a:lnTo>
                <a:lnTo>
                  <a:pt x="3590065" y="5551280"/>
                </a:lnTo>
                <a:lnTo>
                  <a:pt x="3634586" y="5501347"/>
                </a:lnTo>
                <a:lnTo>
                  <a:pt x="3678728" y="5451072"/>
                </a:lnTo>
                <a:lnTo>
                  <a:pt x="3722488" y="5400456"/>
                </a:lnTo>
                <a:lnTo>
                  <a:pt x="3765866" y="5349501"/>
                </a:lnTo>
                <a:lnTo>
                  <a:pt x="3808858" y="5298210"/>
                </a:lnTo>
                <a:lnTo>
                  <a:pt x="3851463" y="5246586"/>
                </a:lnTo>
                <a:lnTo>
                  <a:pt x="3893677" y="5194630"/>
                </a:lnTo>
                <a:lnTo>
                  <a:pt x="3935499" y="5142344"/>
                </a:lnTo>
                <a:lnTo>
                  <a:pt x="3976927" y="5089731"/>
                </a:lnTo>
                <a:lnTo>
                  <a:pt x="4017958" y="5036793"/>
                </a:lnTo>
                <a:lnTo>
                  <a:pt x="4058590" y="4983533"/>
                </a:lnTo>
                <a:lnTo>
                  <a:pt x="4098822" y="4929952"/>
                </a:lnTo>
                <a:lnTo>
                  <a:pt x="4138649" y="4876053"/>
                </a:lnTo>
                <a:lnTo>
                  <a:pt x="4178071" y="4821837"/>
                </a:lnTo>
                <a:lnTo>
                  <a:pt x="4217085" y="4767309"/>
                </a:lnTo>
                <a:lnTo>
                  <a:pt x="4255689" y="4712468"/>
                </a:lnTo>
                <a:lnTo>
                  <a:pt x="4293881" y="4657319"/>
                </a:lnTo>
                <a:lnTo>
                  <a:pt x="4331658" y="4601862"/>
                </a:lnTo>
                <a:lnTo>
                  <a:pt x="4369018" y="4546101"/>
                </a:lnTo>
                <a:lnTo>
                  <a:pt x="4405959" y="4490037"/>
                </a:lnTo>
                <a:lnTo>
                  <a:pt x="4442479" y="4433672"/>
                </a:lnTo>
                <a:lnTo>
                  <a:pt x="4478575" y="4377010"/>
                </a:lnTo>
                <a:lnTo>
                  <a:pt x="4514246" y="4320052"/>
                </a:lnTo>
                <a:lnTo>
                  <a:pt x="4549488" y="4262801"/>
                </a:lnTo>
                <a:lnTo>
                  <a:pt x="4584300" y="4205258"/>
                </a:lnTo>
                <a:lnTo>
                  <a:pt x="4618679" y="4147426"/>
                </a:lnTo>
                <a:lnTo>
                  <a:pt x="4652624" y="4089307"/>
                </a:lnTo>
                <a:lnTo>
                  <a:pt x="4686132" y="4030903"/>
                </a:lnTo>
                <a:lnTo>
                  <a:pt x="4719200" y="3972218"/>
                </a:lnTo>
                <a:lnTo>
                  <a:pt x="4751827" y="3913252"/>
                </a:lnTo>
                <a:lnTo>
                  <a:pt x="4784010" y="3854008"/>
                </a:lnTo>
                <a:lnTo>
                  <a:pt x="4815747" y="3794489"/>
                </a:lnTo>
                <a:lnTo>
                  <a:pt x="4847036" y="3734696"/>
                </a:lnTo>
                <a:lnTo>
                  <a:pt x="4877874" y="3674632"/>
                </a:lnTo>
                <a:lnTo>
                  <a:pt x="4908260" y="3614300"/>
                </a:lnTo>
                <a:lnTo>
                  <a:pt x="4938191" y="3553700"/>
                </a:lnTo>
                <a:lnTo>
                  <a:pt x="4967664" y="3492836"/>
                </a:lnTo>
                <a:lnTo>
                  <a:pt x="4996678" y="3431710"/>
                </a:lnTo>
                <a:lnTo>
                  <a:pt x="5025231" y="3370324"/>
                </a:lnTo>
                <a:lnTo>
                  <a:pt x="5053319" y="3308681"/>
                </a:lnTo>
                <a:lnTo>
                  <a:pt x="5080941" y="3246782"/>
                </a:lnTo>
                <a:lnTo>
                  <a:pt x="5108095" y="3184629"/>
                </a:lnTo>
                <a:lnTo>
                  <a:pt x="5134778" y="3122226"/>
                </a:lnTo>
                <a:lnTo>
                  <a:pt x="5160989" y="3059574"/>
                </a:lnTo>
                <a:lnTo>
                  <a:pt x="5186724" y="2996676"/>
                </a:lnTo>
                <a:lnTo>
                  <a:pt x="5211982" y="2933533"/>
                </a:lnTo>
                <a:lnTo>
                  <a:pt x="5236760" y="2870149"/>
                </a:lnTo>
                <a:lnTo>
                  <a:pt x="5261056" y="2806524"/>
                </a:lnTo>
                <a:lnTo>
                  <a:pt x="5284868" y="2742662"/>
                </a:lnTo>
                <a:lnTo>
                  <a:pt x="5308194" y="2678565"/>
                </a:lnTo>
                <a:lnTo>
                  <a:pt x="5331031" y="2614235"/>
                </a:lnTo>
                <a:lnTo>
                  <a:pt x="5353378" y="2549674"/>
                </a:lnTo>
                <a:lnTo>
                  <a:pt x="5375231" y="2484884"/>
                </a:lnTo>
                <a:lnTo>
                  <a:pt x="5396589" y="2419868"/>
                </a:lnTo>
                <a:lnTo>
                  <a:pt x="5417449" y="2354629"/>
                </a:lnTo>
                <a:lnTo>
                  <a:pt x="5437810" y="2289167"/>
                </a:lnTo>
                <a:lnTo>
                  <a:pt x="5457669" y="2223486"/>
                </a:lnTo>
                <a:lnTo>
                  <a:pt x="5477023" y="2157587"/>
                </a:lnTo>
                <a:lnTo>
                  <a:pt x="5495871" y="2091473"/>
                </a:lnTo>
                <a:lnTo>
                  <a:pt x="5514210" y="2025147"/>
                </a:lnTo>
                <a:lnTo>
                  <a:pt x="5532038" y="1958609"/>
                </a:lnTo>
                <a:lnTo>
                  <a:pt x="5549353" y="1891864"/>
                </a:lnTo>
                <a:lnTo>
                  <a:pt x="5566152" y="1824912"/>
                </a:lnTo>
                <a:lnTo>
                  <a:pt x="5582434" y="1757757"/>
                </a:lnTo>
                <a:lnTo>
                  <a:pt x="5598195" y="1690399"/>
                </a:lnTo>
                <a:lnTo>
                  <a:pt x="5613435" y="1622843"/>
                </a:lnTo>
                <a:lnTo>
                  <a:pt x="5628149" y="1555089"/>
                </a:lnTo>
                <a:lnTo>
                  <a:pt x="5642338" y="1487140"/>
                </a:lnTo>
                <a:lnTo>
                  <a:pt x="5655997" y="1418999"/>
                </a:lnTo>
                <a:lnTo>
                  <a:pt x="5669125" y="1350667"/>
                </a:lnTo>
                <a:lnTo>
                  <a:pt x="5681720" y="1282147"/>
                </a:lnTo>
                <a:lnTo>
                  <a:pt x="5693779" y="1213441"/>
                </a:lnTo>
                <a:lnTo>
                  <a:pt x="5705300" y="1144551"/>
                </a:lnTo>
                <a:lnTo>
                  <a:pt x="5716281" y="1075480"/>
                </a:lnTo>
                <a:lnTo>
                  <a:pt x="5726719" y="1006230"/>
                </a:lnTo>
                <a:lnTo>
                  <a:pt x="5736613" y="936802"/>
                </a:lnTo>
                <a:lnTo>
                  <a:pt x="5745960" y="867200"/>
                </a:lnTo>
                <a:lnTo>
                  <a:pt x="5754758" y="797426"/>
                </a:lnTo>
                <a:lnTo>
                  <a:pt x="5763005" y="727481"/>
                </a:lnTo>
                <a:lnTo>
                  <a:pt x="5770698" y="657368"/>
                </a:lnTo>
                <a:lnTo>
                  <a:pt x="5777835" y="587089"/>
                </a:lnTo>
                <a:lnTo>
                  <a:pt x="5784414" y="516647"/>
                </a:lnTo>
                <a:lnTo>
                  <a:pt x="5790432" y="446044"/>
                </a:lnTo>
                <a:lnTo>
                  <a:pt x="5795889" y="375281"/>
                </a:lnTo>
                <a:lnTo>
                  <a:pt x="5800780" y="304362"/>
                </a:lnTo>
                <a:lnTo>
                  <a:pt x="5805104" y="233288"/>
                </a:lnTo>
                <a:lnTo>
                  <a:pt x="5808859" y="162062"/>
                </a:lnTo>
                <a:lnTo>
                  <a:pt x="5812042" y="90685"/>
                </a:lnTo>
                <a:lnTo>
                  <a:pt x="5814652" y="19161"/>
                </a:lnTo>
                <a:lnTo>
                  <a:pt x="5815196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2556510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033257" y="6843124"/>
            <a:ext cx="8305800" cy="1601470"/>
          </a:xfrm>
          <a:custGeom>
            <a:avLst/>
            <a:gdLst/>
            <a:ahLst/>
            <a:cxnLst/>
            <a:rect l="l" t="t" r="r" b="b"/>
            <a:pathLst>
              <a:path w="8305800" h="1601470">
                <a:moveTo>
                  <a:pt x="8270125" y="0"/>
                </a:moveTo>
                <a:lnTo>
                  <a:pt x="35653" y="0"/>
                </a:lnTo>
                <a:lnTo>
                  <a:pt x="21777" y="2802"/>
                </a:lnTo>
                <a:lnTo>
                  <a:pt x="10444" y="10446"/>
                </a:lnTo>
                <a:lnTo>
                  <a:pt x="2802" y="21782"/>
                </a:lnTo>
                <a:lnTo>
                  <a:pt x="0" y="35663"/>
                </a:lnTo>
                <a:lnTo>
                  <a:pt x="0" y="1565491"/>
                </a:lnTo>
                <a:lnTo>
                  <a:pt x="2802" y="1579373"/>
                </a:lnTo>
                <a:lnTo>
                  <a:pt x="10444" y="1590709"/>
                </a:lnTo>
                <a:lnTo>
                  <a:pt x="21777" y="1598352"/>
                </a:lnTo>
                <a:lnTo>
                  <a:pt x="35653" y="1601155"/>
                </a:lnTo>
                <a:lnTo>
                  <a:pt x="8270125" y="1601155"/>
                </a:lnTo>
                <a:lnTo>
                  <a:pt x="8284006" y="1598352"/>
                </a:lnTo>
                <a:lnTo>
                  <a:pt x="8295342" y="1590709"/>
                </a:lnTo>
                <a:lnTo>
                  <a:pt x="8302986" y="1579373"/>
                </a:lnTo>
                <a:lnTo>
                  <a:pt x="8305788" y="1565491"/>
                </a:lnTo>
                <a:lnTo>
                  <a:pt x="8305788" y="35663"/>
                </a:lnTo>
                <a:lnTo>
                  <a:pt x="8302986" y="21782"/>
                </a:lnTo>
                <a:lnTo>
                  <a:pt x="8295342" y="10446"/>
                </a:lnTo>
                <a:lnTo>
                  <a:pt x="8284006" y="2802"/>
                </a:lnTo>
                <a:lnTo>
                  <a:pt x="8270125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691728" y="0"/>
                </a:moveTo>
                <a:lnTo>
                  <a:pt x="19193" y="0"/>
                </a:lnTo>
                <a:lnTo>
                  <a:pt x="11723" y="1508"/>
                </a:lnTo>
                <a:lnTo>
                  <a:pt x="5622" y="5622"/>
                </a:lnTo>
                <a:lnTo>
                  <a:pt x="1508" y="11723"/>
                </a:lnTo>
                <a:lnTo>
                  <a:pt x="0" y="19193"/>
                </a:lnTo>
                <a:lnTo>
                  <a:pt x="0" y="757128"/>
                </a:lnTo>
                <a:lnTo>
                  <a:pt x="1508" y="764598"/>
                </a:lnTo>
                <a:lnTo>
                  <a:pt x="5622" y="770699"/>
                </a:lnTo>
                <a:lnTo>
                  <a:pt x="11723" y="774813"/>
                </a:lnTo>
                <a:lnTo>
                  <a:pt x="19193" y="776321"/>
                </a:lnTo>
                <a:lnTo>
                  <a:pt x="1691728" y="776321"/>
                </a:lnTo>
                <a:lnTo>
                  <a:pt x="1699202" y="774813"/>
                </a:lnTo>
                <a:lnTo>
                  <a:pt x="1705302" y="770699"/>
                </a:lnTo>
                <a:lnTo>
                  <a:pt x="1709414" y="764598"/>
                </a:lnTo>
                <a:lnTo>
                  <a:pt x="1710921" y="757128"/>
                </a:lnTo>
                <a:lnTo>
                  <a:pt x="1710921" y="19193"/>
                </a:lnTo>
                <a:lnTo>
                  <a:pt x="1709414" y="11723"/>
                </a:lnTo>
                <a:lnTo>
                  <a:pt x="1705302" y="5622"/>
                </a:lnTo>
                <a:lnTo>
                  <a:pt x="1699202" y="1508"/>
                </a:lnTo>
                <a:lnTo>
                  <a:pt x="1691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4" y="764598"/>
                </a:lnTo>
                <a:lnTo>
                  <a:pt x="1705302" y="770699"/>
                </a:lnTo>
                <a:lnTo>
                  <a:pt x="1699202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202" y="1508"/>
                </a:lnTo>
                <a:lnTo>
                  <a:pt x="1705302" y="5622"/>
                </a:lnTo>
                <a:lnTo>
                  <a:pt x="1709414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4" y="1045915"/>
                </a:lnTo>
                <a:lnTo>
                  <a:pt x="4521894" y="1020231"/>
                </a:lnTo>
                <a:lnTo>
                  <a:pt x="4555589" y="986535"/>
                </a:lnTo>
                <a:lnTo>
                  <a:pt x="4581273" y="946136"/>
                </a:lnTo>
                <a:lnTo>
                  <a:pt x="4597642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033257" y="6843124"/>
            <a:ext cx="8305800" cy="1601470"/>
          </a:xfrm>
          <a:custGeom>
            <a:avLst/>
            <a:gdLst/>
            <a:ahLst/>
            <a:cxnLst/>
            <a:rect l="l" t="t" r="r" b="b"/>
            <a:pathLst>
              <a:path w="8305800" h="1601470">
                <a:moveTo>
                  <a:pt x="8270125" y="0"/>
                </a:moveTo>
                <a:lnTo>
                  <a:pt x="35653" y="0"/>
                </a:lnTo>
                <a:lnTo>
                  <a:pt x="21777" y="2802"/>
                </a:lnTo>
                <a:lnTo>
                  <a:pt x="10444" y="10446"/>
                </a:lnTo>
                <a:lnTo>
                  <a:pt x="2802" y="21782"/>
                </a:lnTo>
                <a:lnTo>
                  <a:pt x="0" y="35663"/>
                </a:lnTo>
                <a:lnTo>
                  <a:pt x="0" y="1565491"/>
                </a:lnTo>
                <a:lnTo>
                  <a:pt x="2802" y="1579373"/>
                </a:lnTo>
                <a:lnTo>
                  <a:pt x="10444" y="1590709"/>
                </a:lnTo>
                <a:lnTo>
                  <a:pt x="21777" y="1598352"/>
                </a:lnTo>
                <a:lnTo>
                  <a:pt x="35653" y="1601155"/>
                </a:lnTo>
                <a:lnTo>
                  <a:pt x="8270125" y="1601155"/>
                </a:lnTo>
                <a:lnTo>
                  <a:pt x="8284006" y="1598352"/>
                </a:lnTo>
                <a:lnTo>
                  <a:pt x="8295342" y="1590709"/>
                </a:lnTo>
                <a:lnTo>
                  <a:pt x="8302986" y="1579373"/>
                </a:lnTo>
                <a:lnTo>
                  <a:pt x="8305788" y="1565491"/>
                </a:lnTo>
                <a:lnTo>
                  <a:pt x="8305788" y="35663"/>
                </a:lnTo>
                <a:lnTo>
                  <a:pt x="8302986" y="21782"/>
                </a:lnTo>
                <a:lnTo>
                  <a:pt x="8295342" y="10446"/>
                </a:lnTo>
                <a:lnTo>
                  <a:pt x="8284006" y="2802"/>
                </a:lnTo>
                <a:lnTo>
                  <a:pt x="8270125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691728" y="0"/>
                </a:moveTo>
                <a:lnTo>
                  <a:pt x="19193" y="0"/>
                </a:lnTo>
                <a:lnTo>
                  <a:pt x="11723" y="1508"/>
                </a:lnTo>
                <a:lnTo>
                  <a:pt x="5622" y="5622"/>
                </a:lnTo>
                <a:lnTo>
                  <a:pt x="1508" y="11723"/>
                </a:lnTo>
                <a:lnTo>
                  <a:pt x="0" y="19193"/>
                </a:lnTo>
                <a:lnTo>
                  <a:pt x="0" y="757128"/>
                </a:lnTo>
                <a:lnTo>
                  <a:pt x="1508" y="764598"/>
                </a:lnTo>
                <a:lnTo>
                  <a:pt x="5622" y="770699"/>
                </a:lnTo>
                <a:lnTo>
                  <a:pt x="11723" y="774813"/>
                </a:lnTo>
                <a:lnTo>
                  <a:pt x="19193" y="776321"/>
                </a:lnTo>
                <a:lnTo>
                  <a:pt x="1691728" y="776321"/>
                </a:lnTo>
                <a:lnTo>
                  <a:pt x="1699202" y="774813"/>
                </a:lnTo>
                <a:lnTo>
                  <a:pt x="1705302" y="770699"/>
                </a:lnTo>
                <a:lnTo>
                  <a:pt x="1709414" y="764598"/>
                </a:lnTo>
                <a:lnTo>
                  <a:pt x="1710921" y="757128"/>
                </a:lnTo>
                <a:lnTo>
                  <a:pt x="1710921" y="19193"/>
                </a:lnTo>
                <a:lnTo>
                  <a:pt x="1709414" y="11723"/>
                </a:lnTo>
                <a:lnTo>
                  <a:pt x="1705302" y="5622"/>
                </a:lnTo>
                <a:lnTo>
                  <a:pt x="1699202" y="1508"/>
                </a:lnTo>
                <a:lnTo>
                  <a:pt x="1691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4" y="764598"/>
                </a:lnTo>
                <a:lnTo>
                  <a:pt x="1705302" y="770699"/>
                </a:lnTo>
                <a:lnTo>
                  <a:pt x="1699202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202" y="1508"/>
                </a:lnTo>
                <a:lnTo>
                  <a:pt x="1705302" y="5622"/>
                </a:lnTo>
                <a:lnTo>
                  <a:pt x="1709414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4" y="1045915"/>
                </a:lnTo>
                <a:lnTo>
                  <a:pt x="4521894" y="1020231"/>
                </a:lnTo>
                <a:lnTo>
                  <a:pt x="4555589" y="986535"/>
                </a:lnTo>
                <a:lnTo>
                  <a:pt x="4581273" y="946136"/>
                </a:lnTo>
                <a:lnTo>
                  <a:pt x="4597642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033257" y="6843124"/>
            <a:ext cx="8305800" cy="1601470"/>
          </a:xfrm>
          <a:custGeom>
            <a:avLst/>
            <a:gdLst/>
            <a:ahLst/>
            <a:cxnLst/>
            <a:rect l="l" t="t" r="r" b="b"/>
            <a:pathLst>
              <a:path w="8305800" h="1601470">
                <a:moveTo>
                  <a:pt x="8270125" y="0"/>
                </a:moveTo>
                <a:lnTo>
                  <a:pt x="35653" y="0"/>
                </a:lnTo>
                <a:lnTo>
                  <a:pt x="21777" y="2802"/>
                </a:lnTo>
                <a:lnTo>
                  <a:pt x="10444" y="10446"/>
                </a:lnTo>
                <a:lnTo>
                  <a:pt x="2802" y="21782"/>
                </a:lnTo>
                <a:lnTo>
                  <a:pt x="0" y="35663"/>
                </a:lnTo>
                <a:lnTo>
                  <a:pt x="0" y="1565491"/>
                </a:lnTo>
                <a:lnTo>
                  <a:pt x="2802" y="1579373"/>
                </a:lnTo>
                <a:lnTo>
                  <a:pt x="10444" y="1590709"/>
                </a:lnTo>
                <a:lnTo>
                  <a:pt x="21777" y="1598352"/>
                </a:lnTo>
                <a:lnTo>
                  <a:pt x="35653" y="1601155"/>
                </a:lnTo>
                <a:lnTo>
                  <a:pt x="8270125" y="1601155"/>
                </a:lnTo>
                <a:lnTo>
                  <a:pt x="8284006" y="1598352"/>
                </a:lnTo>
                <a:lnTo>
                  <a:pt x="8295342" y="1590709"/>
                </a:lnTo>
                <a:lnTo>
                  <a:pt x="8302986" y="1579373"/>
                </a:lnTo>
                <a:lnTo>
                  <a:pt x="8305788" y="1565491"/>
                </a:lnTo>
                <a:lnTo>
                  <a:pt x="8305788" y="35663"/>
                </a:lnTo>
                <a:lnTo>
                  <a:pt x="8302986" y="21782"/>
                </a:lnTo>
                <a:lnTo>
                  <a:pt x="8295342" y="10446"/>
                </a:lnTo>
                <a:lnTo>
                  <a:pt x="8284006" y="2802"/>
                </a:lnTo>
                <a:lnTo>
                  <a:pt x="8270125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691728" y="0"/>
                </a:moveTo>
                <a:lnTo>
                  <a:pt x="19193" y="0"/>
                </a:lnTo>
                <a:lnTo>
                  <a:pt x="11723" y="1508"/>
                </a:lnTo>
                <a:lnTo>
                  <a:pt x="5622" y="5622"/>
                </a:lnTo>
                <a:lnTo>
                  <a:pt x="1508" y="11723"/>
                </a:lnTo>
                <a:lnTo>
                  <a:pt x="0" y="19193"/>
                </a:lnTo>
                <a:lnTo>
                  <a:pt x="0" y="757128"/>
                </a:lnTo>
                <a:lnTo>
                  <a:pt x="1508" y="764598"/>
                </a:lnTo>
                <a:lnTo>
                  <a:pt x="5622" y="770699"/>
                </a:lnTo>
                <a:lnTo>
                  <a:pt x="11723" y="774813"/>
                </a:lnTo>
                <a:lnTo>
                  <a:pt x="19193" y="776321"/>
                </a:lnTo>
                <a:lnTo>
                  <a:pt x="1691728" y="776321"/>
                </a:lnTo>
                <a:lnTo>
                  <a:pt x="1699202" y="774813"/>
                </a:lnTo>
                <a:lnTo>
                  <a:pt x="1705302" y="770699"/>
                </a:lnTo>
                <a:lnTo>
                  <a:pt x="1709414" y="764598"/>
                </a:lnTo>
                <a:lnTo>
                  <a:pt x="1710921" y="757128"/>
                </a:lnTo>
                <a:lnTo>
                  <a:pt x="1710921" y="19193"/>
                </a:lnTo>
                <a:lnTo>
                  <a:pt x="1709414" y="11723"/>
                </a:lnTo>
                <a:lnTo>
                  <a:pt x="1705302" y="5622"/>
                </a:lnTo>
                <a:lnTo>
                  <a:pt x="1699202" y="1508"/>
                </a:lnTo>
                <a:lnTo>
                  <a:pt x="1691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4" y="764598"/>
                </a:lnTo>
                <a:lnTo>
                  <a:pt x="1705302" y="770699"/>
                </a:lnTo>
                <a:lnTo>
                  <a:pt x="1699202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202" y="1508"/>
                </a:lnTo>
                <a:lnTo>
                  <a:pt x="1705302" y="5622"/>
                </a:lnTo>
                <a:lnTo>
                  <a:pt x="1709414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4" y="1045915"/>
                </a:lnTo>
                <a:lnTo>
                  <a:pt x="4521894" y="1020231"/>
                </a:lnTo>
                <a:lnTo>
                  <a:pt x="4555589" y="986535"/>
                </a:lnTo>
                <a:lnTo>
                  <a:pt x="4581273" y="946136"/>
                </a:lnTo>
                <a:lnTo>
                  <a:pt x="4597642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033257" y="6843124"/>
            <a:ext cx="8305800" cy="1601470"/>
          </a:xfrm>
          <a:custGeom>
            <a:avLst/>
            <a:gdLst/>
            <a:ahLst/>
            <a:cxnLst/>
            <a:rect l="l" t="t" r="r" b="b"/>
            <a:pathLst>
              <a:path w="8305800" h="1601470">
                <a:moveTo>
                  <a:pt x="8270125" y="0"/>
                </a:moveTo>
                <a:lnTo>
                  <a:pt x="35653" y="0"/>
                </a:lnTo>
                <a:lnTo>
                  <a:pt x="21777" y="2802"/>
                </a:lnTo>
                <a:lnTo>
                  <a:pt x="10444" y="10446"/>
                </a:lnTo>
                <a:lnTo>
                  <a:pt x="2802" y="21782"/>
                </a:lnTo>
                <a:lnTo>
                  <a:pt x="0" y="35663"/>
                </a:lnTo>
                <a:lnTo>
                  <a:pt x="0" y="1565491"/>
                </a:lnTo>
                <a:lnTo>
                  <a:pt x="2802" y="1579373"/>
                </a:lnTo>
                <a:lnTo>
                  <a:pt x="10444" y="1590709"/>
                </a:lnTo>
                <a:lnTo>
                  <a:pt x="21777" y="1598352"/>
                </a:lnTo>
                <a:lnTo>
                  <a:pt x="35653" y="1601155"/>
                </a:lnTo>
                <a:lnTo>
                  <a:pt x="8270125" y="1601155"/>
                </a:lnTo>
                <a:lnTo>
                  <a:pt x="8284006" y="1598352"/>
                </a:lnTo>
                <a:lnTo>
                  <a:pt x="8295342" y="1590709"/>
                </a:lnTo>
                <a:lnTo>
                  <a:pt x="8302986" y="1579373"/>
                </a:lnTo>
                <a:lnTo>
                  <a:pt x="8305788" y="1565491"/>
                </a:lnTo>
                <a:lnTo>
                  <a:pt x="8305788" y="35663"/>
                </a:lnTo>
                <a:lnTo>
                  <a:pt x="8302986" y="21782"/>
                </a:lnTo>
                <a:lnTo>
                  <a:pt x="8295342" y="10446"/>
                </a:lnTo>
                <a:lnTo>
                  <a:pt x="8284006" y="2802"/>
                </a:lnTo>
                <a:lnTo>
                  <a:pt x="8270125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691728" y="0"/>
                </a:moveTo>
                <a:lnTo>
                  <a:pt x="19193" y="0"/>
                </a:lnTo>
                <a:lnTo>
                  <a:pt x="11723" y="1508"/>
                </a:lnTo>
                <a:lnTo>
                  <a:pt x="5622" y="5622"/>
                </a:lnTo>
                <a:lnTo>
                  <a:pt x="1508" y="11723"/>
                </a:lnTo>
                <a:lnTo>
                  <a:pt x="0" y="19193"/>
                </a:lnTo>
                <a:lnTo>
                  <a:pt x="0" y="757128"/>
                </a:lnTo>
                <a:lnTo>
                  <a:pt x="1508" y="764598"/>
                </a:lnTo>
                <a:lnTo>
                  <a:pt x="5622" y="770699"/>
                </a:lnTo>
                <a:lnTo>
                  <a:pt x="11723" y="774813"/>
                </a:lnTo>
                <a:lnTo>
                  <a:pt x="19193" y="776321"/>
                </a:lnTo>
                <a:lnTo>
                  <a:pt x="1691728" y="776321"/>
                </a:lnTo>
                <a:lnTo>
                  <a:pt x="1699202" y="774813"/>
                </a:lnTo>
                <a:lnTo>
                  <a:pt x="1705302" y="770699"/>
                </a:lnTo>
                <a:lnTo>
                  <a:pt x="1709414" y="764598"/>
                </a:lnTo>
                <a:lnTo>
                  <a:pt x="1710921" y="757128"/>
                </a:lnTo>
                <a:lnTo>
                  <a:pt x="1710921" y="19193"/>
                </a:lnTo>
                <a:lnTo>
                  <a:pt x="1709414" y="11723"/>
                </a:lnTo>
                <a:lnTo>
                  <a:pt x="1705302" y="5622"/>
                </a:lnTo>
                <a:lnTo>
                  <a:pt x="1699202" y="1508"/>
                </a:lnTo>
                <a:lnTo>
                  <a:pt x="1691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4" y="764598"/>
                </a:lnTo>
                <a:lnTo>
                  <a:pt x="1705302" y="770699"/>
                </a:lnTo>
                <a:lnTo>
                  <a:pt x="1699202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202" y="1508"/>
                </a:lnTo>
                <a:lnTo>
                  <a:pt x="1705302" y="5622"/>
                </a:lnTo>
                <a:lnTo>
                  <a:pt x="1709414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4" y="1045915"/>
                </a:lnTo>
                <a:lnTo>
                  <a:pt x="4521894" y="1020231"/>
                </a:lnTo>
                <a:lnTo>
                  <a:pt x="4555589" y="986535"/>
                </a:lnTo>
                <a:lnTo>
                  <a:pt x="4581273" y="946136"/>
                </a:lnTo>
                <a:lnTo>
                  <a:pt x="4597642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033257" y="6843124"/>
            <a:ext cx="8305800" cy="1601470"/>
          </a:xfrm>
          <a:custGeom>
            <a:avLst/>
            <a:gdLst/>
            <a:ahLst/>
            <a:cxnLst/>
            <a:rect l="l" t="t" r="r" b="b"/>
            <a:pathLst>
              <a:path w="8305800" h="1601470">
                <a:moveTo>
                  <a:pt x="8270125" y="0"/>
                </a:moveTo>
                <a:lnTo>
                  <a:pt x="35653" y="0"/>
                </a:lnTo>
                <a:lnTo>
                  <a:pt x="21777" y="2802"/>
                </a:lnTo>
                <a:lnTo>
                  <a:pt x="10444" y="10446"/>
                </a:lnTo>
                <a:lnTo>
                  <a:pt x="2802" y="21782"/>
                </a:lnTo>
                <a:lnTo>
                  <a:pt x="0" y="35663"/>
                </a:lnTo>
                <a:lnTo>
                  <a:pt x="0" y="1565491"/>
                </a:lnTo>
                <a:lnTo>
                  <a:pt x="2802" y="1579373"/>
                </a:lnTo>
                <a:lnTo>
                  <a:pt x="10444" y="1590709"/>
                </a:lnTo>
                <a:lnTo>
                  <a:pt x="21777" y="1598352"/>
                </a:lnTo>
                <a:lnTo>
                  <a:pt x="35653" y="1601155"/>
                </a:lnTo>
                <a:lnTo>
                  <a:pt x="8270125" y="1601155"/>
                </a:lnTo>
                <a:lnTo>
                  <a:pt x="8284006" y="1598352"/>
                </a:lnTo>
                <a:lnTo>
                  <a:pt x="8295342" y="1590709"/>
                </a:lnTo>
                <a:lnTo>
                  <a:pt x="8302986" y="1579373"/>
                </a:lnTo>
                <a:lnTo>
                  <a:pt x="8305788" y="1565491"/>
                </a:lnTo>
                <a:lnTo>
                  <a:pt x="8305788" y="35663"/>
                </a:lnTo>
                <a:lnTo>
                  <a:pt x="8302986" y="21782"/>
                </a:lnTo>
                <a:lnTo>
                  <a:pt x="8295342" y="10446"/>
                </a:lnTo>
                <a:lnTo>
                  <a:pt x="8284006" y="2802"/>
                </a:lnTo>
                <a:lnTo>
                  <a:pt x="8270125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691728" y="0"/>
                </a:moveTo>
                <a:lnTo>
                  <a:pt x="19193" y="0"/>
                </a:lnTo>
                <a:lnTo>
                  <a:pt x="11723" y="1508"/>
                </a:lnTo>
                <a:lnTo>
                  <a:pt x="5622" y="5622"/>
                </a:lnTo>
                <a:lnTo>
                  <a:pt x="1508" y="11723"/>
                </a:lnTo>
                <a:lnTo>
                  <a:pt x="0" y="19193"/>
                </a:lnTo>
                <a:lnTo>
                  <a:pt x="0" y="757128"/>
                </a:lnTo>
                <a:lnTo>
                  <a:pt x="1508" y="764598"/>
                </a:lnTo>
                <a:lnTo>
                  <a:pt x="5622" y="770699"/>
                </a:lnTo>
                <a:lnTo>
                  <a:pt x="11723" y="774813"/>
                </a:lnTo>
                <a:lnTo>
                  <a:pt x="19193" y="776321"/>
                </a:lnTo>
                <a:lnTo>
                  <a:pt x="1691728" y="776321"/>
                </a:lnTo>
                <a:lnTo>
                  <a:pt x="1699202" y="774813"/>
                </a:lnTo>
                <a:lnTo>
                  <a:pt x="1705302" y="770699"/>
                </a:lnTo>
                <a:lnTo>
                  <a:pt x="1709414" y="764598"/>
                </a:lnTo>
                <a:lnTo>
                  <a:pt x="1710921" y="757128"/>
                </a:lnTo>
                <a:lnTo>
                  <a:pt x="1710921" y="19193"/>
                </a:lnTo>
                <a:lnTo>
                  <a:pt x="1709414" y="11723"/>
                </a:lnTo>
                <a:lnTo>
                  <a:pt x="1705302" y="5622"/>
                </a:lnTo>
                <a:lnTo>
                  <a:pt x="1699202" y="1508"/>
                </a:lnTo>
                <a:lnTo>
                  <a:pt x="1691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4" y="764598"/>
                </a:lnTo>
                <a:lnTo>
                  <a:pt x="1705302" y="770699"/>
                </a:lnTo>
                <a:lnTo>
                  <a:pt x="1699202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202" y="1508"/>
                </a:lnTo>
                <a:lnTo>
                  <a:pt x="1705302" y="5622"/>
                </a:lnTo>
                <a:lnTo>
                  <a:pt x="1709414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4" y="1045915"/>
                </a:lnTo>
                <a:lnTo>
                  <a:pt x="4521894" y="1020231"/>
                </a:lnTo>
                <a:lnTo>
                  <a:pt x="4555589" y="986535"/>
                </a:lnTo>
                <a:lnTo>
                  <a:pt x="4581273" y="946136"/>
                </a:lnTo>
                <a:lnTo>
                  <a:pt x="4597642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033257" y="6843124"/>
            <a:ext cx="8305800" cy="1601470"/>
          </a:xfrm>
          <a:custGeom>
            <a:avLst/>
            <a:gdLst/>
            <a:ahLst/>
            <a:cxnLst/>
            <a:rect l="l" t="t" r="r" b="b"/>
            <a:pathLst>
              <a:path w="8305800" h="1601470">
                <a:moveTo>
                  <a:pt x="8270125" y="0"/>
                </a:moveTo>
                <a:lnTo>
                  <a:pt x="35653" y="0"/>
                </a:lnTo>
                <a:lnTo>
                  <a:pt x="21777" y="2802"/>
                </a:lnTo>
                <a:lnTo>
                  <a:pt x="10444" y="10446"/>
                </a:lnTo>
                <a:lnTo>
                  <a:pt x="2802" y="21782"/>
                </a:lnTo>
                <a:lnTo>
                  <a:pt x="0" y="35663"/>
                </a:lnTo>
                <a:lnTo>
                  <a:pt x="0" y="1565491"/>
                </a:lnTo>
                <a:lnTo>
                  <a:pt x="2802" y="1579373"/>
                </a:lnTo>
                <a:lnTo>
                  <a:pt x="10444" y="1590709"/>
                </a:lnTo>
                <a:lnTo>
                  <a:pt x="21777" y="1598352"/>
                </a:lnTo>
                <a:lnTo>
                  <a:pt x="35653" y="1601155"/>
                </a:lnTo>
                <a:lnTo>
                  <a:pt x="8270125" y="1601155"/>
                </a:lnTo>
                <a:lnTo>
                  <a:pt x="8284006" y="1598352"/>
                </a:lnTo>
                <a:lnTo>
                  <a:pt x="8295342" y="1590709"/>
                </a:lnTo>
                <a:lnTo>
                  <a:pt x="8302986" y="1579373"/>
                </a:lnTo>
                <a:lnTo>
                  <a:pt x="8305788" y="1565491"/>
                </a:lnTo>
                <a:lnTo>
                  <a:pt x="8305788" y="35663"/>
                </a:lnTo>
                <a:lnTo>
                  <a:pt x="8302986" y="21782"/>
                </a:lnTo>
                <a:lnTo>
                  <a:pt x="8295342" y="10446"/>
                </a:lnTo>
                <a:lnTo>
                  <a:pt x="8284006" y="2802"/>
                </a:lnTo>
                <a:lnTo>
                  <a:pt x="8270125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691728" y="0"/>
                </a:moveTo>
                <a:lnTo>
                  <a:pt x="19193" y="0"/>
                </a:lnTo>
                <a:lnTo>
                  <a:pt x="11723" y="1508"/>
                </a:lnTo>
                <a:lnTo>
                  <a:pt x="5622" y="5622"/>
                </a:lnTo>
                <a:lnTo>
                  <a:pt x="1508" y="11723"/>
                </a:lnTo>
                <a:lnTo>
                  <a:pt x="0" y="19193"/>
                </a:lnTo>
                <a:lnTo>
                  <a:pt x="0" y="757128"/>
                </a:lnTo>
                <a:lnTo>
                  <a:pt x="1508" y="764598"/>
                </a:lnTo>
                <a:lnTo>
                  <a:pt x="5622" y="770699"/>
                </a:lnTo>
                <a:lnTo>
                  <a:pt x="11723" y="774813"/>
                </a:lnTo>
                <a:lnTo>
                  <a:pt x="19193" y="776321"/>
                </a:lnTo>
                <a:lnTo>
                  <a:pt x="1691728" y="776321"/>
                </a:lnTo>
                <a:lnTo>
                  <a:pt x="1699202" y="774813"/>
                </a:lnTo>
                <a:lnTo>
                  <a:pt x="1705302" y="770699"/>
                </a:lnTo>
                <a:lnTo>
                  <a:pt x="1709414" y="764598"/>
                </a:lnTo>
                <a:lnTo>
                  <a:pt x="1710921" y="757128"/>
                </a:lnTo>
                <a:lnTo>
                  <a:pt x="1710921" y="19193"/>
                </a:lnTo>
                <a:lnTo>
                  <a:pt x="1709414" y="11723"/>
                </a:lnTo>
                <a:lnTo>
                  <a:pt x="1705302" y="5622"/>
                </a:lnTo>
                <a:lnTo>
                  <a:pt x="1699202" y="1508"/>
                </a:lnTo>
                <a:lnTo>
                  <a:pt x="1691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4" y="764598"/>
                </a:lnTo>
                <a:lnTo>
                  <a:pt x="1705302" y="770699"/>
                </a:lnTo>
                <a:lnTo>
                  <a:pt x="1699202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202" y="1508"/>
                </a:lnTo>
                <a:lnTo>
                  <a:pt x="1705302" y="5622"/>
                </a:lnTo>
                <a:lnTo>
                  <a:pt x="1709414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4" y="1045915"/>
                </a:lnTo>
                <a:lnTo>
                  <a:pt x="4521894" y="1020231"/>
                </a:lnTo>
                <a:lnTo>
                  <a:pt x="4555589" y="986535"/>
                </a:lnTo>
                <a:lnTo>
                  <a:pt x="4581273" y="946136"/>
                </a:lnTo>
                <a:lnTo>
                  <a:pt x="4597642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033257" y="6843124"/>
            <a:ext cx="8305800" cy="1601470"/>
          </a:xfrm>
          <a:custGeom>
            <a:avLst/>
            <a:gdLst/>
            <a:ahLst/>
            <a:cxnLst/>
            <a:rect l="l" t="t" r="r" b="b"/>
            <a:pathLst>
              <a:path w="8305800" h="1601470">
                <a:moveTo>
                  <a:pt x="8270125" y="0"/>
                </a:moveTo>
                <a:lnTo>
                  <a:pt x="35653" y="0"/>
                </a:lnTo>
                <a:lnTo>
                  <a:pt x="21777" y="2802"/>
                </a:lnTo>
                <a:lnTo>
                  <a:pt x="10444" y="10446"/>
                </a:lnTo>
                <a:lnTo>
                  <a:pt x="2802" y="21782"/>
                </a:lnTo>
                <a:lnTo>
                  <a:pt x="0" y="35663"/>
                </a:lnTo>
                <a:lnTo>
                  <a:pt x="0" y="1565491"/>
                </a:lnTo>
                <a:lnTo>
                  <a:pt x="2802" y="1579373"/>
                </a:lnTo>
                <a:lnTo>
                  <a:pt x="10444" y="1590709"/>
                </a:lnTo>
                <a:lnTo>
                  <a:pt x="21777" y="1598352"/>
                </a:lnTo>
                <a:lnTo>
                  <a:pt x="35653" y="1601155"/>
                </a:lnTo>
                <a:lnTo>
                  <a:pt x="8270125" y="1601155"/>
                </a:lnTo>
                <a:lnTo>
                  <a:pt x="8284006" y="1598352"/>
                </a:lnTo>
                <a:lnTo>
                  <a:pt x="8295342" y="1590709"/>
                </a:lnTo>
                <a:lnTo>
                  <a:pt x="8302986" y="1579373"/>
                </a:lnTo>
                <a:lnTo>
                  <a:pt x="8305788" y="1565491"/>
                </a:lnTo>
                <a:lnTo>
                  <a:pt x="8305788" y="35663"/>
                </a:lnTo>
                <a:lnTo>
                  <a:pt x="8302986" y="21782"/>
                </a:lnTo>
                <a:lnTo>
                  <a:pt x="8295342" y="10446"/>
                </a:lnTo>
                <a:lnTo>
                  <a:pt x="8284006" y="2802"/>
                </a:lnTo>
                <a:lnTo>
                  <a:pt x="8270125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691728" y="0"/>
                </a:moveTo>
                <a:lnTo>
                  <a:pt x="19193" y="0"/>
                </a:lnTo>
                <a:lnTo>
                  <a:pt x="11723" y="1508"/>
                </a:lnTo>
                <a:lnTo>
                  <a:pt x="5622" y="5622"/>
                </a:lnTo>
                <a:lnTo>
                  <a:pt x="1508" y="11723"/>
                </a:lnTo>
                <a:lnTo>
                  <a:pt x="0" y="19193"/>
                </a:lnTo>
                <a:lnTo>
                  <a:pt x="0" y="757128"/>
                </a:lnTo>
                <a:lnTo>
                  <a:pt x="1508" y="764598"/>
                </a:lnTo>
                <a:lnTo>
                  <a:pt x="5622" y="770699"/>
                </a:lnTo>
                <a:lnTo>
                  <a:pt x="11723" y="774813"/>
                </a:lnTo>
                <a:lnTo>
                  <a:pt x="19193" y="776321"/>
                </a:lnTo>
                <a:lnTo>
                  <a:pt x="1691728" y="776321"/>
                </a:lnTo>
                <a:lnTo>
                  <a:pt x="1699202" y="774813"/>
                </a:lnTo>
                <a:lnTo>
                  <a:pt x="1705302" y="770699"/>
                </a:lnTo>
                <a:lnTo>
                  <a:pt x="1709414" y="764598"/>
                </a:lnTo>
                <a:lnTo>
                  <a:pt x="1710921" y="757128"/>
                </a:lnTo>
                <a:lnTo>
                  <a:pt x="1710921" y="19193"/>
                </a:lnTo>
                <a:lnTo>
                  <a:pt x="1709414" y="11723"/>
                </a:lnTo>
                <a:lnTo>
                  <a:pt x="1705302" y="5622"/>
                </a:lnTo>
                <a:lnTo>
                  <a:pt x="1699202" y="1508"/>
                </a:lnTo>
                <a:lnTo>
                  <a:pt x="1691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4" y="764598"/>
                </a:lnTo>
                <a:lnTo>
                  <a:pt x="1705302" y="770699"/>
                </a:lnTo>
                <a:lnTo>
                  <a:pt x="1699202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202" y="1508"/>
                </a:lnTo>
                <a:lnTo>
                  <a:pt x="1705302" y="5622"/>
                </a:lnTo>
                <a:lnTo>
                  <a:pt x="1709414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4" y="1045915"/>
                </a:lnTo>
                <a:lnTo>
                  <a:pt x="4521894" y="1020231"/>
                </a:lnTo>
                <a:lnTo>
                  <a:pt x="4555589" y="986535"/>
                </a:lnTo>
                <a:lnTo>
                  <a:pt x="4581273" y="946136"/>
                </a:lnTo>
                <a:lnTo>
                  <a:pt x="4597642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033257" y="6843124"/>
            <a:ext cx="8305800" cy="1601470"/>
          </a:xfrm>
          <a:custGeom>
            <a:avLst/>
            <a:gdLst/>
            <a:ahLst/>
            <a:cxnLst/>
            <a:rect l="l" t="t" r="r" b="b"/>
            <a:pathLst>
              <a:path w="8305800" h="1601470">
                <a:moveTo>
                  <a:pt x="8270125" y="0"/>
                </a:moveTo>
                <a:lnTo>
                  <a:pt x="35653" y="0"/>
                </a:lnTo>
                <a:lnTo>
                  <a:pt x="21777" y="2802"/>
                </a:lnTo>
                <a:lnTo>
                  <a:pt x="10444" y="10446"/>
                </a:lnTo>
                <a:lnTo>
                  <a:pt x="2802" y="21782"/>
                </a:lnTo>
                <a:lnTo>
                  <a:pt x="0" y="35663"/>
                </a:lnTo>
                <a:lnTo>
                  <a:pt x="0" y="1565491"/>
                </a:lnTo>
                <a:lnTo>
                  <a:pt x="2802" y="1579373"/>
                </a:lnTo>
                <a:lnTo>
                  <a:pt x="10444" y="1590709"/>
                </a:lnTo>
                <a:lnTo>
                  <a:pt x="21777" y="1598352"/>
                </a:lnTo>
                <a:lnTo>
                  <a:pt x="35653" y="1601155"/>
                </a:lnTo>
                <a:lnTo>
                  <a:pt x="8270125" y="1601155"/>
                </a:lnTo>
                <a:lnTo>
                  <a:pt x="8284006" y="1598352"/>
                </a:lnTo>
                <a:lnTo>
                  <a:pt x="8295342" y="1590709"/>
                </a:lnTo>
                <a:lnTo>
                  <a:pt x="8302986" y="1579373"/>
                </a:lnTo>
                <a:lnTo>
                  <a:pt x="8305788" y="1565491"/>
                </a:lnTo>
                <a:lnTo>
                  <a:pt x="8305788" y="35663"/>
                </a:lnTo>
                <a:lnTo>
                  <a:pt x="8302986" y="21782"/>
                </a:lnTo>
                <a:lnTo>
                  <a:pt x="8295342" y="10446"/>
                </a:lnTo>
                <a:lnTo>
                  <a:pt x="8284006" y="2802"/>
                </a:lnTo>
                <a:lnTo>
                  <a:pt x="8270125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691728" y="0"/>
                </a:moveTo>
                <a:lnTo>
                  <a:pt x="19193" y="0"/>
                </a:lnTo>
                <a:lnTo>
                  <a:pt x="11723" y="1508"/>
                </a:lnTo>
                <a:lnTo>
                  <a:pt x="5622" y="5622"/>
                </a:lnTo>
                <a:lnTo>
                  <a:pt x="1508" y="11723"/>
                </a:lnTo>
                <a:lnTo>
                  <a:pt x="0" y="19193"/>
                </a:lnTo>
                <a:lnTo>
                  <a:pt x="0" y="757128"/>
                </a:lnTo>
                <a:lnTo>
                  <a:pt x="1508" y="764598"/>
                </a:lnTo>
                <a:lnTo>
                  <a:pt x="5622" y="770699"/>
                </a:lnTo>
                <a:lnTo>
                  <a:pt x="11723" y="774813"/>
                </a:lnTo>
                <a:lnTo>
                  <a:pt x="19193" y="776321"/>
                </a:lnTo>
                <a:lnTo>
                  <a:pt x="1691728" y="776321"/>
                </a:lnTo>
                <a:lnTo>
                  <a:pt x="1699202" y="774813"/>
                </a:lnTo>
                <a:lnTo>
                  <a:pt x="1705302" y="770699"/>
                </a:lnTo>
                <a:lnTo>
                  <a:pt x="1709414" y="764598"/>
                </a:lnTo>
                <a:lnTo>
                  <a:pt x="1710921" y="757128"/>
                </a:lnTo>
                <a:lnTo>
                  <a:pt x="1710921" y="19193"/>
                </a:lnTo>
                <a:lnTo>
                  <a:pt x="1709414" y="11723"/>
                </a:lnTo>
                <a:lnTo>
                  <a:pt x="1705302" y="5622"/>
                </a:lnTo>
                <a:lnTo>
                  <a:pt x="1699202" y="1508"/>
                </a:lnTo>
                <a:lnTo>
                  <a:pt x="1691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4" y="764598"/>
                </a:lnTo>
                <a:lnTo>
                  <a:pt x="1705302" y="770699"/>
                </a:lnTo>
                <a:lnTo>
                  <a:pt x="1699202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202" y="1508"/>
                </a:lnTo>
                <a:lnTo>
                  <a:pt x="1705302" y="5622"/>
                </a:lnTo>
                <a:lnTo>
                  <a:pt x="1709414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4" y="1045915"/>
                </a:lnTo>
                <a:lnTo>
                  <a:pt x="4521894" y="1020231"/>
                </a:lnTo>
                <a:lnTo>
                  <a:pt x="4555589" y="986535"/>
                </a:lnTo>
                <a:lnTo>
                  <a:pt x="4581273" y="946136"/>
                </a:lnTo>
                <a:lnTo>
                  <a:pt x="4597642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rgbClr val="0947D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033257" y="6843124"/>
            <a:ext cx="8305800" cy="1601470"/>
          </a:xfrm>
          <a:custGeom>
            <a:avLst/>
            <a:gdLst/>
            <a:ahLst/>
            <a:cxnLst/>
            <a:rect l="l" t="t" r="r" b="b"/>
            <a:pathLst>
              <a:path w="8305800" h="1601470">
                <a:moveTo>
                  <a:pt x="8270125" y="0"/>
                </a:moveTo>
                <a:lnTo>
                  <a:pt x="35653" y="0"/>
                </a:lnTo>
                <a:lnTo>
                  <a:pt x="21777" y="2802"/>
                </a:lnTo>
                <a:lnTo>
                  <a:pt x="10444" y="10446"/>
                </a:lnTo>
                <a:lnTo>
                  <a:pt x="2802" y="21782"/>
                </a:lnTo>
                <a:lnTo>
                  <a:pt x="0" y="35663"/>
                </a:lnTo>
                <a:lnTo>
                  <a:pt x="0" y="1565491"/>
                </a:lnTo>
                <a:lnTo>
                  <a:pt x="2802" y="1579373"/>
                </a:lnTo>
                <a:lnTo>
                  <a:pt x="10444" y="1590709"/>
                </a:lnTo>
                <a:lnTo>
                  <a:pt x="21777" y="1598352"/>
                </a:lnTo>
                <a:lnTo>
                  <a:pt x="35653" y="1601155"/>
                </a:lnTo>
                <a:lnTo>
                  <a:pt x="8270125" y="1601155"/>
                </a:lnTo>
                <a:lnTo>
                  <a:pt x="8284006" y="1598352"/>
                </a:lnTo>
                <a:lnTo>
                  <a:pt x="8295342" y="1590709"/>
                </a:lnTo>
                <a:lnTo>
                  <a:pt x="8302986" y="1579373"/>
                </a:lnTo>
                <a:lnTo>
                  <a:pt x="8305788" y="1565491"/>
                </a:lnTo>
                <a:lnTo>
                  <a:pt x="8305788" y="35663"/>
                </a:lnTo>
                <a:lnTo>
                  <a:pt x="8302986" y="21782"/>
                </a:lnTo>
                <a:lnTo>
                  <a:pt x="8295342" y="10446"/>
                </a:lnTo>
                <a:lnTo>
                  <a:pt x="8284006" y="2802"/>
                </a:lnTo>
                <a:lnTo>
                  <a:pt x="8270125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691728" y="0"/>
                </a:moveTo>
                <a:lnTo>
                  <a:pt x="19193" y="0"/>
                </a:lnTo>
                <a:lnTo>
                  <a:pt x="11723" y="1508"/>
                </a:lnTo>
                <a:lnTo>
                  <a:pt x="5622" y="5622"/>
                </a:lnTo>
                <a:lnTo>
                  <a:pt x="1508" y="11723"/>
                </a:lnTo>
                <a:lnTo>
                  <a:pt x="0" y="19193"/>
                </a:lnTo>
                <a:lnTo>
                  <a:pt x="0" y="757128"/>
                </a:lnTo>
                <a:lnTo>
                  <a:pt x="1508" y="764598"/>
                </a:lnTo>
                <a:lnTo>
                  <a:pt x="5622" y="770699"/>
                </a:lnTo>
                <a:lnTo>
                  <a:pt x="11723" y="774813"/>
                </a:lnTo>
                <a:lnTo>
                  <a:pt x="19193" y="776321"/>
                </a:lnTo>
                <a:lnTo>
                  <a:pt x="1691728" y="776321"/>
                </a:lnTo>
                <a:lnTo>
                  <a:pt x="1699202" y="774813"/>
                </a:lnTo>
                <a:lnTo>
                  <a:pt x="1705302" y="770699"/>
                </a:lnTo>
                <a:lnTo>
                  <a:pt x="1709414" y="764598"/>
                </a:lnTo>
                <a:lnTo>
                  <a:pt x="1710921" y="757128"/>
                </a:lnTo>
                <a:lnTo>
                  <a:pt x="1710921" y="19193"/>
                </a:lnTo>
                <a:lnTo>
                  <a:pt x="1709414" y="11723"/>
                </a:lnTo>
                <a:lnTo>
                  <a:pt x="1705302" y="5622"/>
                </a:lnTo>
                <a:lnTo>
                  <a:pt x="1699202" y="1508"/>
                </a:lnTo>
                <a:lnTo>
                  <a:pt x="1691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4" y="764598"/>
                </a:lnTo>
                <a:lnTo>
                  <a:pt x="1705302" y="770699"/>
                </a:lnTo>
                <a:lnTo>
                  <a:pt x="1699202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202" y="1508"/>
                </a:lnTo>
                <a:lnTo>
                  <a:pt x="1705302" y="5622"/>
                </a:lnTo>
                <a:lnTo>
                  <a:pt x="1709414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4" y="1045915"/>
                </a:lnTo>
                <a:lnTo>
                  <a:pt x="4521894" y="1020231"/>
                </a:lnTo>
                <a:lnTo>
                  <a:pt x="4555589" y="986535"/>
                </a:lnTo>
                <a:lnTo>
                  <a:pt x="4581273" y="946136"/>
                </a:lnTo>
                <a:lnTo>
                  <a:pt x="4597642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033257" y="6843124"/>
            <a:ext cx="8305800" cy="1601470"/>
          </a:xfrm>
          <a:custGeom>
            <a:avLst/>
            <a:gdLst/>
            <a:ahLst/>
            <a:cxnLst/>
            <a:rect l="l" t="t" r="r" b="b"/>
            <a:pathLst>
              <a:path w="8305800" h="1601470">
                <a:moveTo>
                  <a:pt x="8270125" y="0"/>
                </a:moveTo>
                <a:lnTo>
                  <a:pt x="35653" y="0"/>
                </a:lnTo>
                <a:lnTo>
                  <a:pt x="21777" y="2802"/>
                </a:lnTo>
                <a:lnTo>
                  <a:pt x="10444" y="10446"/>
                </a:lnTo>
                <a:lnTo>
                  <a:pt x="2802" y="21782"/>
                </a:lnTo>
                <a:lnTo>
                  <a:pt x="0" y="35663"/>
                </a:lnTo>
                <a:lnTo>
                  <a:pt x="0" y="1565491"/>
                </a:lnTo>
                <a:lnTo>
                  <a:pt x="2802" y="1579373"/>
                </a:lnTo>
                <a:lnTo>
                  <a:pt x="10444" y="1590709"/>
                </a:lnTo>
                <a:lnTo>
                  <a:pt x="21777" y="1598352"/>
                </a:lnTo>
                <a:lnTo>
                  <a:pt x="35653" y="1601155"/>
                </a:lnTo>
                <a:lnTo>
                  <a:pt x="8270125" y="1601155"/>
                </a:lnTo>
                <a:lnTo>
                  <a:pt x="8284006" y="1598352"/>
                </a:lnTo>
                <a:lnTo>
                  <a:pt x="8295342" y="1590709"/>
                </a:lnTo>
                <a:lnTo>
                  <a:pt x="8302986" y="1579373"/>
                </a:lnTo>
                <a:lnTo>
                  <a:pt x="8305788" y="1565491"/>
                </a:lnTo>
                <a:lnTo>
                  <a:pt x="8305788" y="35663"/>
                </a:lnTo>
                <a:lnTo>
                  <a:pt x="8302986" y="21782"/>
                </a:lnTo>
                <a:lnTo>
                  <a:pt x="8295342" y="10446"/>
                </a:lnTo>
                <a:lnTo>
                  <a:pt x="8284006" y="2802"/>
                </a:lnTo>
                <a:lnTo>
                  <a:pt x="8270125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691728" y="0"/>
                </a:moveTo>
                <a:lnTo>
                  <a:pt x="19193" y="0"/>
                </a:lnTo>
                <a:lnTo>
                  <a:pt x="11723" y="1508"/>
                </a:lnTo>
                <a:lnTo>
                  <a:pt x="5622" y="5622"/>
                </a:lnTo>
                <a:lnTo>
                  <a:pt x="1508" y="11723"/>
                </a:lnTo>
                <a:lnTo>
                  <a:pt x="0" y="19193"/>
                </a:lnTo>
                <a:lnTo>
                  <a:pt x="0" y="757128"/>
                </a:lnTo>
                <a:lnTo>
                  <a:pt x="1508" y="764598"/>
                </a:lnTo>
                <a:lnTo>
                  <a:pt x="5622" y="770699"/>
                </a:lnTo>
                <a:lnTo>
                  <a:pt x="11723" y="774813"/>
                </a:lnTo>
                <a:lnTo>
                  <a:pt x="19193" y="776321"/>
                </a:lnTo>
                <a:lnTo>
                  <a:pt x="1691728" y="776321"/>
                </a:lnTo>
                <a:lnTo>
                  <a:pt x="1699202" y="774813"/>
                </a:lnTo>
                <a:lnTo>
                  <a:pt x="1705302" y="770699"/>
                </a:lnTo>
                <a:lnTo>
                  <a:pt x="1709414" y="764598"/>
                </a:lnTo>
                <a:lnTo>
                  <a:pt x="1710921" y="757128"/>
                </a:lnTo>
                <a:lnTo>
                  <a:pt x="1710921" y="19193"/>
                </a:lnTo>
                <a:lnTo>
                  <a:pt x="1709414" y="11723"/>
                </a:lnTo>
                <a:lnTo>
                  <a:pt x="1705302" y="5622"/>
                </a:lnTo>
                <a:lnTo>
                  <a:pt x="1699202" y="1508"/>
                </a:lnTo>
                <a:lnTo>
                  <a:pt x="1691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392045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4" y="764598"/>
                </a:lnTo>
                <a:lnTo>
                  <a:pt x="1705302" y="770699"/>
                </a:lnTo>
                <a:lnTo>
                  <a:pt x="1699202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202" y="1508"/>
                </a:lnTo>
                <a:lnTo>
                  <a:pt x="1705302" y="5622"/>
                </a:lnTo>
                <a:lnTo>
                  <a:pt x="1709414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70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67" y="0"/>
                </a:moveTo>
                <a:lnTo>
                  <a:pt x="5860948" y="0"/>
                </a:lnTo>
                <a:lnTo>
                  <a:pt x="5798998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691" y="199771"/>
                </a:lnTo>
                <a:lnTo>
                  <a:pt x="5475465" y="254419"/>
                </a:lnTo>
                <a:lnTo>
                  <a:pt x="5395684" y="309676"/>
                </a:lnTo>
                <a:lnTo>
                  <a:pt x="5316359" y="365518"/>
                </a:lnTo>
                <a:lnTo>
                  <a:pt x="5237467" y="421957"/>
                </a:lnTo>
                <a:lnTo>
                  <a:pt x="5159045" y="478980"/>
                </a:lnTo>
                <a:lnTo>
                  <a:pt x="5081067" y="536600"/>
                </a:lnTo>
                <a:lnTo>
                  <a:pt x="5003558" y="594804"/>
                </a:lnTo>
                <a:lnTo>
                  <a:pt x="4926508" y="653580"/>
                </a:lnTo>
                <a:lnTo>
                  <a:pt x="4849927" y="712939"/>
                </a:lnTo>
                <a:lnTo>
                  <a:pt x="4773815" y="772871"/>
                </a:lnTo>
                <a:lnTo>
                  <a:pt x="4698187" y="833374"/>
                </a:lnTo>
                <a:lnTo>
                  <a:pt x="4623016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74" y="1208176"/>
                </a:lnTo>
                <a:lnTo>
                  <a:pt x="4182249" y="1272578"/>
                </a:lnTo>
                <a:lnTo>
                  <a:pt x="4110507" y="1337525"/>
                </a:lnTo>
                <a:lnTo>
                  <a:pt x="4039273" y="1403019"/>
                </a:lnTo>
                <a:lnTo>
                  <a:pt x="3968546" y="1469047"/>
                </a:lnTo>
                <a:lnTo>
                  <a:pt x="3898328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56" y="2745892"/>
                </a:lnTo>
                <a:lnTo>
                  <a:pt x="2725153" y="2821533"/>
                </a:lnTo>
                <a:lnTo>
                  <a:pt x="2665222" y="2897644"/>
                </a:lnTo>
                <a:lnTo>
                  <a:pt x="2605875" y="2974225"/>
                </a:lnTo>
                <a:lnTo>
                  <a:pt x="2547086" y="3051264"/>
                </a:lnTo>
                <a:lnTo>
                  <a:pt x="2488895" y="3128784"/>
                </a:lnTo>
                <a:lnTo>
                  <a:pt x="2431275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59" y="3443401"/>
                </a:lnTo>
                <a:lnTo>
                  <a:pt x="2206714" y="3523183"/>
                </a:lnTo>
                <a:lnTo>
                  <a:pt x="2152065" y="3603409"/>
                </a:lnTo>
                <a:lnTo>
                  <a:pt x="2098014" y="3684066"/>
                </a:lnTo>
                <a:lnTo>
                  <a:pt x="2044585" y="3765169"/>
                </a:lnTo>
                <a:lnTo>
                  <a:pt x="1991753" y="3846715"/>
                </a:lnTo>
                <a:lnTo>
                  <a:pt x="1939531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85" y="4177144"/>
                </a:lnTo>
                <a:lnTo>
                  <a:pt x="1736852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37" y="4514266"/>
                </a:lnTo>
                <a:lnTo>
                  <a:pt x="1544243" y="4599559"/>
                </a:lnTo>
                <a:lnTo>
                  <a:pt x="1497685" y="4685271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01" y="5207749"/>
                </a:lnTo>
                <a:lnTo>
                  <a:pt x="1190028" y="5296166"/>
                </a:lnTo>
                <a:lnTo>
                  <a:pt x="1148727" y="5384978"/>
                </a:lnTo>
                <a:lnTo>
                  <a:pt x="1108100" y="5474144"/>
                </a:lnTo>
                <a:lnTo>
                  <a:pt x="1068133" y="5563692"/>
                </a:lnTo>
                <a:lnTo>
                  <a:pt x="1028852" y="5653608"/>
                </a:lnTo>
                <a:lnTo>
                  <a:pt x="990257" y="5743880"/>
                </a:lnTo>
                <a:lnTo>
                  <a:pt x="952334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21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48" y="6478752"/>
                </a:lnTo>
                <a:lnTo>
                  <a:pt x="674027" y="6572148"/>
                </a:lnTo>
                <a:lnTo>
                  <a:pt x="642416" y="6665874"/>
                </a:lnTo>
                <a:lnTo>
                  <a:pt x="611517" y="6759918"/>
                </a:lnTo>
                <a:lnTo>
                  <a:pt x="581342" y="6854304"/>
                </a:lnTo>
                <a:lnTo>
                  <a:pt x="551878" y="6948995"/>
                </a:lnTo>
                <a:lnTo>
                  <a:pt x="523151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69" y="7427188"/>
                </a:lnTo>
                <a:lnTo>
                  <a:pt x="390525" y="7523747"/>
                </a:lnTo>
                <a:lnTo>
                  <a:pt x="366217" y="7620597"/>
                </a:lnTo>
                <a:lnTo>
                  <a:pt x="342671" y="7717752"/>
                </a:lnTo>
                <a:lnTo>
                  <a:pt x="319862" y="7815186"/>
                </a:lnTo>
                <a:lnTo>
                  <a:pt x="297827" y="7912913"/>
                </a:lnTo>
                <a:lnTo>
                  <a:pt x="276529" y="8010931"/>
                </a:lnTo>
                <a:lnTo>
                  <a:pt x="256006" y="8109229"/>
                </a:lnTo>
                <a:lnTo>
                  <a:pt x="236245" y="8207807"/>
                </a:lnTo>
                <a:lnTo>
                  <a:pt x="217258" y="8306651"/>
                </a:lnTo>
                <a:lnTo>
                  <a:pt x="199034" y="8405774"/>
                </a:lnTo>
                <a:lnTo>
                  <a:pt x="181597" y="8505165"/>
                </a:lnTo>
                <a:lnTo>
                  <a:pt x="164922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45" y="9208160"/>
                </a:lnTo>
                <a:lnTo>
                  <a:pt x="70319" y="9309595"/>
                </a:lnTo>
                <a:lnTo>
                  <a:pt x="59994" y="9411259"/>
                </a:lnTo>
                <a:lnTo>
                  <a:pt x="50482" y="9513164"/>
                </a:lnTo>
                <a:lnTo>
                  <a:pt x="41770" y="9615297"/>
                </a:lnTo>
                <a:lnTo>
                  <a:pt x="33883" y="9717659"/>
                </a:lnTo>
                <a:lnTo>
                  <a:pt x="26809" y="9820262"/>
                </a:lnTo>
                <a:lnTo>
                  <a:pt x="20548" y="9923081"/>
                </a:lnTo>
                <a:lnTo>
                  <a:pt x="15113" y="10026117"/>
                </a:lnTo>
                <a:lnTo>
                  <a:pt x="10515" y="10129368"/>
                </a:lnTo>
                <a:lnTo>
                  <a:pt x="6731" y="10232834"/>
                </a:lnTo>
                <a:lnTo>
                  <a:pt x="3797" y="10336517"/>
                </a:lnTo>
                <a:lnTo>
                  <a:pt x="1689" y="10440403"/>
                </a:lnTo>
                <a:lnTo>
                  <a:pt x="419" y="10544493"/>
                </a:lnTo>
                <a:lnTo>
                  <a:pt x="0" y="10648785"/>
                </a:lnTo>
                <a:lnTo>
                  <a:pt x="419" y="10753077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31" y="11064735"/>
                </a:lnTo>
                <a:lnTo>
                  <a:pt x="10515" y="11168202"/>
                </a:lnTo>
                <a:lnTo>
                  <a:pt x="15113" y="11271453"/>
                </a:lnTo>
                <a:lnTo>
                  <a:pt x="17068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67" y="725271"/>
                </a:lnTo>
                <a:lnTo>
                  <a:pt x="12601067" y="0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6" y="0"/>
                </a:moveTo>
                <a:lnTo>
                  <a:pt x="0" y="0"/>
                </a:lnTo>
                <a:lnTo>
                  <a:pt x="0" y="7950926"/>
                </a:lnTo>
                <a:lnTo>
                  <a:pt x="119647" y="7907880"/>
                </a:lnTo>
                <a:lnTo>
                  <a:pt x="247134" y="7859772"/>
                </a:lnTo>
                <a:lnTo>
                  <a:pt x="373661" y="7809736"/>
                </a:lnTo>
                <a:lnTo>
                  <a:pt x="499211" y="7757791"/>
                </a:lnTo>
                <a:lnTo>
                  <a:pt x="623767" y="7703954"/>
                </a:lnTo>
                <a:lnTo>
                  <a:pt x="747309" y="7648243"/>
                </a:lnTo>
                <a:lnTo>
                  <a:pt x="869821" y="7590677"/>
                </a:lnTo>
                <a:lnTo>
                  <a:pt x="991284" y="7531273"/>
                </a:lnTo>
                <a:lnTo>
                  <a:pt x="1111681" y="7470049"/>
                </a:lnTo>
                <a:lnTo>
                  <a:pt x="1230993" y="7407023"/>
                </a:lnTo>
                <a:lnTo>
                  <a:pt x="1290236" y="7374840"/>
                </a:lnTo>
                <a:lnTo>
                  <a:pt x="1349202" y="7342213"/>
                </a:lnTo>
                <a:lnTo>
                  <a:pt x="1407888" y="7309145"/>
                </a:lnTo>
                <a:lnTo>
                  <a:pt x="1466291" y="7275637"/>
                </a:lnTo>
                <a:lnTo>
                  <a:pt x="1524410" y="7241693"/>
                </a:lnTo>
                <a:lnTo>
                  <a:pt x="1582242" y="7207313"/>
                </a:lnTo>
                <a:lnTo>
                  <a:pt x="1639785" y="7172501"/>
                </a:lnTo>
                <a:lnTo>
                  <a:pt x="1697037" y="7137259"/>
                </a:lnTo>
                <a:lnTo>
                  <a:pt x="1753995" y="7101589"/>
                </a:lnTo>
                <a:lnTo>
                  <a:pt x="1810657" y="7065493"/>
                </a:lnTo>
                <a:lnTo>
                  <a:pt x="1867021" y="7028973"/>
                </a:lnTo>
                <a:lnTo>
                  <a:pt x="1923085" y="6992032"/>
                </a:lnTo>
                <a:lnTo>
                  <a:pt x="1978847" y="6954672"/>
                </a:lnTo>
                <a:lnTo>
                  <a:pt x="2034303" y="6916895"/>
                </a:lnTo>
                <a:lnTo>
                  <a:pt x="2089453" y="6878703"/>
                </a:lnTo>
                <a:lnTo>
                  <a:pt x="2144293" y="6840099"/>
                </a:lnTo>
                <a:lnTo>
                  <a:pt x="2198822" y="6801085"/>
                </a:lnTo>
                <a:lnTo>
                  <a:pt x="2253037" y="6761663"/>
                </a:lnTo>
                <a:lnTo>
                  <a:pt x="2306936" y="6721835"/>
                </a:lnTo>
                <a:lnTo>
                  <a:pt x="2360517" y="6681604"/>
                </a:lnTo>
                <a:lnTo>
                  <a:pt x="2413778" y="6640972"/>
                </a:lnTo>
                <a:lnTo>
                  <a:pt x="2466716" y="6599941"/>
                </a:lnTo>
                <a:lnTo>
                  <a:pt x="2519329" y="6558513"/>
                </a:lnTo>
                <a:lnTo>
                  <a:pt x="2571614" y="6516691"/>
                </a:lnTo>
                <a:lnTo>
                  <a:pt x="2623571" y="6474477"/>
                </a:lnTo>
                <a:lnTo>
                  <a:pt x="2675195" y="6431872"/>
                </a:lnTo>
                <a:lnTo>
                  <a:pt x="2726486" y="6388880"/>
                </a:lnTo>
                <a:lnTo>
                  <a:pt x="2777441" y="6345503"/>
                </a:lnTo>
                <a:lnTo>
                  <a:pt x="2828057" y="6301742"/>
                </a:lnTo>
                <a:lnTo>
                  <a:pt x="2878332" y="6257600"/>
                </a:lnTo>
                <a:lnTo>
                  <a:pt x="2928265" y="6213080"/>
                </a:lnTo>
                <a:lnTo>
                  <a:pt x="2977853" y="6168183"/>
                </a:lnTo>
                <a:lnTo>
                  <a:pt x="3027093" y="6122911"/>
                </a:lnTo>
                <a:lnTo>
                  <a:pt x="3075983" y="6077268"/>
                </a:lnTo>
                <a:lnTo>
                  <a:pt x="3124522" y="6031255"/>
                </a:lnTo>
                <a:lnTo>
                  <a:pt x="3172707" y="5984874"/>
                </a:lnTo>
                <a:lnTo>
                  <a:pt x="3220535" y="5938128"/>
                </a:lnTo>
                <a:lnTo>
                  <a:pt x="3268005" y="5891020"/>
                </a:lnTo>
                <a:lnTo>
                  <a:pt x="3315114" y="5843550"/>
                </a:lnTo>
                <a:lnTo>
                  <a:pt x="3361860" y="5795722"/>
                </a:lnTo>
                <a:lnTo>
                  <a:pt x="3408240" y="5747537"/>
                </a:lnTo>
                <a:lnTo>
                  <a:pt x="3454254" y="5698998"/>
                </a:lnTo>
                <a:lnTo>
                  <a:pt x="3499897" y="5650108"/>
                </a:lnTo>
                <a:lnTo>
                  <a:pt x="3545168" y="5600867"/>
                </a:lnTo>
                <a:lnTo>
                  <a:pt x="3590065" y="5551280"/>
                </a:lnTo>
                <a:lnTo>
                  <a:pt x="3634586" y="5501347"/>
                </a:lnTo>
                <a:lnTo>
                  <a:pt x="3678728" y="5451072"/>
                </a:lnTo>
                <a:lnTo>
                  <a:pt x="3722488" y="5400456"/>
                </a:lnTo>
                <a:lnTo>
                  <a:pt x="3765866" y="5349501"/>
                </a:lnTo>
                <a:lnTo>
                  <a:pt x="3808858" y="5298210"/>
                </a:lnTo>
                <a:lnTo>
                  <a:pt x="3851463" y="5246586"/>
                </a:lnTo>
                <a:lnTo>
                  <a:pt x="3893677" y="5194630"/>
                </a:lnTo>
                <a:lnTo>
                  <a:pt x="3935499" y="5142344"/>
                </a:lnTo>
                <a:lnTo>
                  <a:pt x="3976927" y="5089731"/>
                </a:lnTo>
                <a:lnTo>
                  <a:pt x="4017958" y="5036793"/>
                </a:lnTo>
                <a:lnTo>
                  <a:pt x="4058590" y="4983533"/>
                </a:lnTo>
                <a:lnTo>
                  <a:pt x="4098822" y="4929952"/>
                </a:lnTo>
                <a:lnTo>
                  <a:pt x="4138649" y="4876053"/>
                </a:lnTo>
                <a:lnTo>
                  <a:pt x="4178071" y="4821837"/>
                </a:lnTo>
                <a:lnTo>
                  <a:pt x="4217085" y="4767309"/>
                </a:lnTo>
                <a:lnTo>
                  <a:pt x="4255689" y="4712468"/>
                </a:lnTo>
                <a:lnTo>
                  <a:pt x="4293881" y="4657319"/>
                </a:lnTo>
                <a:lnTo>
                  <a:pt x="4331658" y="4601862"/>
                </a:lnTo>
                <a:lnTo>
                  <a:pt x="4369018" y="4546101"/>
                </a:lnTo>
                <a:lnTo>
                  <a:pt x="4405959" y="4490037"/>
                </a:lnTo>
                <a:lnTo>
                  <a:pt x="4442479" y="4433672"/>
                </a:lnTo>
                <a:lnTo>
                  <a:pt x="4478575" y="4377010"/>
                </a:lnTo>
                <a:lnTo>
                  <a:pt x="4514246" y="4320052"/>
                </a:lnTo>
                <a:lnTo>
                  <a:pt x="4549488" y="4262801"/>
                </a:lnTo>
                <a:lnTo>
                  <a:pt x="4584300" y="4205258"/>
                </a:lnTo>
                <a:lnTo>
                  <a:pt x="4618679" y="4147426"/>
                </a:lnTo>
                <a:lnTo>
                  <a:pt x="4652624" y="4089307"/>
                </a:lnTo>
                <a:lnTo>
                  <a:pt x="4686132" y="4030903"/>
                </a:lnTo>
                <a:lnTo>
                  <a:pt x="4719200" y="3972218"/>
                </a:lnTo>
                <a:lnTo>
                  <a:pt x="4751827" y="3913252"/>
                </a:lnTo>
                <a:lnTo>
                  <a:pt x="4784010" y="3854008"/>
                </a:lnTo>
                <a:lnTo>
                  <a:pt x="4815747" y="3794489"/>
                </a:lnTo>
                <a:lnTo>
                  <a:pt x="4847036" y="3734696"/>
                </a:lnTo>
                <a:lnTo>
                  <a:pt x="4877874" y="3674632"/>
                </a:lnTo>
                <a:lnTo>
                  <a:pt x="4908260" y="3614300"/>
                </a:lnTo>
                <a:lnTo>
                  <a:pt x="4938191" y="3553700"/>
                </a:lnTo>
                <a:lnTo>
                  <a:pt x="4967664" y="3492836"/>
                </a:lnTo>
                <a:lnTo>
                  <a:pt x="4996678" y="3431710"/>
                </a:lnTo>
                <a:lnTo>
                  <a:pt x="5025231" y="3370324"/>
                </a:lnTo>
                <a:lnTo>
                  <a:pt x="5053319" y="3308681"/>
                </a:lnTo>
                <a:lnTo>
                  <a:pt x="5080941" y="3246782"/>
                </a:lnTo>
                <a:lnTo>
                  <a:pt x="5108095" y="3184629"/>
                </a:lnTo>
                <a:lnTo>
                  <a:pt x="5134778" y="3122226"/>
                </a:lnTo>
                <a:lnTo>
                  <a:pt x="5160989" y="3059574"/>
                </a:lnTo>
                <a:lnTo>
                  <a:pt x="5186724" y="2996676"/>
                </a:lnTo>
                <a:lnTo>
                  <a:pt x="5211982" y="2933533"/>
                </a:lnTo>
                <a:lnTo>
                  <a:pt x="5236760" y="2870149"/>
                </a:lnTo>
                <a:lnTo>
                  <a:pt x="5261056" y="2806524"/>
                </a:lnTo>
                <a:lnTo>
                  <a:pt x="5284868" y="2742662"/>
                </a:lnTo>
                <a:lnTo>
                  <a:pt x="5308194" y="2678565"/>
                </a:lnTo>
                <a:lnTo>
                  <a:pt x="5331031" y="2614235"/>
                </a:lnTo>
                <a:lnTo>
                  <a:pt x="5353378" y="2549674"/>
                </a:lnTo>
                <a:lnTo>
                  <a:pt x="5375231" y="2484884"/>
                </a:lnTo>
                <a:lnTo>
                  <a:pt x="5396589" y="2419868"/>
                </a:lnTo>
                <a:lnTo>
                  <a:pt x="5417449" y="2354629"/>
                </a:lnTo>
                <a:lnTo>
                  <a:pt x="5437810" y="2289167"/>
                </a:lnTo>
                <a:lnTo>
                  <a:pt x="5457669" y="2223486"/>
                </a:lnTo>
                <a:lnTo>
                  <a:pt x="5477023" y="2157587"/>
                </a:lnTo>
                <a:lnTo>
                  <a:pt x="5495871" y="2091473"/>
                </a:lnTo>
                <a:lnTo>
                  <a:pt x="5514210" y="2025147"/>
                </a:lnTo>
                <a:lnTo>
                  <a:pt x="5532038" y="1958609"/>
                </a:lnTo>
                <a:lnTo>
                  <a:pt x="5549353" y="1891864"/>
                </a:lnTo>
                <a:lnTo>
                  <a:pt x="5566152" y="1824912"/>
                </a:lnTo>
                <a:lnTo>
                  <a:pt x="5582434" y="1757757"/>
                </a:lnTo>
                <a:lnTo>
                  <a:pt x="5598195" y="1690399"/>
                </a:lnTo>
                <a:lnTo>
                  <a:pt x="5613435" y="1622843"/>
                </a:lnTo>
                <a:lnTo>
                  <a:pt x="5628149" y="1555089"/>
                </a:lnTo>
                <a:lnTo>
                  <a:pt x="5642338" y="1487140"/>
                </a:lnTo>
                <a:lnTo>
                  <a:pt x="5655997" y="1418999"/>
                </a:lnTo>
                <a:lnTo>
                  <a:pt x="5669125" y="1350667"/>
                </a:lnTo>
                <a:lnTo>
                  <a:pt x="5681720" y="1282147"/>
                </a:lnTo>
                <a:lnTo>
                  <a:pt x="5693779" y="1213441"/>
                </a:lnTo>
                <a:lnTo>
                  <a:pt x="5705300" y="1144551"/>
                </a:lnTo>
                <a:lnTo>
                  <a:pt x="5716281" y="1075480"/>
                </a:lnTo>
                <a:lnTo>
                  <a:pt x="5726719" y="1006230"/>
                </a:lnTo>
                <a:lnTo>
                  <a:pt x="5736613" y="936802"/>
                </a:lnTo>
                <a:lnTo>
                  <a:pt x="5745960" y="867200"/>
                </a:lnTo>
                <a:lnTo>
                  <a:pt x="5754758" y="797426"/>
                </a:lnTo>
                <a:lnTo>
                  <a:pt x="5763005" y="727481"/>
                </a:lnTo>
                <a:lnTo>
                  <a:pt x="5770698" y="657368"/>
                </a:lnTo>
                <a:lnTo>
                  <a:pt x="5777835" y="587089"/>
                </a:lnTo>
                <a:lnTo>
                  <a:pt x="5784414" y="516647"/>
                </a:lnTo>
                <a:lnTo>
                  <a:pt x="5790432" y="446044"/>
                </a:lnTo>
                <a:lnTo>
                  <a:pt x="5795889" y="375281"/>
                </a:lnTo>
                <a:lnTo>
                  <a:pt x="5800780" y="304362"/>
                </a:lnTo>
                <a:lnTo>
                  <a:pt x="5805104" y="233288"/>
                </a:lnTo>
                <a:lnTo>
                  <a:pt x="5808859" y="162062"/>
                </a:lnTo>
                <a:lnTo>
                  <a:pt x="5812042" y="90685"/>
                </a:lnTo>
                <a:lnTo>
                  <a:pt x="5814652" y="19161"/>
                </a:lnTo>
                <a:lnTo>
                  <a:pt x="5815196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2556510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766247" y="6546644"/>
            <a:ext cx="4694555" cy="3120390"/>
          </a:xfrm>
          <a:custGeom>
            <a:avLst/>
            <a:gdLst/>
            <a:ahLst/>
            <a:cxnLst/>
            <a:rect l="l" t="t" r="r" b="b"/>
            <a:pathLst>
              <a:path w="4694555" h="3120390">
                <a:moveTo>
                  <a:pt x="4645586" y="0"/>
                </a:moveTo>
                <a:lnTo>
                  <a:pt x="48584" y="0"/>
                </a:lnTo>
                <a:lnTo>
                  <a:pt x="29671" y="3817"/>
                </a:lnTo>
                <a:lnTo>
                  <a:pt x="14228" y="14228"/>
                </a:lnTo>
                <a:lnTo>
                  <a:pt x="3817" y="29671"/>
                </a:lnTo>
                <a:lnTo>
                  <a:pt x="0" y="48584"/>
                </a:lnTo>
                <a:lnTo>
                  <a:pt x="0" y="3071487"/>
                </a:lnTo>
                <a:lnTo>
                  <a:pt x="3817" y="3090400"/>
                </a:lnTo>
                <a:lnTo>
                  <a:pt x="14228" y="3105843"/>
                </a:lnTo>
                <a:lnTo>
                  <a:pt x="29671" y="3116255"/>
                </a:lnTo>
                <a:lnTo>
                  <a:pt x="48584" y="3120072"/>
                </a:lnTo>
                <a:lnTo>
                  <a:pt x="4645586" y="3120072"/>
                </a:lnTo>
                <a:lnTo>
                  <a:pt x="4664495" y="3116255"/>
                </a:lnTo>
                <a:lnTo>
                  <a:pt x="4679938" y="3105843"/>
                </a:lnTo>
                <a:lnTo>
                  <a:pt x="4690352" y="3090400"/>
                </a:lnTo>
                <a:lnTo>
                  <a:pt x="4694171" y="3071487"/>
                </a:lnTo>
                <a:lnTo>
                  <a:pt x="4694171" y="48584"/>
                </a:lnTo>
                <a:lnTo>
                  <a:pt x="4690352" y="29671"/>
                </a:lnTo>
                <a:lnTo>
                  <a:pt x="4679938" y="14228"/>
                </a:lnTo>
                <a:lnTo>
                  <a:pt x="4664495" y="3817"/>
                </a:lnTo>
                <a:lnTo>
                  <a:pt x="4645586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664369" y="2641832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5" h="582294">
                <a:moveTo>
                  <a:pt x="1282903" y="19193"/>
                </a:moveTo>
                <a:lnTo>
                  <a:pt x="1282903" y="562914"/>
                </a:lnTo>
                <a:lnTo>
                  <a:pt x="1281394" y="570384"/>
                </a:lnTo>
                <a:lnTo>
                  <a:pt x="1277280" y="576485"/>
                </a:lnTo>
                <a:lnTo>
                  <a:pt x="1271179" y="580599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599"/>
                </a:lnTo>
                <a:lnTo>
                  <a:pt x="5618" y="576485"/>
                </a:lnTo>
                <a:lnTo>
                  <a:pt x="1507" y="570384"/>
                </a:lnTo>
                <a:lnTo>
                  <a:pt x="0" y="562914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70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766247" y="6546644"/>
            <a:ext cx="4694555" cy="3120390"/>
          </a:xfrm>
          <a:custGeom>
            <a:avLst/>
            <a:gdLst/>
            <a:ahLst/>
            <a:cxnLst/>
            <a:rect l="l" t="t" r="r" b="b"/>
            <a:pathLst>
              <a:path w="4694555" h="3120390">
                <a:moveTo>
                  <a:pt x="4645586" y="0"/>
                </a:moveTo>
                <a:lnTo>
                  <a:pt x="48584" y="0"/>
                </a:lnTo>
                <a:lnTo>
                  <a:pt x="29671" y="3817"/>
                </a:lnTo>
                <a:lnTo>
                  <a:pt x="14228" y="14228"/>
                </a:lnTo>
                <a:lnTo>
                  <a:pt x="3817" y="29671"/>
                </a:lnTo>
                <a:lnTo>
                  <a:pt x="0" y="48584"/>
                </a:lnTo>
                <a:lnTo>
                  <a:pt x="0" y="3071487"/>
                </a:lnTo>
                <a:lnTo>
                  <a:pt x="3817" y="3090400"/>
                </a:lnTo>
                <a:lnTo>
                  <a:pt x="14228" y="3105843"/>
                </a:lnTo>
                <a:lnTo>
                  <a:pt x="29671" y="3116255"/>
                </a:lnTo>
                <a:lnTo>
                  <a:pt x="48584" y="3120072"/>
                </a:lnTo>
                <a:lnTo>
                  <a:pt x="4645586" y="3120072"/>
                </a:lnTo>
                <a:lnTo>
                  <a:pt x="4664495" y="3116255"/>
                </a:lnTo>
                <a:lnTo>
                  <a:pt x="4679938" y="3105843"/>
                </a:lnTo>
                <a:lnTo>
                  <a:pt x="4690352" y="3090400"/>
                </a:lnTo>
                <a:lnTo>
                  <a:pt x="4694171" y="3071487"/>
                </a:lnTo>
                <a:lnTo>
                  <a:pt x="4694171" y="48584"/>
                </a:lnTo>
                <a:lnTo>
                  <a:pt x="4690352" y="29671"/>
                </a:lnTo>
                <a:lnTo>
                  <a:pt x="4679938" y="14228"/>
                </a:lnTo>
                <a:lnTo>
                  <a:pt x="4664495" y="3817"/>
                </a:lnTo>
                <a:lnTo>
                  <a:pt x="4645586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664369" y="2641832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5" h="582294">
                <a:moveTo>
                  <a:pt x="1282903" y="19193"/>
                </a:moveTo>
                <a:lnTo>
                  <a:pt x="1282903" y="562914"/>
                </a:lnTo>
                <a:lnTo>
                  <a:pt x="1281394" y="570384"/>
                </a:lnTo>
                <a:lnTo>
                  <a:pt x="1277280" y="576485"/>
                </a:lnTo>
                <a:lnTo>
                  <a:pt x="1271179" y="580599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599"/>
                </a:lnTo>
                <a:lnTo>
                  <a:pt x="5618" y="576485"/>
                </a:lnTo>
                <a:lnTo>
                  <a:pt x="1507" y="570384"/>
                </a:lnTo>
                <a:lnTo>
                  <a:pt x="0" y="562914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70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766247" y="6546644"/>
            <a:ext cx="4694555" cy="3120390"/>
          </a:xfrm>
          <a:custGeom>
            <a:avLst/>
            <a:gdLst/>
            <a:ahLst/>
            <a:cxnLst/>
            <a:rect l="l" t="t" r="r" b="b"/>
            <a:pathLst>
              <a:path w="4694555" h="3120390">
                <a:moveTo>
                  <a:pt x="4645586" y="0"/>
                </a:moveTo>
                <a:lnTo>
                  <a:pt x="48584" y="0"/>
                </a:lnTo>
                <a:lnTo>
                  <a:pt x="29671" y="3817"/>
                </a:lnTo>
                <a:lnTo>
                  <a:pt x="14228" y="14228"/>
                </a:lnTo>
                <a:lnTo>
                  <a:pt x="3817" y="29671"/>
                </a:lnTo>
                <a:lnTo>
                  <a:pt x="0" y="48584"/>
                </a:lnTo>
                <a:lnTo>
                  <a:pt x="0" y="3071487"/>
                </a:lnTo>
                <a:lnTo>
                  <a:pt x="3817" y="3090400"/>
                </a:lnTo>
                <a:lnTo>
                  <a:pt x="14228" y="3105843"/>
                </a:lnTo>
                <a:lnTo>
                  <a:pt x="29671" y="3116255"/>
                </a:lnTo>
                <a:lnTo>
                  <a:pt x="48584" y="3120072"/>
                </a:lnTo>
                <a:lnTo>
                  <a:pt x="4645586" y="3120072"/>
                </a:lnTo>
                <a:lnTo>
                  <a:pt x="4664495" y="3116255"/>
                </a:lnTo>
                <a:lnTo>
                  <a:pt x="4679938" y="3105843"/>
                </a:lnTo>
                <a:lnTo>
                  <a:pt x="4690352" y="3090400"/>
                </a:lnTo>
                <a:lnTo>
                  <a:pt x="4694171" y="3071487"/>
                </a:lnTo>
                <a:lnTo>
                  <a:pt x="4694171" y="48584"/>
                </a:lnTo>
                <a:lnTo>
                  <a:pt x="4690352" y="29671"/>
                </a:lnTo>
                <a:lnTo>
                  <a:pt x="4679938" y="14228"/>
                </a:lnTo>
                <a:lnTo>
                  <a:pt x="4664495" y="3817"/>
                </a:lnTo>
                <a:lnTo>
                  <a:pt x="4645586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664369" y="2641832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5" h="582294">
                <a:moveTo>
                  <a:pt x="1282903" y="19193"/>
                </a:moveTo>
                <a:lnTo>
                  <a:pt x="1282903" y="562914"/>
                </a:lnTo>
                <a:lnTo>
                  <a:pt x="1281394" y="570384"/>
                </a:lnTo>
                <a:lnTo>
                  <a:pt x="1277280" y="576485"/>
                </a:lnTo>
                <a:lnTo>
                  <a:pt x="1271179" y="580599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599"/>
                </a:lnTo>
                <a:lnTo>
                  <a:pt x="5618" y="576485"/>
                </a:lnTo>
                <a:lnTo>
                  <a:pt x="1507" y="570384"/>
                </a:lnTo>
                <a:lnTo>
                  <a:pt x="0" y="562914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70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766247" y="6546644"/>
            <a:ext cx="4694555" cy="3120390"/>
          </a:xfrm>
          <a:custGeom>
            <a:avLst/>
            <a:gdLst/>
            <a:ahLst/>
            <a:cxnLst/>
            <a:rect l="l" t="t" r="r" b="b"/>
            <a:pathLst>
              <a:path w="4694555" h="3120390">
                <a:moveTo>
                  <a:pt x="4645586" y="0"/>
                </a:moveTo>
                <a:lnTo>
                  <a:pt x="48584" y="0"/>
                </a:lnTo>
                <a:lnTo>
                  <a:pt x="29671" y="3817"/>
                </a:lnTo>
                <a:lnTo>
                  <a:pt x="14228" y="14228"/>
                </a:lnTo>
                <a:lnTo>
                  <a:pt x="3817" y="29671"/>
                </a:lnTo>
                <a:lnTo>
                  <a:pt x="0" y="48584"/>
                </a:lnTo>
                <a:lnTo>
                  <a:pt x="0" y="3071487"/>
                </a:lnTo>
                <a:lnTo>
                  <a:pt x="3817" y="3090400"/>
                </a:lnTo>
                <a:lnTo>
                  <a:pt x="14228" y="3105843"/>
                </a:lnTo>
                <a:lnTo>
                  <a:pt x="29671" y="3116255"/>
                </a:lnTo>
                <a:lnTo>
                  <a:pt x="48584" y="3120072"/>
                </a:lnTo>
                <a:lnTo>
                  <a:pt x="4645586" y="3120072"/>
                </a:lnTo>
                <a:lnTo>
                  <a:pt x="4664495" y="3116255"/>
                </a:lnTo>
                <a:lnTo>
                  <a:pt x="4679938" y="3105843"/>
                </a:lnTo>
                <a:lnTo>
                  <a:pt x="4690352" y="3090400"/>
                </a:lnTo>
                <a:lnTo>
                  <a:pt x="4694171" y="3071487"/>
                </a:lnTo>
                <a:lnTo>
                  <a:pt x="4694171" y="48584"/>
                </a:lnTo>
                <a:lnTo>
                  <a:pt x="4690352" y="29671"/>
                </a:lnTo>
                <a:lnTo>
                  <a:pt x="4679938" y="14228"/>
                </a:lnTo>
                <a:lnTo>
                  <a:pt x="4664495" y="3817"/>
                </a:lnTo>
                <a:lnTo>
                  <a:pt x="4645586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664369" y="2641832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5" h="582294">
                <a:moveTo>
                  <a:pt x="1282903" y="19193"/>
                </a:moveTo>
                <a:lnTo>
                  <a:pt x="1282903" y="562914"/>
                </a:lnTo>
                <a:lnTo>
                  <a:pt x="1281394" y="570384"/>
                </a:lnTo>
                <a:lnTo>
                  <a:pt x="1277280" y="576485"/>
                </a:lnTo>
                <a:lnTo>
                  <a:pt x="1271179" y="580599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599"/>
                </a:lnTo>
                <a:lnTo>
                  <a:pt x="5618" y="576485"/>
                </a:lnTo>
                <a:lnTo>
                  <a:pt x="1507" y="570384"/>
                </a:lnTo>
                <a:lnTo>
                  <a:pt x="0" y="562914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70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766247" y="6546644"/>
            <a:ext cx="4694555" cy="3120390"/>
          </a:xfrm>
          <a:custGeom>
            <a:avLst/>
            <a:gdLst/>
            <a:ahLst/>
            <a:cxnLst/>
            <a:rect l="l" t="t" r="r" b="b"/>
            <a:pathLst>
              <a:path w="4694555" h="3120390">
                <a:moveTo>
                  <a:pt x="4645586" y="0"/>
                </a:moveTo>
                <a:lnTo>
                  <a:pt x="48584" y="0"/>
                </a:lnTo>
                <a:lnTo>
                  <a:pt x="29671" y="3817"/>
                </a:lnTo>
                <a:lnTo>
                  <a:pt x="14228" y="14228"/>
                </a:lnTo>
                <a:lnTo>
                  <a:pt x="3817" y="29671"/>
                </a:lnTo>
                <a:lnTo>
                  <a:pt x="0" y="48584"/>
                </a:lnTo>
                <a:lnTo>
                  <a:pt x="0" y="3071487"/>
                </a:lnTo>
                <a:lnTo>
                  <a:pt x="3817" y="3090400"/>
                </a:lnTo>
                <a:lnTo>
                  <a:pt x="14228" y="3105843"/>
                </a:lnTo>
                <a:lnTo>
                  <a:pt x="29671" y="3116255"/>
                </a:lnTo>
                <a:lnTo>
                  <a:pt x="48584" y="3120072"/>
                </a:lnTo>
                <a:lnTo>
                  <a:pt x="4645586" y="3120072"/>
                </a:lnTo>
                <a:lnTo>
                  <a:pt x="4664495" y="3116255"/>
                </a:lnTo>
                <a:lnTo>
                  <a:pt x="4679938" y="3105843"/>
                </a:lnTo>
                <a:lnTo>
                  <a:pt x="4690352" y="3090400"/>
                </a:lnTo>
                <a:lnTo>
                  <a:pt x="4694171" y="3071487"/>
                </a:lnTo>
                <a:lnTo>
                  <a:pt x="4694171" y="48584"/>
                </a:lnTo>
                <a:lnTo>
                  <a:pt x="4690352" y="29671"/>
                </a:lnTo>
                <a:lnTo>
                  <a:pt x="4679938" y="14228"/>
                </a:lnTo>
                <a:lnTo>
                  <a:pt x="4664495" y="3817"/>
                </a:lnTo>
                <a:lnTo>
                  <a:pt x="4645586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664369" y="2641832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5" h="582294">
                <a:moveTo>
                  <a:pt x="1282903" y="19193"/>
                </a:moveTo>
                <a:lnTo>
                  <a:pt x="1282903" y="562914"/>
                </a:lnTo>
                <a:lnTo>
                  <a:pt x="1281394" y="570384"/>
                </a:lnTo>
                <a:lnTo>
                  <a:pt x="1277280" y="576485"/>
                </a:lnTo>
                <a:lnTo>
                  <a:pt x="1271179" y="580599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599"/>
                </a:lnTo>
                <a:lnTo>
                  <a:pt x="5618" y="576485"/>
                </a:lnTo>
                <a:lnTo>
                  <a:pt x="1507" y="570384"/>
                </a:lnTo>
                <a:lnTo>
                  <a:pt x="0" y="562914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70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766247" y="6546644"/>
            <a:ext cx="4694555" cy="3120390"/>
          </a:xfrm>
          <a:custGeom>
            <a:avLst/>
            <a:gdLst/>
            <a:ahLst/>
            <a:cxnLst/>
            <a:rect l="l" t="t" r="r" b="b"/>
            <a:pathLst>
              <a:path w="4694555" h="3120390">
                <a:moveTo>
                  <a:pt x="4645586" y="0"/>
                </a:moveTo>
                <a:lnTo>
                  <a:pt x="48584" y="0"/>
                </a:lnTo>
                <a:lnTo>
                  <a:pt x="29671" y="3817"/>
                </a:lnTo>
                <a:lnTo>
                  <a:pt x="14228" y="14228"/>
                </a:lnTo>
                <a:lnTo>
                  <a:pt x="3817" y="29671"/>
                </a:lnTo>
                <a:lnTo>
                  <a:pt x="0" y="48584"/>
                </a:lnTo>
                <a:lnTo>
                  <a:pt x="0" y="3071487"/>
                </a:lnTo>
                <a:lnTo>
                  <a:pt x="3817" y="3090400"/>
                </a:lnTo>
                <a:lnTo>
                  <a:pt x="14228" y="3105843"/>
                </a:lnTo>
                <a:lnTo>
                  <a:pt x="29671" y="3116255"/>
                </a:lnTo>
                <a:lnTo>
                  <a:pt x="48584" y="3120072"/>
                </a:lnTo>
                <a:lnTo>
                  <a:pt x="4645586" y="3120072"/>
                </a:lnTo>
                <a:lnTo>
                  <a:pt x="4664495" y="3116255"/>
                </a:lnTo>
                <a:lnTo>
                  <a:pt x="4679938" y="3105843"/>
                </a:lnTo>
                <a:lnTo>
                  <a:pt x="4690352" y="3090400"/>
                </a:lnTo>
                <a:lnTo>
                  <a:pt x="4694171" y="3071487"/>
                </a:lnTo>
                <a:lnTo>
                  <a:pt x="4694171" y="48584"/>
                </a:lnTo>
                <a:lnTo>
                  <a:pt x="4690352" y="29671"/>
                </a:lnTo>
                <a:lnTo>
                  <a:pt x="4679938" y="14228"/>
                </a:lnTo>
                <a:lnTo>
                  <a:pt x="4664495" y="3817"/>
                </a:lnTo>
                <a:lnTo>
                  <a:pt x="4645586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664369" y="2641832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5" h="582294">
                <a:moveTo>
                  <a:pt x="1282903" y="19193"/>
                </a:moveTo>
                <a:lnTo>
                  <a:pt x="1282903" y="562914"/>
                </a:lnTo>
                <a:lnTo>
                  <a:pt x="1281394" y="570384"/>
                </a:lnTo>
                <a:lnTo>
                  <a:pt x="1277280" y="576485"/>
                </a:lnTo>
                <a:lnTo>
                  <a:pt x="1271179" y="580599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599"/>
                </a:lnTo>
                <a:lnTo>
                  <a:pt x="5618" y="576485"/>
                </a:lnTo>
                <a:lnTo>
                  <a:pt x="1507" y="570384"/>
                </a:lnTo>
                <a:lnTo>
                  <a:pt x="0" y="562914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70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766247" y="6546644"/>
            <a:ext cx="4694555" cy="3120390"/>
          </a:xfrm>
          <a:custGeom>
            <a:avLst/>
            <a:gdLst/>
            <a:ahLst/>
            <a:cxnLst/>
            <a:rect l="l" t="t" r="r" b="b"/>
            <a:pathLst>
              <a:path w="4694555" h="3120390">
                <a:moveTo>
                  <a:pt x="4645586" y="0"/>
                </a:moveTo>
                <a:lnTo>
                  <a:pt x="48584" y="0"/>
                </a:lnTo>
                <a:lnTo>
                  <a:pt x="29671" y="3817"/>
                </a:lnTo>
                <a:lnTo>
                  <a:pt x="14228" y="14228"/>
                </a:lnTo>
                <a:lnTo>
                  <a:pt x="3817" y="29671"/>
                </a:lnTo>
                <a:lnTo>
                  <a:pt x="0" y="48584"/>
                </a:lnTo>
                <a:lnTo>
                  <a:pt x="0" y="3071487"/>
                </a:lnTo>
                <a:lnTo>
                  <a:pt x="3817" y="3090400"/>
                </a:lnTo>
                <a:lnTo>
                  <a:pt x="14228" y="3105843"/>
                </a:lnTo>
                <a:lnTo>
                  <a:pt x="29671" y="3116255"/>
                </a:lnTo>
                <a:lnTo>
                  <a:pt x="48584" y="3120072"/>
                </a:lnTo>
                <a:lnTo>
                  <a:pt x="4645586" y="3120072"/>
                </a:lnTo>
                <a:lnTo>
                  <a:pt x="4664495" y="3116255"/>
                </a:lnTo>
                <a:lnTo>
                  <a:pt x="4679938" y="3105843"/>
                </a:lnTo>
                <a:lnTo>
                  <a:pt x="4690352" y="3090400"/>
                </a:lnTo>
                <a:lnTo>
                  <a:pt x="4694171" y="3071487"/>
                </a:lnTo>
                <a:lnTo>
                  <a:pt x="4694171" y="48584"/>
                </a:lnTo>
                <a:lnTo>
                  <a:pt x="4690352" y="29671"/>
                </a:lnTo>
                <a:lnTo>
                  <a:pt x="4679938" y="14228"/>
                </a:lnTo>
                <a:lnTo>
                  <a:pt x="4664495" y="3817"/>
                </a:lnTo>
                <a:lnTo>
                  <a:pt x="4645586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664369" y="2641832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5" h="582294">
                <a:moveTo>
                  <a:pt x="1282903" y="19193"/>
                </a:moveTo>
                <a:lnTo>
                  <a:pt x="1282903" y="562914"/>
                </a:lnTo>
                <a:lnTo>
                  <a:pt x="1281394" y="570384"/>
                </a:lnTo>
                <a:lnTo>
                  <a:pt x="1277280" y="576485"/>
                </a:lnTo>
                <a:lnTo>
                  <a:pt x="1271179" y="580599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599"/>
                </a:lnTo>
                <a:lnTo>
                  <a:pt x="5618" y="576485"/>
                </a:lnTo>
                <a:lnTo>
                  <a:pt x="1507" y="570384"/>
                </a:lnTo>
                <a:lnTo>
                  <a:pt x="0" y="562914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70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766247" y="6546644"/>
            <a:ext cx="4694555" cy="3120390"/>
          </a:xfrm>
          <a:custGeom>
            <a:avLst/>
            <a:gdLst/>
            <a:ahLst/>
            <a:cxnLst/>
            <a:rect l="l" t="t" r="r" b="b"/>
            <a:pathLst>
              <a:path w="4694555" h="3120390">
                <a:moveTo>
                  <a:pt x="4645586" y="0"/>
                </a:moveTo>
                <a:lnTo>
                  <a:pt x="48584" y="0"/>
                </a:lnTo>
                <a:lnTo>
                  <a:pt x="29671" y="3817"/>
                </a:lnTo>
                <a:lnTo>
                  <a:pt x="14228" y="14228"/>
                </a:lnTo>
                <a:lnTo>
                  <a:pt x="3817" y="29671"/>
                </a:lnTo>
                <a:lnTo>
                  <a:pt x="0" y="48584"/>
                </a:lnTo>
                <a:lnTo>
                  <a:pt x="0" y="3071487"/>
                </a:lnTo>
                <a:lnTo>
                  <a:pt x="3817" y="3090400"/>
                </a:lnTo>
                <a:lnTo>
                  <a:pt x="14228" y="3105843"/>
                </a:lnTo>
                <a:lnTo>
                  <a:pt x="29671" y="3116255"/>
                </a:lnTo>
                <a:lnTo>
                  <a:pt x="48584" y="3120072"/>
                </a:lnTo>
                <a:lnTo>
                  <a:pt x="4645586" y="3120072"/>
                </a:lnTo>
                <a:lnTo>
                  <a:pt x="4664495" y="3116255"/>
                </a:lnTo>
                <a:lnTo>
                  <a:pt x="4679938" y="3105843"/>
                </a:lnTo>
                <a:lnTo>
                  <a:pt x="4690352" y="3090400"/>
                </a:lnTo>
                <a:lnTo>
                  <a:pt x="4694171" y="3071487"/>
                </a:lnTo>
                <a:lnTo>
                  <a:pt x="4694171" y="48584"/>
                </a:lnTo>
                <a:lnTo>
                  <a:pt x="4690352" y="29671"/>
                </a:lnTo>
                <a:lnTo>
                  <a:pt x="4679938" y="14228"/>
                </a:lnTo>
                <a:lnTo>
                  <a:pt x="4664495" y="3817"/>
                </a:lnTo>
                <a:lnTo>
                  <a:pt x="4645586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664369" y="2641832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5" h="582294">
                <a:moveTo>
                  <a:pt x="1282903" y="19193"/>
                </a:moveTo>
                <a:lnTo>
                  <a:pt x="1282903" y="562914"/>
                </a:lnTo>
                <a:lnTo>
                  <a:pt x="1281394" y="570384"/>
                </a:lnTo>
                <a:lnTo>
                  <a:pt x="1277280" y="576485"/>
                </a:lnTo>
                <a:lnTo>
                  <a:pt x="1271179" y="580599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599"/>
                </a:lnTo>
                <a:lnTo>
                  <a:pt x="5618" y="576485"/>
                </a:lnTo>
                <a:lnTo>
                  <a:pt x="1507" y="570384"/>
                </a:lnTo>
                <a:lnTo>
                  <a:pt x="0" y="562914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70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766247" y="6546644"/>
            <a:ext cx="4694555" cy="3120390"/>
          </a:xfrm>
          <a:custGeom>
            <a:avLst/>
            <a:gdLst/>
            <a:ahLst/>
            <a:cxnLst/>
            <a:rect l="l" t="t" r="r" b="b"/>
            <a:pathLst>
              <a:path w="4694555" h="3120390">
                <a:moveTo>
                  <a:pt x="4645586" y="0"/>
                </a:moveTo>
                <a:lnTo>
                  <a:pt x="48584" y="0"/>
                </a:lnTo>
                <a:lnTo>
                  <a:pt x="29671" y="3817"/>
                </a:lnTo>
                <a:lnTo>
                  <a:pt x="14228" y="14228"/>
                </a:lnTo>
                <a:lnTo>
                  <a:pt x="3817" y="29671"/>
                </a:lnTo>
                <a:lnTo>
                  <a:pt x="0" y="48584"/>
                </a:lnTo>
                <a:lnTo>
                  <a:pt x="0" y="3071487"/>
                </a:lnTo>
                <a:lnTo>
                  <a:pt x="3817" y="3090400"/>
                </a:lnTo>
                <a:lnTo>
                  <a:pt x="14228" y="3105843"/>
                </a:lnTo>
                <a:lnTo>
                  <a:pt x="29671" y="3116255"/>
                </a:lnTo>
                <a:lnTo>
                  <a:pt x="48584" y="3120072"/>
                </a:lnTo>
                <a:lnTo>
                  <a:pt x="4645586" y="3120072"/>
                </a:lnTo>
                <a:lnTo>
                  <a:pt x="4664495" y="3116255"/>
                </a:lnTo>
                <a:lnTo>
                  <a:pt x="4679938" y="3105843"/>
                </a:lnTo>
                <a:lnTo>
                  <a:pt x="4690352" y="3090400"/>
                </a:lnTo>
                <a:lnTo>
                  <a:pt x="4694171" y="3071487"/>
                </a:lnTo>
                <a:lnTo>
                  <a:pt x="4694171" y="48584"/>
                </a:lnTo>
                <a:lnTo>
                  <a:pt x="4690352" y="29671"/>
                </a:lnTo>
                <a:lnTo>
                  <a:pt x="4679938" y="14228"/>
                </a:lnTo>
                <a:lnTo>
                  <a:pt x="4664495" y="3817"/>
                </a:lnTo>
                <a:lnTo>
                  <a:pt x="4645586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664369" y="2641832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5" h="582294">
                <a:moveTo>
                  <a:pt x="1282903" y="19193"/>
                </a:moveTo>
                <a:lnTo>
                  <a:pt x="1282903" y="562914"/>
                </a:lnTo>
                <a:lnTo>
                  <a:pt x="1281394" y="570384"/>
                </a:lnTo>
                <a:lnTo>
                  <a:pt x="1277280" y="576485"/>
                </a:lnTo>
                <a:lnTo>
                  <a:pt x="1271179" y="580599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599"/>
                </a:lnTo>
                <a:lnTo>
                  <a:pt x="5618" y="576485"/>
                </a:lnTo>
                <a:lnTo>
                  <a:pt x="1507" y="570384"/>
                </a:lnTo>
                <a:lnTo>
                  <a:pt x="0" y="562914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70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766247" y="6546644"/>
            <a:ext cx="4694555" cy="3120390"/>
          </a:xfrm>
          <a:custGeom>
            <a:avLst/>
            <a:gdLst/>
            <a:ahLst/>
            <a:cxnLst/>
            <a:rect l="l" t="t" r="r" b="b"/>
            <a:pathLst>
              <a:path w="4694555" h="3120390">
                <a:moveTo>
                  <a:pt x="4645586" y="0"/>
                </a:moveTo>
                <a:lnTo>
                  <a:pt x="48584" y="0"/>
                </a:lnTo>
                <a:lnTo>
                  <a:pt x="29671" y="3817"/>
                </a:lnTo>
                <a:lnTo>
                  <a:pt x="14228" y="14228"/>
                </a:lnTo>
                <a:lnTo>
                  <a:pt x="3817" y="29671"/>
                </a:lnTo>
                <a:lnTo>
                  <a:pt x="0" y="48584"/>
                </a:lnTo>
                <a:lnTo>
                  <a:pt x="0" y="3071487"/>
                </a:lnTo>
                <a:lnTo>
                  <a:pt x="3817" y="3090400"/>
                </a:lnTo>
                <a:lnTo>
                  <a:pt x="14228" y="3105843"/>
                </a:lnTo>
                <a:lnTo>
                  <a:pt x="29671" y="3116255"/>
                </a:lnTo>
                <a:lnTo>
                  <a:pt x="48584" y="3120072"/>
                </a:lnTo>
                <a:lnTo>
                  <a:pt x="4645586" y="3120072"/>
                </a:lnTo>
                <a:lnTo>
                  <a:pt x="4664495" y="3116255"/>
                </a:lnTo>
                <a:lnTo>
                  <a:pt x="4679938" y="3105843"/>
                </a:lnTo>
                <a:lnTo>
                  <a:pt x="4690352" y="3090400"/>
                </a:lnTo>
                <a:lnTo>
                  <a:pt x="4694171" y="3071487"/>
                </a:lnTo>
                <a:lnTo>
                  <a:pt x="4694171" y="48584"/>
                </a:lnTo>
                <a:lnTo>
                  <a:pt x="4690352" y="29671"/>
                </a:lnTo>
                <a:lnTo>
                  <a:pt x="4679938" y="14228"/>
                </a:lnTo>
                <a:lnTo>
                  <a:pt x="4664495" y="3817"/>
                </a:lnTo>
                <a:lnTo>
                  <a:pt x="4645586" y="0"/>
                </a:lnTo>
                <a:close/>
              </a:path>
            </a:pathLst>
          </a:custGeom>
          <a:solidFill>
            <a:srgbClr val="EEF6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664369" y="2641832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5" h="582294">
                <a:moveTo>
                  <a:pt x="1282903" y="19193"/>
                </a:moveTo>
                <a:lnTo>
                  <a:pt x="1282903" y="562914"/>
                </a:lnTo>
                <a:lnTo>
                  <a:pt x="1281394" y="570384"/>
                </a:lnTo>
                <a:lnTo>
                  <a:pt x="1277280" y="576485"/>
                </a:lnTo>
                <a:lnTo>
                  <a:pt x="1271179" y="580599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599"/>
                </a:lnTo>
                <a:lnTo>
                  <a:pt x="5618" y="576485"/>
                </a:lnTo>
                <a:lnTo>
                  <a:pt x="1507" y="570384"/>
                </a:lnTo>
                <a:lnTo>
                  <a:pt x="0" y="562914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9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7" y="2490525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4"/>
                </a:lnTo>
                <a:lnTo>
                  <a:pt x="4481489" y="1045915"/>
                </a:lnTo>
                <a:lnTo>
                  <a:pt x="4521889" y="1020231"/>
                </a:lnTo>
                <a:lnTo>
                  <a:pt x="4555586" y="986535"/>
                </a:lnTo>
                <a:lnTo>
                  <a:pt x="4581272" y="946136"/>
                </a:lnTo>
                <a:lnTo>
                  <a:pt x="4597641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6"/>
                </a:lnTo>
                <a:lnTo>
                  <a:pt x="4581272" y="121898"/>
                </a:lnTo>
                <a:lnTo>
                  <a:pt x="4555586" y="81498"/>
                </a:lnTo>
                <a:lnTo>
                  <a:pt x="4521889" y="47802"/>
                </a:lnTo>
                <a:lnTo>
                  <a:pt x="4481489" y="22116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67" y="0"/>
                </a:moveTo>
                <a:lnTo>
                  <a:pt x="5860948" y="0"/>
                </a:lnTo>
                <a:lnTo>
                  <a:pt x="5798998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691" y="199771"/>
                </a:lnTo>
                <a:lnTo>
                  <a:pt x="5475465" y="254419"/>
                </a:lnTo>
                <a:lnTo>
                  <a:pt x="5395684" y="309676"/>
                </a:lnTo>
                <a:lnTo>
                  <a:pt x="5316359" y="365518"/>
                </a:lnTo>
                <a:lnTo>
                  <a:pt x="5237467" y="421957"/>
                </a:lnTo>
                <a:lnTo>
                  <a:pt x="5159045" y="478980"/>
                </a:lnTo>
                <a:lnTo>
                  <a:pt x="5081067" y="536600"/>
                </a:lnTo>
                <a:lnTo>
                  <a:pt x="5003558" y="594804"/>
                </a:lnTo>
                <a:lnTo>
                  <a:pt x="4926508" y="653580"/>
                </a:lnTo>
                <a:lnTo>
                  <a:pt x="4849927" y="712939"/>
                </a:lnTo>
                <a:lnTo>
                  <a:pt x="4773815" y="772871"/>
                </a:lnTo>
                <a:lnTo>
                  <a:pt x="4698187" y="833374"/>
                </a:lnTo>
                <a:lnTo>
                  <a:pt x="4623016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74" y="1208176"/>
                </a:lnTo>
                <a:lnTo>
                  <a:pt x="4182249" y="1272578"/>
                </a:lnTo>
                <a:lnTo>
                  <a:pt x="4110507" y="1337525"/>
                </a:lnTo>
                <a:lnTo>
                  <a:pt x="4039273" y="1403019"/>
                </a:lnTo>
                <a:lnTo>
                  <a:pt x="3968546" y="1469047"/>
                </a:lnTo>
                <a:lnTo>
                  <a:pt x="3898328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56" y="2745892"/>
                </a:lnTo>
                <a:lnTo>
                  <a:pt x="2725153" y="2821533"/>
                </a:lnTo>
                <a:lnTo>
                  <a:pt x="2665222" y="2897644"/>
                </a:lnTo>
                <a:lnTo>
                  <a:pt x="2605875" y="2974225"/>
                </a:lnTo>
                <a:lnTo>
                  <a:pt x="2547086" y="3051264"/>
                </a:lnTo>
                <a:lnTo>
                  <a:pt x="2488895" y="3128784"/>
                </a:lnTo>
                <a:lnTo>
                  <a:pt x="2431275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59" y="3443401"/>
                </a:lnTo>
                <a:lnTo>
                  <a:pt x="2206714" y="3523183"/>
                </a:lnTo>
                <a:lnTo>
                  <a:pt x="2152065" y="3603409"/>
                </a:lnTo>
                <a:lnTo>
                  <a:pt x="2098014" y="3684066"/>
                </a:lnTo>
                <a:lnTo>
                  <a:pt x="2044585" y="3765169"/>
                </a:lnTo>
                <a:lnTo>
                  <a:pt x="1991753" y="3846715"/>
                </a:lnTo>
                <a:lnTo>
                  <a:pt x="1939531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85" y="4177144"/>
                </a:lnTo>
                <a:lnTo>
                  <a:pt x="1736852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37" y="4514266"/>
                </a:lnTo>
                <a:lnTo>
                  <a:pt x="1544243" y="4599559"/>
                </a:lnTo>
                <a:lnTo>
                  <a:pt x="1497685" y="4685271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01" y="5207749"/>
                </a:lnTo>
                <a:lnTo>
                  <a:pt x="1190028" y="5296166"/>
                </a:lnTo>
                <a:lnTo>
                  <a:pt x="1148727" y="5384978"/>
                </a:lnTo>
                <a:lnTo>
                  <a:pt x="1108100" y="5474144"/>
                </a:lnTo>
                <a:lnTo>
                  <a:pt x="1068133" y="5563692"/>
                </a:lnTo>
                <a:lnTo>
                  <a:pt x="1028852" y="5653608"/>
                </a:lnTo>
                <a:lnTo>
                  <a:pt x="990257" y="5743880"/>
                </a:lnTo>
                <a:lnTo>
                  <a:pt x="952334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21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48" y="6478752"/>
                </a:lnTo>
                <a:lnTo>
                  <a:pt x="674027" y="6572148"/>
                </a:lnTo>
                <a:lnTo>
                  <a:pt x="642416" y="6665874"/>
                </a:lnTo>
                <a:lnTo>
                  <a:pt x="611517" y="6759918"/>
                </a:lnTo>
                <a:lnTo>
                  <a:pt x="581342" y="6854304"/>
                </a:lnTo>
                <a:lnTo>
                  <a:pt x="551878" y="6948995"/>
                </a:lnTo>
                <a:lnTo>
                  <a:pt x="523151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69" y="7427188"/>
                </a:lnTo>
                <a:lnTo>
                  <a:pt x="390525" y="7523747"/>
                </a:lnTo>
                <a:lnTo>
                  <a:pt x="366217" y="7620597"/>
                </a:lnTo>
                <a:lnTo>
                  <a:pt x="342671" y="7717752"/>
                </a:lnTo>
                <a:lnTo>
                  <a:pt x="319862" y="7815186"/>
                </a:lnTo>
                <a:lnTo>
                  <a:pt x="297827" y="7912913"/>
                </a:lnTo>
                <a:lnTo>
                  <a:pt x="276529" y="8010931"/>
                </a:lnTo>
                <a:lnTo>
                  <a:pt x="256006" y="8109229"/>
                </a:lnTo>
                <a:lnTo>
                  <a:pt x="236245" y="8207807"/>
                </a:lnTo>
                <a:lnTo>
                  <a:pt x="217258" y="8306651"/>
                </a:lnTo>
                <a:lnTo>
                  <a:pt x="199034" y="8405774"/>
                </a:lnTo>
                <a:lnTo>
                  <a:pt x="181597" y="8505165"/>
                </a:lnTo>
                <a:lnTo>
                  <a:pt x="164922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45" y="9208160"/>
                </a:lnTo>
                <a:lnTo>
                  <a:pt x="70319" y="9309595"/>
                </a:lnTo>
                <a:lnTo>
                  <a:pt x="59994" y="9411259"/>
                </a:lnTo>
                <a:lnTo>
                  <a:pt x="50482" y="9513164"/>
                </a:lnTo>
                <a:lnTo>
                  <a:pt x="41770" y="9615297"/>
                </a:lnTo>
                <a:lnTo>
                  <a:pt x="33883" y="9717659"/>
                </a:lnTo>
                <a:lnTo>
                  <a:pt x="26809" y="9820262"/>
                </a:lnTo>
                <a:lnTo>
                  <a:pt x="20548" y="9923081"/>
                </a:lnTo>
                <a:lnTo>
                  <a:pt x="15113" y="10026117"/>
                </a:lnTo>
                <a:lnTo>
                  <a:pt x="10515" y="10129368"/>
                </a:lnTo>
                <a:lnTo>
                  <a:pt x="6731" y="10232834"/>
                </a:lnTo>
                <a:lnTo>
                  <a:pt x="3797" y="10336517"/>
                </a:lnTo>
                <a:lnTo>
                  <a:pt x="1689" y="10440403"/>
                </a:lnTo>
                <a:lnTo>
                  <a:pt x="419" y="10544493"/>
                </a:lnTo>
                <a:lnTo>
                  <a:pt x="0" y="10648785"/>
                </a:lnTo>
                <a:lnTo>
                  <a:pt x="419" y="10753077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31" y="11064735"/>
                </a:lnTo>
                <a:lnTo>
                  <a:pt x="10515" y="11168202"/>
                </a:lnTo>
                <a:lnTo>
                  <a:pt x="15113" y="11271453"/>
                </a:lnTo>
                <a:lnTo>
                  <a:pt x="17068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67" y="725271"/>
                </a:lnTo>
                <a:lnTo>
                  <a:pt x="12601067" y="0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6" y="0"/>
                </a:moveTo>
                <a:lnTo>
                  <a:pt x="0" y="0"/>
                </a:lnTo>
                <a:lnTo>
                  <a:pt x="0" y="7950926"/>
                </a:lnTo>
                <a:lnTo>
                  <a:pt x="119647" y="7907880"/>
                </a:lnTo>
                <a:lnTo>
                  <a:pt x="247134" y="7859772"/>
                </a:lnTo>
                <a:lnTo>
                  <a:pt x="373661" y="7809736"/>
                </a:lnTo>
                <a:lnTo>
                  <a:pt x="499211" y="7757791"/>
                </a:lnTo>
                <a:lnTo>
                  <a:pt x="623767" y="7703954"/>
                </a:lnTo>
                <a:lnTo>
                  <a:pt x="747309" y="7648243"/>
                </a:lnTo>
                <a:lnTo>
                  <a:pt x="869821" y="7590677"/>
                </a:lnTo>
                <a:lnTo>
                  <a:pt x="991284" y="7531273"/>
                </a:lnTo>
                <a:lnTo>
                  <a:pt x="1111681" y="7470049"/>
                </a:lnTo>
                <a:lnTo>
                  <a:pt x="1230993" y="7407023"/>
                </a:lnTo>
                <a:lnTo>
                  <a:pt x="1290236" y="7374840"/>
                </a:lnTo>
                <a:lnTo>
                  <a:pt x="1349202" y="7342213"/>
                </a:lnTo>
                <a:lnTo>
                  <a:pt x="1407888" y="7309145"/>
                </a:lnTo>
                <a:lnTo>
                  <a:pt x="1466291" y="7275637"/>
                </a:lnTo>
                <a:lnTo>
                  <a:pt x="1524410" y="7241693"/>
                </a:lnTo>
                <a:lnTo>
                  <a:pt x="1582242" y="7207313"/>
                </a:lnTo>
                <a:lnTo>
                  <a:pt x="1639785" y="7172501"/>
                </a:lnTo>
                <a:lnTo>
                  <a:pt x="1697037" y="7137259"/>
                </a:lnTo>
                <a:lnTo>
                  <a:pt x="1753995" y="7101589"/>
                </a:lnTo>
                <a:lnTo>
                  <a:pt x="1810657" y="7065493"/>
                </a:lnTo>
                <a:lnTo>
                  <a:pt x="1867021" y="7028973"/>
                </a:lnTo>
                <a:lnTo>
                  <a:pt x="1923085" y="6992032"/>
                </a:lnTo>
                <a:lnTo>
                  <a:pt x="1978847" y="6954672"/>
                </a:lnTo>
                <a:lnTo>
                  <a:pt x="2034303" y="6916895"/>
                </a:lnTo>
                <a:lnTo>
                  <a:pt x="2089453" y="6878703"/>
                </a:lnTo>
                <a:lnTo>
                  <a:pt x="2144293" y="6840099"/>
                </a:lnTo>
                <a:lnTo>
                  <a:pt x="2198822" y="6801085"/>
                </a:lnTo>
                <a:lnTo>
                  <a:pt x="2253037" y="6761663"/>
                </a:lnTo>
                <a:lnTo>
                  <a:pt x="2306936" y="6721835"/>
                </a:lnTo>
                <a:lnTo>
                  <a:pt x="2360517" y="6681604"/>
                </a:lnTo>
                <a:lnTo>
                  <a:pt x="2413778" y="6640972"/>
                </a:lnTo>
                <a:lnTo>
                  <a:pt x="2466716" y="6599941"/>
                </a:lnTo>
                <a:lnTo>
                  <a:pt x="2519329" y="6558513"/>
                </a:lnTo>
                <a:lnTo>
                  <a:pt x="2571614" y="6516691"/>
                </a:lnTo>
                <a:lnTo>
                  <a:pt x="2623571" y="6474477"/>
                </a:lnTo>
                <a:lnTo>
                  <a:pt x="2675195" y="6431872"/>
                </a:lnTo>
                <a:lnTo>
                  <a:pt x="2726486" y="6388880"/>
                </a:lnTo>
                <a:lnTo>
                  <a:pt x="2777441" y="6345503"/>
                </a:lnTo>
                <a:lnTo>
                  <a:pt x="2828057" y="6301742"/>
                </a:lnTo>
                <a:lnTo>
                  <a:pt x="2878332" y="6257600"/>
                </a:lnTo>
                <a:lnTo>
                  <a:pt x="2928265" y="6213080"/>
                </a:lnTo>
                <a:lnTo>
                  <a:pt x="2977853" y="6168183"/>
                </a:lnTo>
                <a:lnTo>
                  <a:pt x="3027093" y="6122911"/>
                </a:lnTo>
                <a:lnTo>
                  <a:pt x="3075983" y="6077268"/>
                </a:lnTo>
                <a:lnTo>
                  <a:pt x="3124522" y="6031255"/>
                </a:lnTo>
                <a:lnTo>
                  <a:pt x="3172707" y="5984874"/>
                </a:lnTo>
                <a:lnTo>
                  <a:pt x="3220535" y="5938128"/>
                </a:lnTo>
                <a:lnTo>
                  <a:pt x="3268005" y="5891020"/>
                </a:lnTo>
                <a:lnTo>
                  <a:pt x="3315114" y="5843550"/>
                </a:lnTo>
                <a:lnTo>
                  <a:pt x="3361860" y="5795722"/>
                </a:lnTo>
                <a:lnTo>
                  <a:pt x="3408240" y="5747537"/>
                </a:lnTo>
                <a:lnTo>
                  <a:pt x="3454254" y="5698998"/>
                </a:lnTo>
                <a:lnTo>
                  <a:pt x="3499897" y="5650108"/>
                </a:lnTo>
                <a:lnTo>
                  <a:pt x="3545168" y="5600867"/>
                </a:lnTo>
                <a:lnTo>
                  <a:pt x="3590065" y="5551280"/>
                </a:lnTo>
                <a:lnTo>
                  <a:pt x="3634586" y="5501347"/>
                </a:lnTo>
                <a:lnTo>
                  <a:pt x="3678728" y="5451072"/>
                </a:lnTo>
                <a:lnTo>
                  <a:pt x="3722488" y="5400456"/>
                </a:lnTo>
                <a:lnTo>
                  <a:pt x="3765866" y="5349501"/>
                </a:lnTo>
                <a:lnTo>
                  <a:pt x="3808858" y="5298210"/>
                </a:lnTo>
                <a:lnTo>
                  <a:pt x="3851463" y="5246586"/>
                </a:lnTo>
                <a:lnTo>
                  <a:pt x="3893677" y="5194630"/>
                </a:lnTo>
                <a:lnTo>
                  <a:pt x="3935499" y="5142344"/>
                </a:lnTo>
                <a:lnTo>
                  <a:pt x="3976927" y="5089731"/>
                </a:lnTo>
                <a:lnTo>
                  <a:pt x="4017958" y="5036793"/>
                </a:lnTo>
                <a:lnTo>
                  <a:pt x="4058590" y="4983533"/>
                </a:lnTo>
                <a:lnTo>
                  <a:pt x="4098822" y="4929952"/>
                </a:lnTo>
                <a:lnTo>
                  <a:pt x="4138649" y="4876053"/>
                </a:lnTo>
                <a:lnTo>
                  <a:pt x="4178071" y="4821837"/>
                </a:lnTo>
                <a:lnTo>
                  <a:pt x="4217085" y="4767309"/>
                </a:lnTo>
                <a:lnTo>
                  <a:pt x="4255689" y="4712468"/>
                </a:lnTo>
                <a:lnTo>
                  <a:pt x="4293881" y="4657319"/>
                </a:lnTo>
                <a:lnTo>
                  <a:pt x="4331658" y="4601862"/>
                </a:lnTo>
                <a:lnTo>
                  <a:pt x="4369018" y="4546101"/>
                </a:lnTo>
                <a:lnTo>
                  <a:pt x="4405959" y="4490037"/>
                </a:lnTo>
                <a:lnTo>
                  <a:pt x="4442479" y="4433672"/>
                </a:lnTo>
                <a:lnTo>
                  <a:pt x="4478575" y="4377010"/>
                </a:lnTo>
                <a:lnTo>
                  <a:pt x="4514246" y="4320052"/>
                </a:lnTo>
                <a:lnTo>
                  <a:pt x="4549488" y="4262801"/>
                </a:lnTo>
                <a:lnTo>
                  <a:pt x="4584300" y="4205258"/>
                </a:lnTo>
                <a:lnTo>
                  <a:pt x="4618679" y="4147426"/>
                </a:lnTo>
                <a:lnTo>
                  <a:pt x="4652624" y="4089307"/>
                </a:lnTo>
                <a:lnTo>
                  <a:pt x="4686132" y="4030903"/>
                </a:lnTo>
                <a:lnTo>
                  <a:pt x="4719200" y="3972218"/>
                </a:lnTo>
                <a:lnTo>
                  <a:pt x="4751827" y="3913252"/>
                </a:lnTo>
                <a:lnTo>
                  <a:pt x="4784010" y="3854008"/>
                </a:lnTo>
                <a:lnTo>
                  <a:pt x="4815747" y="3794489"/>
                </a:lnTo>
                <a:lnTo>
                  <a:pt x="4847036" y="3734696"/>
                </a:lnTo>
                <a:lnTo>
                  <a:pt x="4877874" y="3674632"/>
                </a:lnTo>
                <a:lnTo>
                  <a:pt x="4908260" y="3614300"/>
                </a:lnTo>
                <a:lnTo>
                  <a:pt x="4938191" y="3553700"/>
                </a:lnTo>
                <a:lnTo>
                  <a:pt x="4967664" y="3492836"/>
                </a:lnTo>
                <a:lnTo>
                  <a:pt x="4996678" y="3431710"/>
                </a:lnTo>
                <a:lnTo>
                  <a:pt x="5025231" y="3370324"/>
                </a:lnTo>
                <a:lnTo>
                  <a:pt x="5053319" y="3308681"/>
                </a:lnTo>
                <a:lnTo>
                  <a:pt x="5080941" y="3246782"/>
                </a:lnTo>
                <a:lnTo>
                  <a:pt x="5108095" y="3184629"/>
                </a:lnTo>
                <a:lnTo>
                  <a:pt x="5134778" y="3122226"/>
                </a:lnTo>
                <a:lnTo>
                  <a:pt x="5160989" y="3059574"/>
                </a:lnTo>
                <a:lnTo>
                  <a:pt x="5186724" y="2996676"/>
                </a:lnTo>
                <a:lnTo>
                  <a:pt x="5211982" y="2933533"/>
                </a:lnTo>
                <a:lnTo>
                  <a:pt x="5236760" y="2870149"/>
                </a:lnTo>
                <a:lnTo>
                  <a:pt x="5261056" y="2806524"/>
                </a:lnTo>
                <a:lnTo>
                  <a:pt x="5284868" y="2742662"/>
                </a:lnTo>
                <a:lnTo>
                  <a:pt x="5308194" y="2678565"/>
                </a:lnTo>
                <a:lnTo>
                  <a:pt x="5331031" y="2614235"/>
                </a:lnTo>
                <a:lnTo>
                  <a:pt x="5353378" y="2549674"/>
                </a:lnTo>
                <a:lnTo>
                  <a:pt x="5375231" y="2484884"/>
                </a:lnTo>
                <a:lnTo>
                  <a:pt x="5396589" y="2419868"/>
                </a:lnTo>
                <a:lnTo>
                  <a:pt x="5417449" y="2354629"/>
                </a:lnTo>
                <a:lnTo>
                  <a:pt x="5437810" y="2289167"/>
                </a:lnTo>
                <a:lnTo>
                  <a:pt x="5457669" y="2223486"/>
                </a:lnTo>
                <a:lnTo>
                  <a:pt x="5477023" y="2157587"/>
                </a:lnTo>
                <a:lnTo>
                  <a:pt x="5495871" y="2091473"/>
                </a:lnTo>
                <a:lnTo>
                  <a:pt x="5514210" y="2025147"/>
                </a:lnTo>
                <a:lnTo>
                  <a:pt x="5532038" y="1958609"/>
                </a:lnTo>
                <a:lnTo>
                  <a:pt x="5549353" y="1891864"/>
                </a:lnTo>
                <a:lnTo>
                  <a:pt x="5566152" y="1824912"/>
                </a:lnTo>
                <a:lnTo>
                  <a:pt x="5582434" y="1757757"/>
                </a:lnTo>
                <a:lnTo>
                  <a:pt x="5598195" y="1690399"/>
                </a:lnTo>
                <a:lnTo>
                  <a:pt x="5613435" y="1622843"/>
                </a:lnTo>
                <a:lnTo>
                  <a:pt x="5628149" y="1555089"/>
                </a:lnTo>
                <a:lnTo>
                  <a:pt x="5642338" y="1487140"/>
                </a:lnTo>
                <a:lnTo>
                  <a:pt x="5655997" y="1418999"/>
                </a:lnTo>
                <a:lnTo>
                  <a:pt x="5669125" y="1350667"/>
                </a:lnTo>
                <a:lnTo>
                  <a:pt x="5681720" y="1282147"/>
                </a:lnTo>
                <a:lnTo>
                  <a:pt x="5693779" y="1213441"/>
                </a:lnTo>
                <a:lnTo>
                  <a:pt x="5705300" y="1144551"/>
                </a:lnTo>
                <a:lnTo>
                  <a:pt x="5716281" y="1075480"/>
                </a:lnTo>
                <a:lnTo>
                  <a:pt x="5726719" y="1006230"/>
                </a:lnTo>
                <a:lnTo>
                  <a:pt x="5736613" y="936802"/>
                </a:lnTo>
                <a:lnTo>
                  <a:pt x="5745960" y="867200"/>
                </a:lnTo>
                <a:lnTo>
                  <a:pt x="5754758" y="797426"/>
                </a:lnTo>
                <a:lnTo>
                  <a:pt x="5763005" y="727481"/>
                </a:lnTo>
                <a:lnTo>
                  <a:pt x="5770698" y="657368"/>
                </a:lnTo>
                <a:lnTo>
                  <a:pt x="5777835" y="587089"/>
                </a:lnTo>
                <a:lnTo>
                  <a:pt x="5784414" y="516647"/>
                </a:lnTo>
                <a:lnTo>
                  <a:pt x="5790432" y="446044"/>
                </a:lnTo>
                <a:lnTo>
                  <a:pt x="5795889" y="375281"/>
                </a:lnTo>
                <a:lnTo>
                  <a:pt x="5800780" y="304362"/>
                </a:lnTo>
                <a:lnTo>
                  <a:pt x="5805104" y="233288"/>
                </a:lnTo>
                <a:lnTo>
                  <a:pt x="5808859" y="162062"/>
                </a:lnTo>
                <a:lnTo>
                  <a:pt x="5812042" y="90685"/>
                </a:lnTo>
                <a:lnTo>
                  <a:pt x="5814652" y="19161"/>
                </a:lnTo>
                <a:lnTo>
                  <a:pt x="5815196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2556510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86020" y="3383003"/>
            <a:ext cx="1283335" cy="5661025"/>
          </a:xfrm>
          <a:custGeom>
            <a:avLst/>
            <a:gdLst/>
            <a:ahLst/>
            <a:cxnLst/>
            <a:rect l="l" t="t" r="r" b="b"/>
            <a:pathLst>
              <a:path w="1283334" h="5661025">
                <a:moveTo>
                  <a:pt x="1282903" y="19193"/>
                </a:moveTo>
                <a:lnTo>
                  <a:pt x="1282903" y="5641566"/>
                </a:lnTo>
                <a:lnTo>
                  <a:pt x="1281394" y="5649035"/>
                </a:lnTo>
                <a:lnTo>
                  <a:pt x="1277280" y="5655136"/>
                </a:lnTo>
                <a:lnTo>
                  <a:pt x="1271179" y="5659250"/>
                </a:lnTo>
                <a:lnTo>
                  <a:pt x="1263710" y="5660759"/>
                </a:lnTo>
                <a:lnTo>
                  <a:pt x="19193" y="5660759"/>
                </a:lnTo>
                <a:lnTo>
                  <a:pt x="11719" y="5659250"/>
                </a:lnTo>
                <a:lnTo>
                  <a:pt x="5618" y="5655136"/>
                </a:lnTo>
                <a:lnTo>
                  <a:pt x="1507" y="5649035"/>
                </a:lnTo>
                <a:lnTo>
                  <a:pt x="0" y="5641566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9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7" y="2490525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4"/>
                </a:lnTo>
                <a:lnTo>
                  <a:pt x="4481489" y="1045915"/>
                </a:lnTo>
                <a:lnTo>
                  <a:pt x="4521889" y="1020231"/>
                </a:lnTo>
                <a:lnTo>
                  <a:pt x="4555586" y="986535"/>
                </a:lnTo>
                <a:lnTo>
                  <a:pt x="4581272" y="946136"/>
                </a:lnTo>
                <a:lnTo>
                  <a:pt x="4597641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6"/>
                </a:lnTo>
                <a:lnTo>
                  <a:pt x="4581272" y="121898"/>
                </a:lnTo>
                <a:lnTo>
                  <a:pt x="4555586" y="81498"/>
                </a:lnTo>
                <a:lnTo>
                  <a:pt x="4521889" y="47802"/>
                </a:lnTo>
                <a:lnTo>
                  <a:pt x="4481489" y="22116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86020" y="3383003"/>
            <a:ext cx="1283335" cy="5661025"/>
          </a:xfrm>
          <a:custGeom>
            <a:avLst/>
            <a:gdLst/>
            <a:ahLst/>
            <a:cxnLst/>
            <a:rect l="l" t="t" r="r" b="b"/>
            <a:pathLst>
              <a:path w="1283334" h="5661025">
                <a:moveTo>
                  <a:pt x="1282903" y="19193"/>
                </a:moveTo>
                <a:lnTo>
                  <a:pt x="1282903" y="5641566"/>
                </a:lnTo>
                <a:lnTo>
                  <a:pt x="1281394" y="5649035"/>
                </a:lnTo>
                <a:lnTo>
                  <a:pt x="1277280" y="5655136"/>
                </a:lnTo>
                <a:lnTo>
                  <a:pt x="1271179" y="5659250"/>
                </a:lnTo>
                <a:lnTo>
                  <a:pt x="1263710" y="5660759"/>
                </a:lnTo>
                <a:lnTo>
                  <a:pt x="19193" y="5660759"/>
                </a:lnTo>
                <a:lnTo>
                  <a:pt x="11719" y="5659250"/>
                </a:lnTo>
                <a:lnTo>
                  <a:pt x="5618" y="5655136"/>
                </a:lnTo>
                <a:lnTo>
                  <a:pt x="1507" y="5649035"/>
                </a:lnTo>
                <a:lnTo>
                  <a:pt x="0" y="5641566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9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7" y="2490525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4"/>
                </a:lnTo>
                <a:lnTo>
                  <a:pt x="4481489" y="1045915"/>
                </a:lnTo>
                <a:lnTo>
                  <a:pt x="4521889" y="1020231"/>
                </a:lnTo>
                <a:lnTo>
                  <a:pt x="4555586" y="986535"/>
                </a:lnTo>
                <a:lnTo>
                  <a:pt x="4581272" y="946136"/>
                </a:lnTo>
                <a:lnTo>
                  <a:pt x="4597641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6"/>
                </a:lnTo>
                <a:lnTo>
                  <a:pt x="4581272" y="121898"/>
                </a:lnTo>
                <a:lnTo>
                  <a:pt x="4555586" y="81498"/>
                </a:lnTo>
                <a:lnTo>
                  <a:pt x="4521889" y="47802"/>
                </a:lnTo>
                <a:lnTo>
                  <a:pt x="4481489" y="22116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86020" y="3383003"/>
            <a:ext cx="1283335" cy="5661025"/>
          </a:xfrm>
          <a:custGeom>
            <a:avLst/>
            <a:gdLst/>
            <a:ahLst/>
            <a:cxnLst/>
            <a:rect l="l" t="t" r="r" b="b"/>
            <a:pathLst>
              <a:path w="1283334" h="5661025">
                <a:moveTo>
                  <a:pt x="1282903" y="19193"/>
                </a:moveTo>
                <a:lnTo>
                  <a:pt x="1282903" y="5641566"/>
                </a:lnTo>
                <a:lnTo>
                  <a:pt x="1281394" y="5649035"/>
                </a:lnTo>
                <a:lnTo>
                  <a:pt x="1277280" y="5655136"/>
                </a:lnTo>
                <a:lnTo>
                  <a:pt x="1271179" y="5659250"/>
                </a:lnTo>
                <a:lnTo>
                  <a:pt x="1263710" y="5660759"/>
                </a:lnTo>
                <a:lnTo>
                  <a:pt x="19193" y="5660759"/>
                </a:lnTo>
                <a:lnTo>
                  <a:pt x="11719" y="5659250"/>
                </a:lnTo>
                <a:lnTo>
                  <a:pt x="5618" y="5655136"/>
                </a:lnTo>
                <a:lnTo>
                  <a:pt x="1507" y="5649035"/>
                </a:lnTo>
                <a:lnTo>
                  <a:pt x="0" y="5641566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9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7" y="2490525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4"/>
                </a:lnTo>
                <a:lnTo>
                  <a:pt x="4481489" y="1045915"/>
                </a:lnTo>
                <a:lnTo>
                  <a:pt x="4521889" y="1020231"/>
                </a:lnTo>
                <a:lnTo>
                  <a:pt x="4555586" y="986535"/>
                </a:lnTo>
                <a:lnTo>
                  <a:pt x="4581272" y="946136"/>
                </a:lnTo>
                <a:lnTo>
                  <a:pt x="4597641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6"/>
                </a:lnTo>
                <a:lnTo>
                  <a:pt x="4581272" y="121898"/>
                </a:lnTo>
                <a:lnTo>
                  <a:pt x="4555586" y="81498"/>
                </a:lnTo>
                <a:lnTo>
                  <a:pt x="4521889" y="47802"/>
                </a:lnTo>
                <a:lnTo>
                  <a:pt x="4481489" y="22116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86020" y="3383003"/>
            <a:ext cx="1283335" cy="5661025"/>
          </a:xfrm>
          <a:custGeom>
            <a:avLst/>
            <a:gdLst/>
            <a:ahLst/>
            <a:cxnLst/>
            <a:rect l="l" t="t" r="r" b="b"/>
            <a:pathLst>
              <a:path w="1283334" h="5661025">
                <a:moveTo>
                  <a:pt x="1282903" y="19193"/>
                </a:moveTo>
                <a:lnTo>
                  <a:pt x="1282903" y="5641566"/>
                </a:lnTo>
                <a:lnTo>
                  <a:pt x="1281394" y="5649035"/>
                </a:lnTo>
                <a:lnTo>
                  <a:pt x="1277280" y="5655136"/>
                </a:lnTo>
                <a:lnTo>
                  <a:pt x="1271179" y="5659250"/>
                </a:lnTo>
                <a:lnTo>
                  <a:pt x="1263710" y="5660759"/>
                </a:lnTo>
                <a:lnTo>
                  <a:pt x="19193" y="5660759"/>
                </a:lnTo>
                <a:lnTo>
                  <a:pt x="11719" y="5659250"/>
                </a:lnTo>
                <a:lnTo>
                  <a:pt x="5618" y="5655136"/>
                </a:lnTo>
                <a:lnTo>
                  <a:pt x="1507" y="5649035"/>
                </a:lnTo>
                <a:lnTo>
                  <a:pt x="0" y="5641566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9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7" y="2490525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4"/>
                </a:lnTo>
                <a:lnTo>
                  <a:pt x="4481489" y="1045915"/>
                </a:lnTo>
                <a:lnTo>
                  <a:pt x="4521889" y="1020231"/>
                </a:lnTo>
                <a:lnTo>
                  <a:pt x="4555586" y="986535"/>
                </a:lnTo>
                <a:lnTo>
                  <a:pt x="4581272" y="946136"/>
                </a:lnTo>
                <a:lnTo>
                  <a:pt x="4597641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6"/>
                </a:lnTo>
                <a:lnTo>
                  <a:pt x="4581272" y="121898"/>
                </a:lnTo>
                <a:lnTo>
                  <a:pt x="4555586" y="81498"/>
                </a:lnTo>
                <a:lnTo>
                  <a:pt x="4521889" y="47802"/>
                </a:lnTo>
                <a:lnTo>
                  <a:pt x="4481489" y="22116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86020" y="3383003"/>
            <a:ext cx="1283335" cy="5661025"/>
          </a:xfrm>
          <a:custGeom>
            <a:avLst/>
            <a:gdLst/>
            <a:ahLst/>
            <a:cxnLst/>
            <a:rect l="l" t="t" r="r" b="b"/>
            <a:pathLst>
              <a:path w="1283334" h="5661025">
                <a:moveTo>
                  <a:pt x="1282903" y="19193"/>
                </a:moveTo>
                <a:lnTo>
                  <a:pt x="1282903" y="5641566"/>
                </a:lnTo>
                <a:lnTo>
                  <a:pt x="1281394" y="5649035"/>
                </a:lnTo>
                <a:lnTo>
                  <a:pt x="1277280" y="5655136"/>
                </a:lnTo>
                <a:lnTo>
                  <a:pt x="1271179" y="5659250"/>
                </a:lnTo>
                <a:lnTo>
                  <a:pt x="1263710" y="5660759"/>
                </a:lnTo>
                <a:lnTo>
                  <a:pt x="19193" y="5660759"/>
                </a:lnTo>
                <a:lnTo>
                  <a:pt x="11719" y="5659250"/>
                </a:lnTo>
                <a:lnTo>
                  <a:pt x="5618" y="5655136"/>
                </a:lnTo>
                <a:lnTo>
                  <a:pt x="1507" y="5649035"/>
                </a:lnTo>
                <a:lnTo>
                  <a:pt x="0" y="5641566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9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7" y="2490525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4"/>
                </a:lnTo>
                <a:lnTo>
                  <a:pt x="4481489" y="1045915"/>
                </a:lnTo>
                <a:lnTo>
                  <a:pt x="4521889" y="1020231"/>
                </a:lnTo>
                <a:lnTo>
                  <a:pt x="4555586" y="986535"/>
                </a:lnTo>
                <a:lnTo>
                  <a:pt x="4581272" y="946136"/>
                </a:lnTo>
                <a:lnTo>
                  <a:pt x="4597641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6"/>
                </a:lnTo>
                <a:lnTo>
                  <a:pt x="4581272" y="121898"/>
                </a:lnTo>
                <a:lnTo>
                  <a:pt x="4555586" y="81498"/>
                </a:lnTo>
                <a:lnTo>
                  <a:pt x="4521889" y="47802"/>
                </a:lnTo>
                <a:lnTo>
                  <a:pt x="4481489" y="22116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86020" y="3383003"/>
            <a:ext cx="1283335" cy="5661025"/>
          </a:xfrm>
          <a:custGeom>
            <a:avLst/>
            <a:gdLst/>
            <a:ahLst/>
            <a:cxnLst/>
            <a:rect l="l" t="t" r="r" b="b"/>
            <a:pathLst>
              <a:path w="1283334" h="5661025">
                <a:moveTo>
                  <a:pt x="1282903" y="19193"/>
                </a:moveTo>
                <a:lnTo>
                  <a:pt x="1282903" y="5641566"/>
                </a:lnTo>
                <a:lnTo>
                  <a:pt x="1281394" y="5649035"/>
                </a:lnTo>
                <a:lnTo>
                  <a:pt x="1277280" y="5655136"/>
                </a:lnTo>
                <a:lnTo>
                  <a:pt x="1271179" y="5659250"/>
                </a:lnTo>
                <a:lnTo>
                  <a:pt x="1263710" y="5660759"/>
                </a:lnTo>
                <a:lnTo>
                  <a:pt x="19193" y="5660759"/>
                </a:lnTo>
                <a:lnTo>
                  <a:pt x="11719" y="5659250"/>
                </a:lnTo>
                <a:lnTo>
                  <a:pt x="5618" y="5655136"/>
                </a:lnTo>
                <a:lnTo>
                  <a:pt x="1507" y="5649035"/>
                </a:lnTo>
                <a:lnTo>
                  <a:pt x="0" y="5641566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9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7" y="2490525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4"/>
                </a:lnTo>
                <a:lnTo>
                  <a:pt x="4481489" y="1045915"/>
                </a:lnTo>
                <a:lnTo>
                  <a:pt x="4521889" y="1020231"/>
                </a:lnTo>
                <a:lnTo>
                  <a:pt x="4555586" y="986535"/>
                </a:lnTo>
                <a:lnTo>
                  <a:pt x="4581272" y="946136"/>
                </a:lnTo>
                <a:lnTo>
                  <a:pt x="4597641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6"/>
                </a:lnTo>
                <a:lnTo>
                  <a:pt x="4581272" y="121898"/>
                </a:lnTo>
                <a:lnTo>
                  <a:pt x="4555586" y="81498"/>
                </a:lnTo>
                <a:lnTo>
                  <a:pt x="4521889" y="47802"/>
                </a:lnTo>
                <a:lnTo>
                  <a:pt x="4481489" y="22116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86020" y="3383003"/>
            <a:ext cx="1283335" cy="5661025"/>
          </a:xfrm>
          <a:custGeom>
            <a:avLst/>
            <a:gdLst/>
            <a:ahLst/>
            <a:cxnLst/>
            <a:rect l="l" t="t" r="r" b="b"/>
            <a:pathLst>
              <a:path w="1283334" h="5661025">
                <a:moveTo>
                  <a:pt x="1282903" y="19193"/>
                </a:moveTo>
                <a:lnTo>
                  <a:pt x="1282903" y="5641566"/>
                </a:lnTo>
                <a:lnTo>
                  <a:pt x="1281394" y="5649035"/>
                </a:lnTo>
                <a:lnTo>
                  <a:pt x="1277280" y="5655136"/>
                </a:lnTo>
                <a:lnTo>
                  <a:pt x="1271179" y="5659250"/>
                </a:lnTo>
                <a:lnTo>
                  <a:pt x="1263710" y="5660759"/>
                </a:lnTo>
                <a:lnTo>
                  <a:pt x="19193" y="5660759"/>
                </a:lnTo>
                <a:lnTo>
                  <a:pt x="11719" y="5659250"/>
                </a:lnTo>
                <a:lnTo>
                  <a:pt x="5618" y="5655136"/>
                </a:lnTo>
                <a:lnTo>
                  <a:pt x="1507" y="5649035"/>
                </a:lnTo>
                <a:lnTo>
                  <a:pt x="0" y="5641566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9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7" y="2490525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4"/>
                </a:lnTo>
                <a:lnTo>
                  <a:pt x="4481489" y="1045915"/>
                </a:lnTo>
                <a:lnTo>
                  <a:pt x="4521889" y="1020231"/>
                </a:lnTo>
                <a:lnTo>
                  <a:pt x="4555586" y="986535"/>
                </a:lnTo>
                <a:lnTo>
                  <a:pt x="4581272" y="946136"/>
                </a:lnTo>
                <a:lnTo>
                  <a:pt x="4597641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6"/>
                </a:lnTo>
                <a:lnTo>
                  <a:pt x="4581272" y="121898"/>
                </a:lnTo>
                <a:lnTo>
                  <a:pt x="4555586" y="81498"/>
                </a:lnTo>
                <a:lnTo>
                  <a:pt x="4521889" y="47802"/>
                </a:lnTo>
                <a:lnTo>
                  <a:pt x="4481489" y="22116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86020" y="3383003"/>
            <a:ext cx="1283335" cy="5661025"/>
          </a:xfrm>
          <a:custGeom>
            <a:avLst/>
            <a:gdLst/>
            <a:ahLst/>
            <a:cxnLst/>
            <a:rect l="l" t="t" r="r" b="b"/>
            <a:pathLst>
              <a:path w="1283334" h="5661025">
                <a:moveTo>
                  <a:pt x="1282903" y="19193"/>
                </a:moveTo>
                <a:lnTo>
                  <a:pt x="1282903" y="5641566"/>
                </a:lnTo>
                <a:lnTo>
                  <a:pt x="1281394" y="5649035"/>
                </a:lnTo>
                <a:lnTo>
                  <a:pt x="1277280" y="5655136"/>
                </a:lnTo>
                <a:lnTo>
                  <a:pt x="1271179" y="5659250"/>
                </a:lnTo>
                <a:lnTo>
                  <a:pt x="1263710" y="5660759"/>
                </a:lnTo>
                <a:lnTo>
                  <a:pt x="19193" y="5660759"/>
                </a:lnTo>
                <a:lnTo>
                  <a:pt x="11719" y="5659250"/>
                </a:lnTo>
                <a:lnTo>
                  <a:pt x="5618" y="5655136"/>
                </a:lnTo>
                <a:lnTo>
                  <a:pt x="1507" y="5649035"/>
                </a:lnTo>
                <a:lnTo>
                  <a:pt x="0" y="5641566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9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7" y="2490525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4"/>
                </a:lnTo>
                <a:lnTo>
                  <a:pt x="4481489" y="1045915"/>
                </a:lnTo>
                <a:lnTo>
                  <a:pt x="4521889" y="1020231"/>
                </a:lnTo>
                <a:lnTo>
                  <a:pt x="4555586" y="986535"/>
                </a:lnTo>
                <a:lnTo>
                  <a:pt x="4581272" y="946136"/>
                </a:lnTo>
                <a:lnTo>
                  <a:pt x="4597641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6"/>
                </a:lnTo>
                <a:lnTo>
                  <a:pt x="4581272" y="121898"/>
                </a:lnTo>
                <a:lnTo>
                  <a:pt x="4555586" y="81498"/>
                </a:lnTo>
                <a:lnTo>
                  <a:pt x="4521889" y="47802"/>
                </a:lnTo>
                <a:lnTo>
                  <a:pt x="4481489" y="22116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86020" y="3383003"/>
            <a:ext cx="1283335" cy="5661025"/>
          </a:xfrm>
          <a:custGeom>
            <a:avLst/>
            <a:gdLst/>
            <a:ahLst/>
            <a:cxnLst/>
            <a:rect l="l" t="t" r="r" b="b"/>
            <a:pathLst>
              <a:path w="1283334" h="5661025">
                <a:moveTo>
                  <a:pt x="1282903" y="19193"/>
                </a:moveTo>
                <a:lnTo>
                  <a:pt x="1282903" y="5641566"/>
                </a:lnTo>
                <a:lnTo>
                  <a:pt x="1281394" y="5649035"/>
                </a:lnTo>
                <a:lnTo>
                  <a:pt x="1277280" y="5655136"/>
                </a:lnTo>
                <a:lnTo>
                  <a:pt x="1271179" y="5659250"/>
                </a:lnTo>
                <a:lnTo>
                  <a:pt x="1263710" y="5660759"/>
                </a:lnTo>
                <a:lnTo>
                  <a:pt x="19193" y="5660759"/>
                </a:lnTo>
                <a:lnTo>
                  <a:pt x="11719" y="5659250"/>
                </a:lnTo>
                <a:lnTo>
                  <a:pt x="5618" y="5655136"/>
                </a:lnTo>
                <a:lnTo>
                  <a:pt x="1507" y="5649035"/>
                </a:lnTo>
                <a:lnTo>
                  <a:pt x="0" y="5641566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599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0297" y="2490525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4"/>
                </a:lnTo>
                <a:lnTo>
                  <a:pt x="4481489" y="1045915"/>
                </a:lnTo>
                <a:lnTo>
                  <a:pt x="4521889" y="1020231"/>
                </a:lnTo>
                <a:lnTo>
                  <a:pt x="4555586" y="986535"/>
                </a:lnTo>
                <a:lnTo>
                  <a:pt x="4581272" y="946136"/>
                </a:lnTo>
                <a:lnTo>
                  <a:pt x="4597641" y="900337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6"/>
                </a:lnTo>
                <a:lnTo>
                  <a:pt x="4581272" y="121898"/>
                </a:lnTo>
                <a:lnTo>
                  <a:pt x="4555586" y="81498"/>
                </a:lnTo>
                <a:lnTo>
                  <a:pt x="4521889" y="47802"/>
                </a:lnTo>
                <a:lnTo>
                  <a:pt x="4481489" y="22116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86020" y="3383003"/>
            <a:ext cx="1283335" cy="5661025"/>
          </a:xfrm>
          <a:custGeom>
            <a:avLst/>
            <a:gdLst/>
            <a:ahLst/>
            <a:cxnLst/>
            <a:rect l="l" t="t" r="r" b="b"/>
            <a:pathLst>
              <a:path w="1283334" h="5661025">
                <a:moveTo>
                  <a:pt x="1282903" y="19193"/>
                </a:moveTo>
                <a:lnTo>
                  <a:pt x="1282903" y="5641566"/>
                </a:lnTo>
                <a:lnTo>
                  <a:pt x="1281394" y="5649035"/>
                </a:lnTo>
                <a:lnTo>
                  <a:pt x="1277280" y="5655136"/>
                </a:lnTo>
                <a:lnTo>
                  <a:pt x="1271179" y="5659250"/>
                </a:lnTo>
                <a:lnTo>
                  <a:pt x="1263710" y="5660759"/>
                </a:lnTo>
                <a:lnTo>
                  <a:pt x="19193" y="5660759"/>
                </a:lnTo>
                <a:lnTo>
                  <a:pt x="11719" y="5659250"/>
                </a:lnTo>
                <a:lnTo>
                  <a:pt x="5618" y="5655136"/>
                </a:lnTo>
                <a:lnTo>
                  <a:pt x="1507" y="5649035"/>
                </a:lnTo>
                <a:lnTo>
                  <a:pt x="0" y="5641566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19" y="3731861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2" y="1045915"/>
                </a:lnTo>
                <a:lnTo>
                  <a:pt x="4521890" y="1020231"/>
                </a:lnTo>
                <a:lnTo>
                  <a:pt x="4555583" y="986535"/>
                </a:lnTo>
                <a:lnTo>
                  <a:pt x="4581265" y="946136"/>
                </a:lnTo>
                <a:lnTo>
                  <a:pt x="4597632" y="900337"/>
                </a:lnTo>
                <a:lnTo>
                  <a:pt x="4603378" y="850445"/>
                </a:lnTo>
                <a:lnTo>
                  <a:pt x="4603378" y="217584"/>
                </a:lnTo>
                <a:lnTo>
                  <a:pt x="4597632" y="167696"/>
                </a:lnTo>
                <a:lnTo>
                  <a:pt x="4581265" y="121898"/>
                </a:lnTo>
                <a:lnTo>
                  <a:pt x="4555583" y="81498"/>
                </a:lnTo>
                <a:lnTo>
                  <a:pt x="4521890" y="47802"/>
                </a:lnTo>
                <a:lnTo>
                  <a:pt x="4481492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67" y="0"/>
                </a:moveTo>
                <a:lnTo>
                  <a:pt x="5860948" y="0"/>
                </a:lnTo>
                <a:lnTo>
                  <a:pt x="5798998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691" y="199771"/>
                </a:lnTo>
                <a:lnTo>
                  <a:pt x="5475465" y="254419"/>
                </a:lnTo>
                <a:lnTo>
                  <a:pt x="5395684" y="309676"/>
                </a:lnTo>
                <a:lnTo>
                  <a:pt x="5316359" y="365518"/>
                </a:lnTo>
                <a:lnTo>
                  <a:pt x="5237467" y="421957"/>
                </a:lnTo>
                <a:lnTo>
                  <a:pt x="5159045" y="478980"/>
                </a:lnTo>
                <a:lnTo>
                  <a:pt x="5081067" y="536600"/>
                </a:lnTo>
                <a:lnTo>
                  <a:pt x="5003558" y="594804"/>
                </a:lnTo>
                <a:lnTo>
                  <a:pt x="4926508" y="653580"/>
                </a:lnTo>
                <a:lnTo>
                  <a:pt x="4849927" y="712939"/>
                </a:lnTo>
                <a:lnTo>
                  <a:pt x="4773815" y="772871"/>
                </a:lnTo>
                <a:lnTo>
                  <a:pt x="4698187" y="833374"/>
                </a:lnTo>
                <a:lnTo>
                  <a:pt x="4623016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74" y="1208176"/>
                </a:lnTo>
                <a:lnTo>
                  <a:pt x="4182249" y="1272578"/>
                </a:lnTo>
                <a:lnTo>
                  <a:pt x="4110507" y="1337525"/>
                </a:lnTo>
                <a:lnTo>
                  <a:pt x="4039273" y="1403019"/>
                </a:lnTo>
                <a:lnTo>
                  <a:pt x="3968546" y="1469047"/>
                </a:lnTo>
                <a:lnTo>
                  <a:pt x="3898328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56" y="2745892"/>
                </a:lnTo>
                <a:lnTo>
                  <a:pt x="2725153" y="2821533"/>
                </a:lnTo>
                <a:lnTo>
                  <a:pt x="2665222" y="2897644"/>
                </a:lnTo>
                <a:lnTo>
                  <a:pt x="2605875" y="2974225"/>
                </a:lnTo>
                <a:lnTo>
                  <a:pt x="2547086" y="3051264"/>
                </a:lnTo>
                <a:lnTo>
                  <a:pt x="2488895" y="3128784"/>
                </a:lnTo>
                <a:lnTo>
                  <a:pt x="2431275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59" y="3443401"/>
                </a:lnTo>
                <a:lnTo>
                  <a:pt x="2206714" y="3523183"/>
                </a:lnTo>
                <a:lnTo>
                  <a:pt x="2152065" y="3603409"/>
                </a:lnTo>
                <a:lnTo>
                  <a:pt x="2098014" y="3684066"/>
                </a:lnTo>
                <a:lnTo>
                  <a:pt x="2044585" y="3765169"/>
                </a:lnTo>
                <a:lnTo>
                  <a:pt x="1991753" y="3846715"/>
                </a:lnTo>
                <a:lnTo>
                  <a:pt x="1939531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85" y="4177144"/>
                </a:lnTo>
                <a:lnTo>
                  <a:pt x="1736852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37" y="4514266"/>
                </a:lnTo>
                <a:lnTo>
                  <a:pt x="1544243" y="4599559"/>
                </a:lnTo>
                <a:lnTo>
                  <a:pt x="1497685" y="4685271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01" y="5207749"/>
                </a:lnTo>
                <a:lnTo>
                  <a:pt x="1190028" y="5296166"/>
                </a:lnTo>
                <a:lnTo>
                  <a:pt x="1148727" y="5384978"/>
                </a:lnTo>
                <a:lnTo>
                  <a:pt x="1108100" y="5474144"/>
                </a:lnTo>
                <a:lnTo>
                  <a:pt x="1068133" y="5563692"/>
                </a:lnTo>
                <a:lnTo>
                  <a:pt x="1028852" y="5653608"/>
                </a:lnTo>
                <a:lnTo>
                  <a:pt x="990257" y="5743880"/>
                </a:lnTo>
                <a:lnTo>
                  <a:pt x="952334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21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48" y="6478752"/>
                </a:lnTo>
                <a:lnTo>
                  <a:pt x="674027" y="6572148"/>
                </a:lnTo>
                <a:lnTo>
                  <a:pt x="642416" y="6665874"/>
                </a:lnTo>
                <a:lnTo>
                  <a:pt x="611517" y="6759918"/>
                </a:lnTo>
                <a:lnTo>
                  <a:pt x="581342" y="6854304"/>
                </a:lnTo>
                <a:lnTo>
                  <a:pt x="551878" y="6948995"/>
                </a:lnTo>
                <a:lnTo>
                  <a:pt x="523151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69" y="7427188"/>
                </a:lnTo>
                <a:lnTo>
                  <a:pt x="390525" y="7523747"/>
                </a:lnTo>
                <a:lnTo>
                  <a:pt x="366217" y="7620597"/>
                </a:lnTo>
                <a:lnTo>
                  <a:pt x="342671" y="7717752"/>
                </a:lnTo>
                <a:lnTo>
                  <a:pt x="319862" y="7815186"/>
                </a:lnTo>
                <a:lnTo>
                  <a:pt x="297827" y="7912913"/>
                </a:lnTo>
                <a:lnTo>
                  <a:pt x="276529" y="8010931"/>
                </a:lnTo>
                <a:lnTo>
                  <a:pt x="256006" y="8109229"/>
                </a:lnTo>
                <a:lnTo>
                  <a:pt x="236245" y="8207807"/>
                </a:lnTo>
                <a:lnTo>
                  <a:pt x="217258" y="8306651"/>
                </a:lnTo>
                <a:lnTo>
                  <a:pt x="199034" y="8405774"/>
                </a:lnTo>
                <a:lnTo>
                  <a:pt x="181597" y="8505165"/>
                </a:lnTo>
                <a:lnTo>
                  <a:pt x="164922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45" y="9208160"/>
                </a:lnTo>
                <a:lnTo>
                  <a:pt x="70319" y="9309595"/>
                </a:lnTo>
                <a:lnTo>
                  <a:pt x="59994" y="9411259"/>
                </a:lnTo>
                <a:lnTo>
                  <a:pt x="50482" y="9513164"/>
                </a:lnTo>
                <a:lnTo>
                  <a:pt x="41770" y="9615297"/>
                </a:lnTo>
                <a:lnTo>
                  <a:pt x="33883" y="9717659"/>
                </a:lnTo>
                <a:lnTo>
                  <a:pt x="26809" y="9820262"/>
                </a:lnTo>
                <a:lnTo>
                  <a:pt x="20548" y="9923081"/>
                </a:lnTo>
                <a:lnTo>
                  <a:pt x="15113" y="10026117"/>
                </a:lnTo>
                <a:lnTo>
                  <a:pt x="10515" y="10129368"/>
                </a:lnTo>
                <a:lnTo>
                  <a:pt x="6731" y="10232834"/>
                </a:lnTo>
                <a:lnTo>
                  <a:pt x="3797" y="10336517"/>
                </a:lnTo>
                <a:lnTo>
                  <a:pt x="1689" y="10440403"/>
                </a:lnTo>
                <a:lnTo>
                  <a:pt x="419" y="10544493"/>
                </a:lnTo>
                <a:lnTo>
                  <a:pt x="0" y="10648785"/>
                </a:lnTo>
                <a:lnTo>
                  <a:pt x="419" y="10753077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31" y="11064735"/>
                </a:lnTo>
                <a:lnTo>
                  <a:pt x="10515" y="11168202"/>
                </a:lnTo>
                <a:lnTo>
                  <a:pt x="15113" y="11271453"/>
                </a:lnTo>
                <a:lnTo>
                  <a:pt x="17068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67" y="725271"/>
                </a:lnTo>
                <a:lnTo>
                  <a:pt x="12601067" y="0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6" y="0"/>
                </a:moveTo>
                <a:lnTo>
                  <a:pt x="0" y="0"/>
                </a:lnTo>
                <a:lnTo>
                  <a:pt x="0" y="7950926"/>
                </a:lnTo>
                <a:lnTo>
                  <a:pt x="119647" y="7907880"/>
                </a:lnTo>
                <a:lnTo>
                  <a:pt x="247134" y="7859772"/>
                </a:lnTo>
                <a:lnTo>
                  <a:pt x="373661" y="7809736"/>
                </a:lnTo>
                <a:lnTo>
                  <a:pt x="499211" y="7757791"/>
                </a:lnTo>
                <a:lnTo>
                  <a:pt x="623767" y="7703954"/>
                </a:lnTo>
                <a:lnTo>
                  <a:pt x="747309" y="7648243"/>
                </a:lnTo>
                <a:lnTo>
                  <a:pt x="869821" y="7590677"/>
                </a:lnTo>
                <a:lnTo>
                  <a:pt x="991284" y="7531273"/>
                </a:lnTo>
                <a:lnTo>
                  <a:pt x="1111681" y="7470049"/>
                </a:lnTo>
                <a:lnTo>
                  <a:pt x="1230993" y="7407023"/>
                </a:lnTo>
                <a:lnTo>
                  <a:pt x="1290236" y="7374840"/>
                </a:lnTo>
                <a:lnTo>
                  <a:pt x="1349202" y="7342213"/>
                </a:lnTo>
                <a:lnTo>
                  <a:pt x="1407888" y="7309145"/>
                </a:lnTo>
                <a:lnTo>
                  <a:pt x="1466291" y="7275637"/>
                </a:lnTo>
                <a:lnTo>
                  <a:pt x="1524410" y="7241693"/>
                </a:lnTo>
                <a:lnTo>
                  <a:pt x="1582242" y="7207313"/>
                </a:lnTo>
                <a:lnTo>
                  <a:pt x="1639785" y="7172501"/>
                </a:lnTo>
                <a:lnTo>
                  <a:pt x="1697037" y="7137259"/>
                </a:lnTo>
                <a:lnTo>
                  <a:pt x="1753995" y="7101589"/>
                </a:lnTo>
                <a:lnTo>
                  <a:pt x="1810657" y="7065493"/>
                </a:lnTo>
                <a:lnTo>
                  <a:pt x="1867021" y="7028973"/>
                </a:lnTo>
                <a:lnTo>
                  <a:pt x="1923085" y="6992032"/>
                </a:lnTo>
                <a:lnTo>
                  <a:pt x="1978847" y="6954672"/>
                </a:lnTo>
                <a:lnTo>
                  <a:pt x="2034303" y="6916895"/>
                </a:lnTo>
                <a:lnTo>
                  <a:pt x="2089453" y="6878703"/>
                </a:lnTo>
                <a:lnTo>
                  <a:pt x="2144293" y="6840099"/>
                </a:lnTo>
                <a:lnTo>
                  <a:pt x="2198822" y="6801085"/>
                </a:lnTo>
                <a:lnTo>
                  <a:pt x="2253037" y="6761663"/>
                </a:lnTo>
                <a:lnTo>
                  <a:pt x="2306936" y="6721835"/>
                </a:lnTo>
                <a:lnTo>
                  <a:pt x="2360517" y="6681604"/>
                </a:lnTo>
                <a:lnTo>
                  <a:pt x="2413778" y="6640972"/>
                </a:lnTo>
                <a:lnTo>
                  <a:pt x="2466716" y="6599941"/>
                </a:lnTo>
                <a:lnTo>
                  <a:pt x="2519329" y="6558513"/>
                </a:lnTo>
                <a:lnTo>
                  <a:pt x="2571614" y="6516691"/>
                </a:lnTo>
                <a:lnTo>
                  <a:pt x="2623571" y="6474477"/>
                </a:lnTo>
                <a:lnTo>
                  <a:pt x="2675195" y="6431872"/>
                </a:lnTo>
                <a:lnTo>
                  <a:pt x="2726486" y="6388880"/>
                </a:lnTo>
                <a:lnTo>
                  <a:pt x="2777441" y="6345503"/>
                </a:lnTo>
                <a:lnTo>
                  <a:pt x="2828057" y="6301742"/>
                </a:lnTo>
                <a:lnTo>
                  <a:pt x="2878332" y="6257600"/>
                </a:lnTo>
                <a:lnTo>
                  <a:pt x="2928265" y="6213080"/>
                </a:lnTo>
                <a:lnTo>
                  <a:pt x="2977853" y="6168183"/>
                </a:lnTo>
                <a:lnTo>
                  <a:pt x="3027093" y="6122911"/>
                </a:lnTo>
                <a:lnTo>
                  <a:pt x="3075983" y="6077268"/>
                </a:lnTo>
                <a:lnTo>
                  <a:pt x="3124522" y="6031255"/>
                </a:lnTo>
                <a:lnTo>
                  <a:pt x="3172707" y="5984874"/>
                </a:lnTo>
                <a:lnTo>
                  <a:pt x="3220535" y="5938128"/>
                </a:lnTo>
                <a:lnTo>
                  <a:pt x="3268005" y="5891020"/>
                </a:lnTo>
                <a:lnTo>
                  <a:pt x="3315114" y="5843550"/>
                </a:lnTo>
                <a:lnTo>
                  <a:pt x="3361860" y="5795722"/>
                </a:lnTo>
                <a:lnTo>
                  <a:pt x="3408240" y="5747537"/>
                </a:lnTo>
                <a:lnTo>
                  <a:pt x="3454254" y="5698998"/>
                </a:lnTo>
                <a:lnTo>
                  <a:pt x="3499897" y="5650108"/>
                </a:lnTo>
                <a:lnTo>
                  <a:pt x="3545168" y="5600867"/>
                </a:lnTo>
                <a:lnTo>
                  <a:pt x="3590065" y="5551280"/>
                </a:lnTo>
                <a:lnTo>
                  <a:pt x="3634586" y="5501347"/>
                </a:lnTo>
                <a:lnTo>
                  <a:pt x="3678728" y="5451072"/>
                </a:lnTo>
                <a:lnTo>
                  <a:pt x="3722488" y="5400456"/>
                </a:lnTo>
                <a:lnTo>
                  <a:pt x="3765866" y="5349501"/>
                </a:lnTo>
                <a:lnTo>
                  <a:pt x="3808858" y="5298210"/>
                </a:lnTo>
                <a:lnTo>
                  <a:pt x="3851463" y="5246586"/>
                </a:lnTo>
                <a:lnTo>
                  <a:pt x="3893677" y="5194630"/>
                </a:lnTo>
                <a:lnTo>
                  <a:pt x="3935499" y="5142344"/>
                </a:lnTo>
                <a:lnTo>
                  <a:pt x="3976927" y="5089731"/>
                </a:lnTo>
                <a:lnTo>
                  <a:pt x="4017958" y="5036793"/>
                </a:lnTo>
                <a:lnTo>
                  <a:pt x="4058590" y="4983533"/>
                </a:lnTo>
                <a:lnTo>
                  <a:pt x="4098822" y="4929952"/>
                </a:lnTo>
                <a:lnTo>
                  <a:pt x="4138649" y="4876053"/>
                </a:lnTo>
                <a:lnTo>
                  <a:pt x="4178071" y="4821837"/>
                </a:lnTo>
                <a:lnTo>
                  <a:pt x="4217085" y="4767309"/>
                </a:lnTo>
                <a:lnTo>
                  <a:pt x="4255689" y="4712468"/>
                </a:lnTo>
                <a:lnTo>
                  <a:pt x="4293881" y="4657319"/>
                </a:lnTo>
                <a:lnTo>
                  <a:pt x="4331658" y="4601862"/>
                </a:lnTo>
                <a:lnTo>
                  <a:pt x="4369018" y="4546101"/>
                </a:lnTo>
                <a:lnTo>
                  <a:pt x="4405959" y="4490037"/>
                </a:lnTo>
                <a:lnTo>
                  <a:pt x="4442479" y="4433672"/>
                </a:lnTo>
                <a:lnTo>
                  <a:pt x="4478575" y="4377010"/>
                </a:lnTo>
                <a:lnTo>
                  <a:pt x="4514246" y="4320052"/>
                </a:lnTo>
                <a:lnTo>
                  <a:pt x="4549488" y="4262801"/>
                </a:lnTo>
                <a:lnTo>
                  <a:pt x="4584300" y="4205258"/>
                </a:lnTo>
                <a:lnTo>
                  <a:pt x="4618679" y="4147426"/>
                </a:lnTo>
                <a:lnTo>
                  <a:pt x="4652624" y="4089307"/>
                </a:lnTo>
                <a:lnTo>
                  <a:pt x="4686132" y="4030903"/>
                </a:lnTo>
                <a:lnTo>
                  <a:pt x="4719200" y="3972218"/>
                </a:lnTo>
                <a:lnTo>
                  <a:pt x="4751827" y="3913252"/>
                </a:lnTo>
                <a:lnTo>
                  <a:pt x="4784010" y="3854008"/>
                </a:lnTo>
                <a:lnTo>
                  <a:pt x="4815747" y="3794489"/>
                </a:lnTo>
                <a:lnTo>
                  <a:pt x="4847036" y="3734696"/>
                </a:lnTo>
                <a:lnTo>
                  <a:pt x="4877874" y="3674632"/>
                </a:lnTo>
                <a:lnTo>
                  <a:pt x="4908260" y="3614300"/>
                </a:lnTo>
                <a:lnTo>
                  <a:pt x="4938191" y="3553700"/>
                </a:lnTo>
                <a:lnTo>
                  <a:pt x="4967664" y="3492836"/>
                </a:lnTo>
                <a:lnTo>
                  <a:pt x="4996678" y="3431710"/>
                </a:lnTo>
                <a:lnTo>
                  <a:pt x="5025231" y="3370324"/>
                </a:lnTo>
                <a:lnTo>
                  <a:pt x="5053319" y="3308681"/>
                </a:lnTo>
                <a:lnTo>
                  <a:pt x="5080941" y="3246782"/>
                </a:lnTo>
                <a:lnTo>
                  <a:pt x="5108095" y="3184629"/>
                </a:lnTo>
                <a:lnTo>
                  <a:pt x="5134778" y="3122226"/>
                </a:lnTo>
                <a:lnTo>
                  <a:pt x="5160989" y="3059574"/>
                </a:lnTo>
                <a:lnTo>
                  <a:pt x="5186724" y="2996676"/>
                </a:lnTo>
                <a:lnTo>
                  <a:pt x="5211982" y="2933533"/>
                </a:lnTo>
                <a:lnTo>
                  <a:pt x="5236760" y="2870149"/>
                </a:lnTo>
                <a:lnTo>
                  <a:pt x="5261056" y="2806524"/>
                </a:lnTo>
                <a:lnTo>
                  <a:pt x="5284868" y="2742662"/>
                </a:lnTo>
                <a:lnTo>
                  <a:pt x="5308194" y="2678565"/>
                </a:lnTo>
                <a:lnTo>
                  <a:pt x="5331031" y="2614235"/>
                </a:lnTo>
                <a:lnTo>
                  <a:pt x="5353378" y="2549674"/>
                </a:lnTo>
                <a:lnTo>
                  <a:pt x="5375231" y="2484884"/>
                </a:lnTo>
                <a:lnTo>
                  <a:pt x="5396589" y="2419868"/>
                </a:lnTo>
                <a:lnTo>
                  <a:pt x="5417449" y="2354629"/>
                </a:lnTo>
                <a:lnTo>
                  <a:pt x="5437810" y="2289167"/>
                </a:lnTo>
                <a:lnTo>
                  <a:pt x="5457669" y="2223486"/>
                </a:lnTo>
                <a:lnTo>
                  <a:pt x="5477023" y="2157587"/>
                </a:lnTo>
                <a:lnTo>
                  <a:pt x="5495871" y="2091473"/>
                </a:lnTo>
                <a:lnTo>
                  <a:pt x="5514210" y="2025147"/>
                </a:lnTo>
                <a:lnTo>
                  <a:pt x="5532038" y="1958609"/>
                </a:lnTo>
                <a:lnTo>
                  <a:pt x="5549353" y="1891864"/>
                </a:lnTo>
                <a:lnTo>
                  <a:pt x="5566152" y="1824912"/>
                </a:lnTo>
                <a:lnTo>
                  <a:pt x="5582434" y="1757757"/>
                </a:lnTo>
                <a:lnTo>
                  <a:pt x="5598195" y="1690399"/>
                </a:lnTo>
                <a:lnTo>
                  <a:pt x="5613435" y="1622843"/>
                </a:lnTo>
                <a:lnTo>
                  <a:pt x="5628149" y="1555089"/>
                </a:lnTo>
                <a:lnTo>
                  <a:pt x="5642338" y="1487140"/>
                </a:lnTo>
                <a:lnTo>
                  <a:pt x="5655997" y="1418999"/>
                </a:lnTo>
                <a:lnTo>
                  <a:pt x="5669125" y="1350667"/>
                </a:lnTo>
                <a:lnTo>
                  <a:pt x="5681720" y="1282147"/>
                </a:lnTo>
                <a:lnTo>
                  <a:pt x="5693779" y="1213441"/>
                </a:lnTo>
                <a:lnTo>
                  <a:pt x="5705300" y="1144551"/>
                </a:lnTo>
                <a:lnTo>
                  <a:pt x="5716281" y="1075480"/>
                </a:lnTo>
                <a:lnTo>
                  <a:pt x="5726719" y="1006230"/>
                </a:lnTo>
                <a:lnTo>
                  <a:pt x="5736613" y="936802"/>
                </a:lnTo>
                <a:lnTo>
                  <a:pt x="5745960" y="867200"/>
                </a:lnTo>
                <a:lnTo>
                  <a:pt x="5754758" y="797426"/>
                </a:lnTo>
                <a:lnTo>
                  <a:pt x="5763005" y="727481"/>
                </a:lnTo>
                <a:lnTo>
                  <a:pt x="5770698" y="657368"/>
                </a:lnTo>
                <a:lnTo>
                  <a:pt x="5777835" y="587089"/>
                </a:lnTo>
                <a:lnTo>
                  <a:pt x="5784414" y="516647"/>
                </a:lnTo>
                <a:lnTo>
                  <a:pt x="5790432" y="446044"/>
                </a:lnTo>
                <a:lnTo>
                  <a:pt x="5795889" y="375281"/>
                </a:lnTo>
                <a:lnTo>
                  <a:pt x="5800780" y="304362"/>
                </a:lnTo>
                <a:lnTo>
                  <a:pt x="5805104" y="233288"/>
                </a:lnTo>
                <a:lnTo>
                  <a:pt x="5808859" y="162062"/>
                </a:lnTo>
                <a:lnTo>
                  <a:pt x="5812042" y="90685"/>
                </a:lnTo>
                <a:lnTo>
                  <a:pt x="5814652" y="19161"/>
                </a:lnTo>
                <a:lnTo>
                  <a:pt x="5815196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2556510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19" y="3731861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2" y="1045915"/>
                </a:lnTo>
                <a:lnTo>
                  <a:pt x="4521890" y="1020231"/>
                </a:lnTo>
                <a:lnTo>
                  <a:pt x="4555583" y="986535"/>
                </a:lnTo>
                <a:lnTo>
                  <a:pt x="4581265" y="946136"/>
                </a:lnTo>
                <a:lnTo>
                  <a:pt x="4597632" y="900337"/>
                </a:lnTo>
                <a:lnTo>
                  <a:pt x="4603378" y="850445"/>
                </a:lnTo>
                <a:lnTo>
                  <a:pt x="4603378" y="217584"/>
                </a:lnTo>
                <a:lnTo>
                  <a:pt x="4597632" y="167696"/>
                </a:lnTo>
                <a:lnTo>
                  <a:pt x="4581265" y="121898"/>
                </a:lnTo>
                <a:lnTo>
                  <a:pt x="4555583" y="81498"/>
                </a:lnTo>
                <a:lnTo>
                  <a:pt x="4521890" y="47802"/>
                </a:lnTo>
                <a:lnTo>
                  <a:pt x="4481492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19" y="3731861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2" y="1045915"/>
                </a:lnTo>
                <a:lnTo>
                  <a:pt x="4521890" y="1020231"/>
                </a:lnTo>
                <a:lnTo>
                  <a:pt x="4555583" y="986535"/>
                </a:lnTo>
                <a:lnTo>
                  <a:pt x="4581265" y="946136"/>
                </a:lnTo>
                <a:lnTo>
                  <a:pt x="4597632" y="900337"/>
                </a:lnTo>
                <a:lnTo>
                  <a:pt x="4603378" y="850445"/>
                </a:lnTo>
                <a:lnTo>
                  <a:pt x="4603378" y="217584"/>
                </a:lnTo>
                <a:lnTo>
                  <a:pt x="4597632" y="167696"/>
                </a:lnTo>
                <a:lnTo>
                  <a:pt x="4581265" y="121898"/>
                </a:lnTo>
                <a:lnTo>
                  <a:pt x="4555583" y="81498"/>
                </a:lnTo>
                <a:lnTo>
                  <a:pt x="4521890" y="47802"/>
                </a:lnTo>
                <a:lnTo>
                  <a:pt x="4481492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19" y="3731861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2" y="1045915"/>
                </a:lnTo>
                <a:lnTo>
                  <a:pt x="4521890" y="1020231"/>
                </a:lnTo>
                <a:lnTo>
                  <a:pt x="4555583" y="986535"/>
                </a:lnTo>
                <a:lnTo>
                  <a:pt x="4581265" y="946136"/>
                </a:lnTo>
                <a:lnTo>
                  <a:pt x="4597632" y="900337"/>
                </a:lnTo>
                <a:lnTo>
                  <a:pt x="4603378" y="850445"/>
                </a:lnTo>
                <a:lnTo>
                  <a:pt x="4603378" y="217584"/>
                </a:lnTo>
                <a:lnTo>
                  <a:pt x="4597632" y="167696"/>
                </a:lnTo>
                <a:lnTo>
                  <a:pt x="4581265" y="121898"/>
                </a:lnTo>
                <a:lnTo>
                  <a:pt x="4555583" y="81498"/>
                </a:lnTo>
                <a:lnTo>
                  <a:pt x="4521890" y="47802"/>
                </a:lnTo>
                <a:lnTo>
                  <a:pt x="4481492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19" y="3731861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2" y="1045915"/>
                </a:lnTo>
                <a:lnTo>
                  <a:pt x="4521890" y="1020231"/>
                </a:lnTo>
                <a:lnTo>
                  <a:pt x="4555583" y="986535"/>
                </a:lnTo>
                <a:lnTo>
                  <a:pt x="4581265" y="946136"/>
                </a:lnTo>
                <a:lnTo>
                  <a:pt x="4597632" y="900337"/>
                </a:lnTo>
                <a:lnTo>
                  <a:pt x="4603378" y="850445"/>
                </a:lnTo>
                <a:lnTo>
                  <a:pt x="4603378" y="217584"/>
                </a:lnTo>
                <a:lnTo>
                  <a:pt x="4597632" y="167696"/>
                </a:lnTo>
                <a:lnTo>
                  <a:pt x="4581265" y="121898"/>
                </a:lnTo>
                <a:lnTo>
                  <a:pt x="4555583" y="81498"/>
                </a:lnTo>
                <a:lnTo>
                  <a:pt x="4521890" y="47802"/>
                </a:lnTo>
                <a:lnTo>
                  <a:pt x="4481492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19" y="3731861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2" y="1045915"/>
                </a:lnTo>
                <a:lnTo>
                  <a:pt x="4521890" y="1020231"/>
                </a:lnTo>
                <a:lnTo>
                  <a:pt x="4555583" y="986535"/>
                </a:lnTo>
                <a:lnTo>
                  <a:pt x="4581265" y="946136"/>
                </a:lnTo>
                <a:lnTo>
                  <a:pt x="4597632" y="900337"/>
                </a:lnTo>
                <a:lnTo>
                  <a:pt x="4603378" y="850445"/>
                </a:lnTo>
                <a:lnTo>
                  <a:pt x="4603378" y="217584"/>
                </a:lnTo>
                <a:lnTo>
                  <a:pt x="4597632" y="167696"/>
                </a:lnTo>
                <a:lnTo>
                  <a:pt x="4581265" y="121898"/>
                </a:lnTo>
                <a:lnTo>
                  <a:pt x="4555583" y="81498"/>
                </a:lnTo>
                <a:lnTo>
                  <a:pt x="4521890" y="47802"/>
                </a:lnTo>
                <a:lnTo>
                  <a:pt x="4481492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19" y="3731861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2" y="1045915"/>
                </a:lnTo>
                <a:lnTo>
                  <a:pt x="4521890" y="1020231"/>
                </a:lnTo>
                <a:lnTo>
                  <a:pt x="4555583" y="986535"/>
                </a:lnTo>
                <a:lnTo>
                  <a:pt x="4581265" y="946136"/>
                </a:lnTo>
                <a:lnTo>
                  <a:pt x="4597632" y="900337"/>
                </a:lnTo>
                <a:lnTo>
                  <a:pt x="4603378" y="850445"/>
                </a:lnTo>
                <a:lnTo>
                  <a:pt x="4603378" y="217584"/>
                </a:lnTo>
                <a:lnTo>
                  <a:pt x="4597632" y="167696"/>
                </a:lnTo>
                <a:lnTo>
                  <a:pt x="4581265" y="121898"/>
                </a:lnTo>
                <a:lnTo>
                  <a:pt x="4555583" y="81498"/>
                </a:lnTo>
                <a:lnTo>
                  <a:pt x="4521890" y="47802"/>
                </a:lnTo>
                <a:lnTo>
                  <a:pt x="4481492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19" y="3731861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2" y="1045915"/>
                </a:lnTo>
                <a:lnTo>
                  <a:pt x="4521890" y="1020231"/>
                </a:lnTo>
                <a:lnTo>
                  <a:pt x="4555583" y="986535"/>
                </a:lnTo>
                <a:lnTo>
                  <a:pt x="4581265" y="946136"/>
                </a:lnTo>
                <a:lnTo>
                  <a:pt x="4597632" y="900337"/>
                </a:lnTo>
                <a:lnTo>
                  <a:pt x="4603378" y="850445"/>
                </a:lnTo>
                <a:lnTo>
                  <a:pt x="4603378" y="217584"/>
                </a:lnTo>
                <a:lnTo>
                  <a:pt x="4597632" y="167696"/>
                </a:lnTo>
                <a:lnTo>
                  <a:pt x="4581265" y="121898"/>
                </a:lnTo>
                <a:lnTo>
                  <a:pt x="4555583" y="81498"/>
                </a:lnTo>
                <a:lnTo>
                  <a:pt x="4521890" y="47802"/>
                </a:lnTo>
                <a:lnTo>
                  <a:pt x="4481492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19" y="3731861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2" y="1045915"/>
                </a:lnTo>
                <a:lnTo>
                  <a:pt x="4521890" y="1020231"/>
                </a:lnTo>
                <a:lnTo>
                  <a:pt x="4555583" y="986535"/>
                </a:lnTo>
                <a:lnTo>
                  <a:pt x="4581265" y="946136"/>
                </a:lnTo>
                <a:lnTo>
                  <a:pt x="4597632" y="900337"/>
                </a:lnTo>
                <a:lnTo>
                  <a:pt x="4603378" y="850445"/>
                </a:lnTo>
                <a:lnTo>
                  <a:pt x="4603378" y="217584"/>
                </a:lnTo>
                <a:lnTo>
                  <a:pt x="4597632" y="167696"/>
                </a:lnTo>
                <a:lnTo>
                  <a:pt x="4581265" y="121898"/>
                </a:lnTo>
                <a:lnTo>
                  <a:pt x="4555583" y="81498"/>
                </a:lnTo>
                <a:lnTo>
                  <a:pt x="4521890" y="47802"/>
                </a:lnTo>
                <a:lnTo>
                  <a:pt x="4481492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3719" y="3731861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7"/>
                </a:lnTo>
                <a:lnTo>
                  <a:pt x="22114" y="946136"/>
                </a:lnTo>
                <a:lnTo>
                  <a:pt x="47798" y="986535"/>
                </a:lnTo>
                <a:lnTo>
                  <a:pt x="81492" y="1020231"/>
                </a:lnTo>
                <a:lnTo>
                  <a:pt x="121890" y="1045915"/>
                </a:lnTo>
                <a:lnTo>
                  <a:pt x="167686" y="1062284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5" y="1062284"/>
                </a:lnTo>
                <a:lnTo>
                  <a:pt x="4481492" y="1045915"/>
                </a:lnTo>
                <a:lnTo>
                  <a:pt x="4521890" y="1020231"/>
                </a:lnTo>
                <a:lnTo>
                  <a:pt x="4555583" y="986535"/>
                </a:lnTo>
                <a:lnTo>
                  <a:pt x="4581265" y="946136"/>
                </a:lnTo>
                <a:lnTo>
                  <a:pt x="4597632" y="900337"/>
                </a:lnTo>
                <a:lnTo>
                  <a:pt x="4603378" y="850445"/>
                </a:lnTo>
                <a:lnTo>
                  <a:pt x="4603378" y="217584"/>
                </a:lnTo>
                <a:lnTo>
                  <a:pt x="4597632" y="167696"/>
                </a:lnTo>
                <a:lnTo>
                  <a:pt x="4581265" y="121898"/>
                </a:lnTo>
                <a:lnTo>
                  <a:pt x="4555583" y="81498"/>
                </a:lnTo>
                <a:lnTo>
                  <a:pt x="4521890" y="47802"/>
                </a:lnTo>
                <a:lnTo>
                  <a:pt x="4481492" y="22116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0" y="2635171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305" y="0"/>
                </a:moveTo>
                <a:lnTo>
                  <a:pt x="40773" y="0"/>
                </a:lnTo>
                <a:lnTo>
                  <a:pt x="24905" y="3205"/>
                </a:lnTo>
                <a:lnTo>
                  <a:pt x="11944" y="11944"/>
                </a:lnTo>
                <a:lnTo>
                  <a:pt x="3205" y="24905"/>
                </a:lnTo>
                <a:lnTo>
                  <a:pt x="0" y="40773"/>
                </a:lnTo>
                <a:lnTo>
                  <a:pt x="0" y="378512"/>
                </a:lnTo>
                <a:lnTo>
                  <a:pt x="3205" y="394380"/>
                </a:lnTo>
                <a:lnTo>
                  <a:pt x="11944" y="407341"/>
                </a:lnTo>
                <a:lnTo>
                  <a:pt x="24905" y="416080"/>
                </a:lnTo>
                <a:lnTo>
                  <a:pt x="40773" y="419285"/>
                </a:lnTo>
                <a:lnTo>
                  <a:pt x="1473305" y="419285"/>
                </a:lnTo>
                <a:lnTo>
                  <a:pt x="1489178" y="416080"/>
                </a:lnTo>
                <a:lnTo>
                  <a:pt x="1502138" y="407341"/>
                </a:lnTo>
                <a:lnTo>
                  <a:pt x="1510875" y="394380"/>
                </a:lnTo>
                <a:lnTo>
                  <a:pt x="1514079" y="378512"/>
                </a:lnTo>
                <a:lnTo>
                  <a:pt x="1514079" y="40773"/>
                </a:lnTo>
                <a:lnTo>
                  <a:pt x="1510875" y="24905"/>
                </a:lnTo>
                <a:lnTo>
                  <a:pt x="1502138" y="11944"/>
                </a:lnTo>
                <a:lnTo>
                  <a:pt x="1489178" y="3205"/>
                </a:lnTo>
                <a:lnTo>
                  <a:pt x="1473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9713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4"/>
                </a:lnTo>
                <a:lnTo>
                  <a:pt x="81494" y="47799"/>
                </a:lnTo>
                <a:lnTo>
                  <a:pt x="47799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67" y="0"/>
                </a:moveTo>
                <a:lnTo>
                  <a:pt x="5860948" y="0"/>
                </a:lnTo>
                <a:lnTo>
                  <a:pt x="5798998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691" y="199771"/>
                </a:lnTo>
                <a:lnTo>
                  <a:pt x="5475465" y="254419"/>
                </a:lnTo>
                <a:lnTo>
                  <a:pt x="5395684" y="309676"/>
                </a:lnTo>
                <a:lnTo>
                  <a:pt x="5316359" y="365518"/>
                </a:lnTo>
                <a:lnTo>
                  <a:pt x="5237467" y="421957"/>
                </a:lnTo>
                <a:lnTo>
                  <a:pt x="5159045" y="478980"/>
                </a:lnTo>
                <a:lnTo>
                  <a:pt x="5081067" y="536600"/>
                </a:lnTo>
                <a:lnTo>
                  <a:pt x="5003558" y="594804"/>
                </a:lnTo>
                <a:lnTo>
                  <a:pt x="4926508" y="653580"/>
                </a:lnTo>
                <a:lnTo>
                  <a:pt x="4849927" y="712939"/>
                </a:lnTo>
                <a:lnTo>
                  <a:pt x="4773815" y="772871"/>
                </a:lnTo>
                <a:lnTo>
                  <a:pt x="4698187" y="833374"/>
                </a:lnTo>
                <a:lnTo>
                  <a:pt x="4623016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74" y="1208176"/>
                </a:lnTo>
                <a:lnTo>
                  <a:pt x="4182249" y="1272578"/>
                </a:lnTo>
                <a:lnTo>
                  <a:pt x="4110507" y="1337525"/>
                </a:lnTo>
                <a:lnTo>
                  <a:pt x="4039273" y="1403019"/>
                </a:lnTo>
                <a:lnTo>
                  <a:pt x="3968546" y="1469047"/>
                </a:lnTo>
                <a:lnTo>
                  <a:pt x="3898328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56" y="2745892"/>
                </a:lnTo>
                <a:lnTo>
                  <a:pt x="2725153" y="2821533"/>
                </a:lnTo>
                <a:lnTo>
                  <a:pt x="2665222" y="2897644"/>
                </a:lnTo>
                <a:lnTo>
                  <a:pt x="2605875" y="2974225"/>
                </a:lnTo>
                <a:lnTo>
                  <a:pt x="2547086" y="3051264"/>
                </a:lnTo>
                <a:lnTo>
                  <a:pt x="2488895" y="3128784"/>
                </a:lnTo>
                <a:lnTo>
                  <a:pt x="2431275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59" y="3443401"/>
                </a:lnTo>
                <a:lnTo>
                  <a:pt x="2206714" y="3523183"/>
                </a:lnTo>
                <a:lnTo>
                  <a:pt x="2152065" y="3603409"/>
                </a:lnTo>
                <a:lnTo>
                  <a:pt x="2098014" y="3684066"/>
                </a:lnTo>
                <a:lnTo>
                  <a:pt x="2044585" y="3765169"/>
                </a:lnTo>
                <a:lnTo>
                  <a:pt x="1991753" y="3846715"/>
                </a:lnTo>
                <a:lnTo>
                  <a:pt x="1939531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85" y="4177144"/>
                </a:lnTo>
                <a:lnTo>
                  <a:pt x="1736852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37" y="4514266"/>
                </a:lnTo>
                <a:lnTo>
                  <a:pt x="1544243" y="4599559"/>
                </a:lnTo>
                <a:lnTo>
                  <a:pt x="1497685" y="4685271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01" y="5207749"/>
                </a:lnTo>
                <a:lnTo>
                  <a:pt x="1190028" y="5296166"/>
                </a:lnTo>
                <a:lnTo>
                  <a:pt x="1148727" y="5384978"/>
                </a:lnTo>
                <a:lnTo>
                  <a:pt x="1108100" y="5474144"/>
                </a:lnTo>
                <a:lnTo>
                  <a:pt x="1068133" y="5563692"/>
                </a:lnTo>
                <a:lnTo>
                  <a:pt x="1028852" y="5653608"/>
                </a:lnTo>
                <a:lnTo>
                  <a:pt x="990257" y="5743880"/>
                </a:lnTo>
                <a:lnTo>
                  <a:pt x="952334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21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48" y="6478752"/>
                </a:lnTo>
                <a:lnTo>
                  <a:pt x="674027" y="6572148"/>
                </a:lnTo>
                <a:lnTo>
                  <a:pt x="642416" y="6665874"/>
                </a:lnTo>
                <a:lnTo>
                  <a:pt x="611517" y="6759918"/>
                </a:lnTo>
                <a:lnTo>
                  <a:pt x="581342" y="6854304"/>
                </a:lnTo>
                <a:lnTo>
                  <a:pt x="551878" y="6948995"/>
                </a:lnTo>
                <a:lnTo>
                  <a:pt x="523151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69" y="7427188"/>
                </a:lnTo>
                <a:lnTo>
                  <a:pt x="390525" y="7523747"/>
                </a:lnTo>
                <a:lnTo>
                  <a:pt x="366217" y="7620597"/>
                </a:lnTo>
                <a:lnTo>
                  <a:pt x="342671" y="7717752"/>
                </a:lnTo>
                <a:lnTo>
                  <a:pt x="319862" y="7815186"/>
                </a:lnTo>
                <a:lnTo>
                  <a:pt x="297827" y="7912913"/>
                </a:lnTo>
                <a:lnTo>
                  <a:pt x="276529" y="8010931"/>
                </a:lnTo>
                <a:lnTo>
                  <a:pt x="256006" y="8109229"/>
                </a:lnTo>
                <a:lnTo>
                  <a:pt x="236245" y="8207807"/>
                </a:lnTo>
                <a:lnTo>
                  <a:pt x="217258" y="8306651"/>
                </a:lnTo>
                <a:lnTo>
                  <a:pt x="199034" y="8405774"/>
                </a:lnTo>
                <a:lnTo>
                  <a:pt x="181597" y="8505165"/>
                </a:lnTo>
                <a:lnTo>
                  <a:pt x="164922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45" y="9208160"/>
                </a:lnTo>
                <a:lnTo>
                  <a:pt x="70319" y="9309595"/>
                </a:lnTo>
                <a:lnTo>
                  <a:pt x="59994" y="9411259"/>
                </a:lnTo>
                <a:lnTo>
                  <a:pt x="50482" y="9513164"/>
                </a:lnTo>
                <a:lnTo>
                  <a:pt x="41770" y="9615297"/>
                </a:lnTo>
                <a:lnTo>
                  <a:pt x="33883" y="9717659"/>
                </a:lnTo>
                <a:lnTo>
                  <a:pt x="26809" y="9820262"/>
                </a:lnTo>
                <a:lnTo>
                  <a:pt x="20548" y="9923081"/>
                </a:lnTo>
                <a:lnTo>
                  <a:pt x="15113" y="10026117"/>
                </a:lnTo>
                <a:lnTo>
                  <a:pt x="10515" y="10129368"/>
                </a:lnTo>
                <a:lnTo>
                  <a:pt x="6731" y="10232834"/>
                </a:lnTo>
                <a:lnTo>
                  <a:pt x="3797" y="10336517"/>
                </a:lnTo>
                <a:lnTo>
                  <a:pt x="1689" y="10440403"/>
                </a:lnTo>
                <a:lnTo>
                  <a:pt x="419" y="10544493"/>
                </a:lnTo>
                <a:lnTo>
                  <a:pt x="0" y="10648785"/>
                </a:lnTo>
                <a:lnTo>
                  <a:pt x="419" y="10753077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31" y="11064735"/>
                </a:lnTo>
                <a:lnTo>
                  <a:pt x="10515" y="11168202"/>
                </a:lnTo>
                <a:lnTo>
                  <a:pt x="15113" y="11271453"/>
                </a:lnTo>
                <a:lnTo>
                  <a:pt x="17068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67" y="725271"/>
                </a:lnTo>
                <a:lnTo>
                  <a:pt x="12601067" y="0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815330" cy="7951470"/>
          </a:xfrm>
          <a:custGeom>
            <a:avLst/>
            <a:gdLst/>
            <a:ahLst/>
            <a:cxnLst/>
            <a:rect l="l" t="t" r="r" b="b"/>
            <a:pathLst>
              <a:path w="5815330" h="7951470">
                <a:moveTo>
                  <a:pt x="5815196" y="0"/>
                </a:moveTo>
                <a:lnTo>
                  <a:pt x="0" y="0"/>
                </a:lnTo>
                <a:lnTo>
                  <a:pt x="0" y="7950926"/>
                </a:lnTo>
                <a:lnTo>
                  <a:pt x="119647" y="7907880"/>
                </a:lnTo>
                <a:lnTo>
                  <a:pt x="247134" y="7859772"/>
                </a:lnTo>
                <a:lnTo>
                  <a:pt x="373661" y="7809736"/>
                </a:lnTo>
                <a:lnTo>
                  <a:pt x="499211" y="7757791"/>
                </a:lnTo>
                <a:lnTo>
                  <a:pt x="623767" y="7703954"/>
                </a:lnTo>
                <a:lnTo>
                  <a:pt x="747309" y="7648243"/>
                </a:lnTo>
                <a:lnTo>
                  <a:pt x="869821" y="7590677"/>
                </a:lnTo>
                <a:lnTo>
                  <a:pt x="991284" y="7531273"/>
                </a:lnTo>
                <a:lnTo>
                  <a:pt x="1111681" y="7470049"/>
                </a:lnTo>
                <a:lnTo>
                  <a:pt x="1230993" y="7407023"/>
                </a:lnTo>
                <a:lnTo>
                  <a:pt x="1290236" y="7374840"/>
                </a:lnTo>
                <a:lnTo>
                  <a:pt x="1349202" y="7342213"/>
                </a:lnTo>
                <a:lnTo>
                  <a:pt x="1407888" y="7309145"/>
                </a:lnTo>
                <a:lnTo>
                  <a:pt x="1466291" y="7275637"/>
                </a:lnTo>
                <a:lnTo>
                  <a:pt x="1524410" y="7241693"/>
                </a:lnTo>
                <a:lnTo>
                  <a:pt x="1582242" y="7207313"/>
                </a:lnTo>
                <a:lnTo>
                  <a:pt x="1639785" y="7172501"/>
                </a:lnTo>
                <a:lnTo>
                  <a:pt x="1697037" y="7137259"/>
                </a:lnTo>
                <a:lnTo>
                  <a:pt x="1753995" y="7101589"/>
                </a:lnTo>
                <a:lnTo>
                  <a:pt x="1810657" y="7065493"/>
                </a:lnTo>
                <a:lnTo>
                  <a:pt x="1867021" y="7028973"/>
                </a:lnTo>
                <a:lnTo>
                  <a:pt x="1923085" y="6992032"/>
                </a:lnTo>
                <a:lnTo>
                  <a:pt x="1978847" y="6954672"/>
                </a:lnTo>
                <a:lnTo>
                  <a:pt x="2034303" y="6916895"/>
                </a:lnTo>
                <a:lnTo>
                  <a:pt x="2089453" y="6878703"/>
                </a:lnTo>
                <a:lnTo>
                  <a:pt x="2144293" y="6840099"/>
                </a:lnTo>
                <a:lnTo>
                  <a:pt x="2198822" y="6801085"/>
                </a:lnTo>
                <a:lnTo>
                  <a:pt x="2253037" y="6761663"/>
                </a:lnTo>
                <a:lnTo>
                  <a:pt x="2306936" y="6721835"/>
                </a:lnTo>
                <a:lnTo>
                  <a:pt x="2360517" y="6681604"/>
                </a:lnTo>
                <a:lnTo>
                  <a:pt x="2413778" y="6640972"/>
                </a:lnTo>
                <a:lnTo>
                  <a:pt x="2466716" y="6599941"/>
                </a:lnTo>
                <a:lnTo>
                  <a:pt x="2519329" y="6558513"/>
                </a:lnTo>
                <a:lnTo>
                  <a:pt x="2571614" y="6516691"/>
                </a:lnTo>
                <a:lnTo>
                  <a:pt x="2623571" y="6474477"/>
                </a:lnTo>
                <a:lnTo>
                  <a:pt x="2675195" y="6431872"/>
                </a:lnTo>
                <a:lnTo>
                  <a:pt x="2726486" y="6388880"/>
                </a:lnTo>
                <a:lnTo>
                  <a:pt x="2777441" y="6345503"/>
                </a:lnTo>
                <a:lnTo>
                  <a:pt x="2828057" y="6301742"/>
                </a:lnTo>
                <a:lnTo>
                  <a:pt x="2878332" y="6257600"/>
                </a:lnTo>
                <a:lnTo>
                  <a:pt x="2928265" y="6213080"/>
                </a:lnTo>
                <a:lnTo>
                  <a:pt x="2977853" y="6168183"/>
                </a:lnTo>
                <a:lnTo>
                  <a:pt x="3027093" y="6122911"/>
                </a:lnTo>
                <a:lnTo>
                  <a:pt x="3075983" y="6077268"/>
                </a:lnTo>
                <a:lnTo>
                  <a:pt x="3124522" y="6031255"/>
                </a:lnTo>
                <a:lnTo>
                  <a:pt x="3172707" y="5984874"/>
                </a:lnTo>
                <a:lnTo>
                  <a:pt x="3220535" y="5938128"/>
                </a:lnTo>
                <a:lnTo>
                  <a:pt x="3268005" y="5891020"/>
                </a:lnTo>
                <a:lnTo>
                  <a:pt x="3315114" y="5843550"/>
                </a:lnTo>
                <a:lnTo>
                  <a:pt x="3361860" y="5795722"/>
                </a:lnTo>
                <a:lnTo>
                  <a:pt x="3408240" y="5747537"/>
                </a:lnTo>
                <a:lnTo>
                  <a:pt x="3454254" y="5698998"/>
                </a:lnTo>
                <a:lnTo>
                  <a:pt x="3499897" y="5650108"/>
                </a:lnTo>
                <a:lnTo>
                  <a:pt x="3545168" y="5600867"/>
                </a:lnTo>
                <a:lnTo>
                  <a:pt x="3590065" y="5551280"/>
                </a:lnTo>
                <a:lnTo>
                  <a:pt x="3634586" y="5501347"/>
                </a:lnTo>
                <a:lnTo>
                  <a:pt x="3678728" y="5451072"/>
                </a:lnTo>
                <a:lnTo>
                  <a:pt x="3722488" y="5400456"/>
                </a:lnTo>
                <a:lnTo>
                  <a:pt x="3765866" y="5349501"/>
                </a:lnTo>
                <a:lnTo>
                  <a:pt x="3808858" y="5298210"/>
                </a:lnTo>
                <a:lnTo>
                  <a:pt x="3851463" y="5246586"/>
                </a:lnTo>
                <a:lnTo>
                  <a:pt x="3893677" y="5194630"/>
                </a:lnTo>
                <a:lnTo>
                  <a:pt x="3935499" y="5142344"/>
                </a:lnTo>
                <a:lnTo>
                  <a:pt x="3976927" y="5089731"/>
                </a:lnTo>
                <a:lnTo>
                  <a:pt x="4017958" y="5036793"/>
                </a:lnTo>
                <a:lnTo>
                  <a:pt x="4058590" y="4983533"/>
                </a:lnTo>
                <a:lnTo>
                  <a:pt x="4098822" y="4929952"/>
                </a:lnTo>
                <a:lnTo>
                  <a:pt x="4138649" y="4876053"/>
                </a:lnTo>
                <a:lnTo>
                  <a:pt x="4178071" y="4821837"/>
                </a:lnTo>
                <a:lnTo>
                  <a:pt x="4217085" y="4767309"/>
                </a:lnTo>
                <a:lnTo>
                  <a:pt x="4255689" y="4712468"/>
                </a:lnTo>
                <a:lnTo>
                  <a:pt x="4293881" y="4657319"/>
                </a:lnTo>
                <a:lnTo>
                  <a:pt x="4331658" y="4601862"/>
                </a:lnTo>
                <a:lnTo>
                  <a:pt x="4369018" y="4546101"/>
                </a:lnTo>
                <a:lnTo>
                  <a:pt x="4405959" y="4490037"/>
                </a:lnTo>
                <a:lnTo>
                  <a:pt x="4442479" y="4433672"/>
                </a:lnTo>
                <a:lnTo>
                  <a:pt x="4478575" y="4377010"/>
                </a:lnTo>
                <a:lnTo>
                  <a:pt x="4514246" y="4320052"/>
                </a:lnTo>
                <a:lnTo>
                  <a:pt x="4549488" y="4262801"/>
                </a:lnTo>
                <a:lnTo>
                  <a:pt x="4584300" y="4205258"/>
                </a:lnTo>
                <a:lnTo>
                  <a:pt x="4618679" y="4147426"/>
                </a:lnTo>
                <a:lnTo>
                  <a:pt x="4652624" y="4089307"/>
                </a:lnTo>
                <a:lnTo>
                  <a:pt x="4686132" y="4030903"/>
                </a:lnTo>
                <a:lnTo>
                  <a:pt x="4719200" y="3972218"/>
                </a:lnTo>
                <a:lnTo>
                  <a:pt x="4751827" y="3913252"/>
                </a:lnTo>
                <a:lnTo>
                  <a:pt x="4784010" y="3854008"/>
                </a:lnTo>
                <a:lnTo>
                  <a:pt x="4815747" y="3794489"/>
                </a:lnTo>
                <a:lnTo>
                  <a:pt x="4847036" y="3734696"/>
                </a:lnTo>
                <a:lnTo>
                  <a:pt x="4877874" y="3674632"/>
                </a:lnTo>
                <a:lnTo>
                  <a:pt x="4908260" y="3614300"/>
                </a:lnTo>
                <a:lnTo>
                  <a:pt x="4938191" y="3553700"/>
                </a:lnTo>
                <a:lnTo>
                  <a:pt x="4967664" y="3492836"/>
                </a:lnTo>
                <a:lnTo>
                  <a:pt x="4996678" y="3431710"/>
                </a:lnTo>
                <a:lnTo>
                  <a:pt x="5025231" y="3370324"/>
                </a:lnTo>
                <a:lnTo>
                  <a:pt x="5053319" y="3308681"/>
                </a:lnTo>
                <a:lnTo>
                  <a:pt x="5080941" y="3246782"/>
                </a:lnTo>
                <a:lnTo>
                  <a:pt x="5108095" y="3184629"/>
                </a:lnTo>
                <a:lnTo>
                  <a:pt x="5134778" y="3122226"/>
                </a:lnTo>
                <a:lnTo>
                  <a:pt x="5160989" y="3059574"/>
                </a:lnTo>
                <a:lnTo>
                  <a:pt x="5186724" y="2996676"/>
                </a:lnTo>
                <a:lnTo>
                  <a:pt x="5211982" y="2933533"/>
                </a:lnTo>
                <a:lnTo>
                  <a:pt x="5236760" y="2870149"/>
                </a:lnTo>
                <a:lnTo>
                  <a:pt x="5261056" y="2806524"/>
                </a:lnTo>
                <a:lnTo>
                  <a:pt x="5284868" y="2742662"/>
                </a:lnTo>
                <a:lnTo>
                  <a:pt x="5308194" y="2678565"/>
                </a:lnTo>
                <a:lnTo>
                  <a:pt x="5331031" y="2614235"/>
                </a:lnTo>
                <a:lnTo>
                  <a:pt x="5353378" y="2549674"/>
                </a:lnTo>
                <a:lnTo>
                  <a:pt x="5375231" y="2484884"/>
                </a:lnTo>
                <a:lnTo>
                  <a:pt x="5396589" y="2419868"/>
                </a:lnTo>
                <a:lnTo>
                  <a:pt x="5417449" y="2354629"/>
                </a:lnTo>
                <a:lnTo>
                  <a:pt x="5437810" y="2289167"/>
                </a:lnTo>
                <a:lnTo>
                  <a:pt x="5457669" y="2223486"/>
                </a:lnTo>
                <a:lnTo>
                  <a:pt x="5477023" y="2157587"/>
                </a:lnTo>
                <a:lnTo>
                  <a:pt x="5495871" y="2091473"/>
                </a:lnTo>
                <a:lnTo>
                  <a:pt x="5514210" y="2025147"/>
                </a:lnTo>
                <a:lnTo>
                  <a:pt x="5532038" y="1958609"/>
                </a:lnTo>
                <a:lnTo>
                  <a:pt x="5549353" y="1891864"/>
                </a:lnTo>
                <a:lnTo>
                  <a:pt x="5566152" y="1824912"/>
                </a:lnTo>
                <a:lnTo>
                  <a:pt x="5582434" y="1757757"/>
                </a:lnTo>
                <a:lnTo>
                  <a:pt x="5598195" y="1690399"/>
                </a:lnTo>
                <a:lnTo>
                  <a:pt x="5613435" y="1622843"/>
                </a:lnTo>
                <a:lnTo>
                  <a:pt x="5628149" y="1555089"/>
                </a:lnTo>
                <a:lnTo>
                  <a:pt x="5642338" y="1487140"/>
                </a:lnTo>
                <a:lnTo>
                  <a:pt x="5655997" y="1418999"/>
                </a:lnTo>
                <a:lnTo>
                  <a:pt x="5669125" y="1350667"/>
                </a:lnTo>
                <a:lnTo>
                  <a:pt x="5681720" y="1282147"/>
                </a:lnTo>
                <a:lnTo>
                  <a:pt x="5693779" y="1213441"/>
                </a:lnTo>
                <a:lnTo>
                  <a:pt x="5705300" y="1144551"/>
                </a:lnTo>
                <a:lnTo>
                  <a:pt x="5716281" y="1075480"/>
                </a:lnTo>
                <a:lnTo>
                  <a:pt x="5726719" y="1006230"/>
                </a:lnTo>
                <a:lnTo>
                  <a:pt x="5736613" y="936802"/>
                </a:lnTo>
                <a:lnTo>
                  <a:pt x="5745960" y="867200"/>
                </a:lnTo>
                <a:lnTo>
                  <a:pt x="5754758" y="797426"/>
                </a:lnTo>
                <a:lnTo>
                  <a:pt x="5763005" y="727481"/>
                </a:lnTo>
                <a:lnTo>
                  <a:pt x="5770698" y="657368"/>
                </a:lnTo>
                <a:lnTo>
                  <a:pt x="5777835" y="587089"/>
                </a:lnTo>
                <a:lnTo>
                  <a:pt x="5784414" y="516647"/>
                </a:lnTo>
                <a:lnTo>
                  <a:pt x="5790432" y="446044"/>
                </a:lnTo>
                <a:lnTo>
                  <a:pt x="5795889" y="375281"/>
                </a:lnTo>
                <a:lnTo>
                  <a:pt x="5800780" y="304362"/>
                </a:lnTo>
                <a:lnTo>
                  <a:pt x="5805104" y="233288"/>
                </a:lnTo>
                <a:lnTo>
                  <a:pt x="5808859" y="162062"/>
                </a:lnTo>
                <a:lnTo>
                  <a:pt x="5812042" y="90685"/>
                </a:lnTo>
                <a:lnTo>
                  <a:pt x="5814652" y="19161"/>
                </a:lnTo>
                <a:lnTo>
                  <a:pt x="5815196" y="0"/>
                </a:lnTo>
                <a:close/>
              </a:path>
            </a:pathLst>
          </a:custGeom>
          <a:solidFill>
            <a:srgbClr val="4682D9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2951" y="3076145"/>
            <a:ext cx="2556510" cy="94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63025" y="4211223"/>
            <a:ext cx="362585" cy="1910080"/>
          </a:xfrm>
          <a:custGeom>
            <a:avLst/>
            <a:gdLst/>
            <a:ahLst/>
            <a:cxnLst/>
            <a:rect l="l" t="t" r="r" b="b"/>
            <a:pathLst>
              <a:path w="362584" h="1910079">
                <a:moveTo>
                  <a:pt x="0" y="1910015"/>
                </a:moveTo>
                <a:lnTo>
                  <a:pt x="362208" y="1910015"/>
                </a:lnTo>
                <a:lnTo>
                  <a:pt x="362208" y="0"/>
                </a:lnTo>
                <a:lnTo>
                  <a:pt x="0" y="0"/>
                </a:lnTo>
                <a:lnTo>
                  <a:pt x="0" y="191001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14114" y="60769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51355" y="5462688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39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502444" y="58653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651355" y="7212492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40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502444" y="761519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930796" y="6692605"/>
            <a:ext cx="362585" cy="1183005"/>
          </a:xfrm>
          <a:custGeom>
            <a:avLst/>
            <a:gdLst/>
            <a:ahLst/>
            <a:cxnLst/>
            <a:rect l="l" t="t" r="r" b="b"/>
            <a:pathLst>
              <a:path w="362584" h="1183004">
                <a:moveTo>
                  <a:pt x="0" y="1182885"/>
                </a:moveTo>
                <a:lnTo>
                  <a:pt x="362208" y="1182885"/>
                </a:lnTo>
                <a:lnTo>
                  <a:pt x="362208" y="0"/>
                </a:lnTo>
                <a:lnTo>
                  <a:pt x="0" y="0"/>
                </a:lnTo>
                <a:lnTo>
                  <a:pt x="0" y="118288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2781883" y="640692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330021" y="0"/>
                </a:moveTo>
                <a:lnTo>
                  <a:pt x="0" y="329937"/>
                </a:lnTo>
                <a:lnTo>
                  <a:pt x="660032" y="329937"/>
                </a:lnTo>
                <a:lnTo>
                  <a:pt x="33002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119773" y="7921675"/>
            <a:ext cx="1988185" cy="619760"/>
          </a:xfrm>
          <a:custGeom>
            <a:avLst/>
            <a:gdLst/>
            <a:ahLst/>
            <a:cxnLst/>
            <a:rect l="l" t="t" r="r" b="b"/>
            <a:pathLst>
              <a:path w="1988184" h="619759">
                <a:moveTo>
                  <a:pt x="0" y="0"/>
                </a:moveTo>
                <a:lnTo>
                  <a:pt x="0" y="336754"/>
                </a:lnTo>
                <a:lnTo>
                  <a:pt x="3698" y="382594"/>
                </a:lnTo>
                <a:lnTo>
                  <a:pt x="14407" y="426079"/>
                </a:lnTo>
                <a:lnTo>
                  <a:pt x="31544" y="466628"/>
                </a:lnTo>
                <a:lnTo>
                  <a:pt x="54527" y="503658"/>
                </a:lnTo>
                <a:lnTo>
                  <a:pt x="82774" y="536588"/>
                </a:lnTo>
                <a:lnTo>
                  <a:pt x="115704" y="564835"/>
                </a:lnTo>
                <a:lnTo>
                  <a:pt x="152734" y="587818"/>
                </a:lnTo>
                <a:lnTo>
                  <a:pt x="193283" y="604955"/>
                </a:lnTo>
                <a:lnTo>
                  <a:pt x="236768" y="615664"/>
                </a:lnTo>
                <a:lnTo>
                  <a:pt x="282609" y="619363"/>
                </a:lnTo>
                <a:lnTo>
                  <a:pt x="1987876" y="619363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2063400" y="8211025"/>
            <a:ext cx="330200" cy="660400"/>
          </a:xfrm>
          <a:custGeom>
            <a:avLst/>
            <a:gdLst/>
            <a:ahLst/>
            <a:cxnLst/>
            <a:rect l="l" t="t" r="r" b="b"/>
            <a:pathLst>
              <a:path w="330200" h="660400">
                <a:moveTo>
                  <a:pt x="0" y="0"/>
                </a:moveTo>
                <a:lnTo>
                  <a:pt x="0" y="660042"/>
                </a:lnTo>
                <a:lnTo>
                  <a:pt x="329937" y="330021"/>
                </a:lnTo>
                <a:lnTo>
                  <a:pt x="0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3111900" y="3675677"/>
            <a:ext cx="2724150" cy="985519"/>
          </a:xfrm>
          <a:custGeom>
            <a:avLst/>
            <a:gdLst/>
            <a:ahLst/>
            <a:cxnLst/>
            <a:rect l="l" t="t" r="r" b="b"/>
            <a:pathLst>
              <a:path w="2724150" h="985520">
                <a:moveTo>
                  <a:pt x="0" y="984985"/>
                </a:moveTo>
                <a:lnTo>
                  <a:pt x="0" y="282609"/>
                </a:lnTo>
                <a:lnTo>
                  <a:pt x="3698" y="236768"/>
                </a:lnTo>
                <a:lnTo>
                  <a:pt x="14407" y="193283"/>
                </a:lnTo>
                <a:lnTo>
                  <a:pt x="31544" y="152734"/>
                </a:lnTo>
                <a:lnTo>
                  <a:pt x="54527" y="115704"/>
                </a:lnTo>
                <a:lnTo>
                  <a:pt x="82774" y="82774"/>
                </a:lnTo>
                <a:lnTo>
                  <a:pt x="115704" y="54527"/>
                </a:lnTo>
                <a:lnTo>
                  <a:pt x="152734" y="31544"/>
                </a:lnTo>
                <a:lnTo>
                  <a:pt x="193283" y="14407"/>
                </a:lnTo>
                <a:lnTo>
                  <a:pt x="236768" y="3698"/>
                </a:lnTo>
                <a:lnTo>
                  <a:pt x="282609" y="0"/>
                </a:lnTo>
                <a:lnTo>
                  <a:pt x="2441245" y="0"/>
                </a:lnTo>
                <a:lnTo>
                  <a:pt x="2487088" y="3698"/>
                </a:lnTo>
                <a:lnTo>
                  <a:pt x="2530575" y="14407"/>
                </a:lnTo>
                <a:lnTo>
                  <a:pt x="2571126" y="31544"/>
                </a:lnTo>
                <a:lnTo>
                  <a:pt x="2608157" y="54527"/>
                </a:lnTo>
                <a:lnTo>
                  <a:pt x="2641088" y="82774"/>
                </a:lnTo>
                <a:lnTo>
                  <a:pt x="2669336" y="115704"/>
                </a:lnTo>
                <a:lnTo>
                  <a:pt x="2692319" y="152734"/>
                </a:lnTo>
                <a:lnTo>
                  <a:pt x="2709456" y="193283"/>
                </a:lnTo>
                <a:lnTo>
                  <a:pt x="2720165" y="236768"/>
                </a:lnTo>
                <a:lnTo>
                  <a:pt x="2723864" y="282609"/>
                </a:lnTo>
                <a:lnTo>
                  <a:pt x="2723864" y="575814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505746" y="4207245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273457" y="0"/>
                </a:move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lnTo>
                  <a:pt x="273457" y="85934"/>
                </a:lnTo>
                <a:lnTo>
                  <a:pt x="273457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678806" y="85934"/>
                </a:moveTo>
                <a:lnTo>
                  <a:pt x="273457" y="85934"/>
                </a:lnTo>
                <a:lnTo>
                  <a:pt x="273457" y="0"/>
                </a:ln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52681" y="0"/>
                </a:moveTo>
                <a:lnTo>
                  <a:pt x="100495" y="1450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040083" y="838723"/>
                </a:move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lnTo>
                  <a:pt x="125176" y="2175"/>
                </a:lnTo>
                <a:lnTo>
                  <a:pt x="81788" y="3611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ln w="20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0" y="2635171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305" y="0"/>
                </a:moveTo>
                <a:lnTo>
                  <a:pt x="40773" y="0"/>
                </a:lnTo>
                <a:lnTo>
                  <a:pt x="24905" y="3205"/>
                </a:lnTo>
                <a:lnTo>
                  <a:pt x="11944" y="11944"/>
                </a:lnTo>
                <a:lnTo>
                  <a:pt x="3205" y="24905"/>
                </a:lnTo>
                <a:lnTo>
                  <a:pt x="0" y="40773"/>
                </a:lnTo>
                <a:lnTo>
                  <a:pt x="0" y="378512"/>
                </a:lnTo>
                <a:lnTo>
                  <a:pt x="3205" y="394380"/>
                </a:lnTo>
                <a:lnTo>
                  <a:pt x="11944" y="407341"/>
                </a:lnTo>
                <a:lnTo>
                  <a:pt x="24905" y="416080"/>
                </a:lnTo>
                <a:lnTo>
                  <a:pt x="40773" y="419285"/>
                </a:lnTo>
                <a:lnTo>
                  <a:pt x="1473305" y="419285"/>
                </a:lnTo>
                <a:lnTo>
                  <a:pt x="1489178" y="416080"/>
                </a:lnTo>
                <a:lnTo>
                  <a:pt x="1502138" y="407341"/>
                </a:lnTo>
                <a:lnTo>
                  <a:pt x="1510875" y="394380"/>
                </a:lnTo>
                <a:lnTo>
                  <a:pt x="1514079" y="378512"/>
                </a:lnTo>
                <a:lnTo>
                  <a:pt x="1514079" y="40773"/>
                </a:lnTo>
                <a:lnTo>
                  <a:pt x="1510875" y="24905"/>
                </a:lnTo>
                <a:lnTo>
                  <a:pt x="1502138" y="11944"/>
                </a:lnTo>
                <a:lnTo>
                  <a:pt x="1489178" y="3205"/>
                </a:lnTo>
                <a:lnTo>
                  <a:pt x="1473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9713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4"/>
                </a:lnTo>
                <a:lnTo>
                  <a:pt x="81494" y="47799"/>
                </a:lnTo>
                <a:lnTo>
                  <a:pt x="47799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63025" y="4211223"/>
            <a:ext cx="362585" cy="1910080"/>
          </a:xfrm>
          <a:custGeom>
            <a:avLst/>
            <a:gdLst/>
            <a:ahLst/>
            <a:cxnLst/>
            <a:rect l="l" t="t" r="r" b="b"/>
            <a:pathLst>
              <a:path w="362584" h="1910079">
                <a:moveTo>
                  <a:pt x="0" y="1910015"/>
                </a:moveTo>
                <a:lnTo>
                  <a:pt x="362208" y="1910015"/>
                </a:lnTo>
                <a:lnTo>
                  <a:pt x="362208" y="0"/>
                </a:lnTo>
                <a:lnTo>
                  <a:pt x="0" y="0"/>
                </a:lnTo>
                <a:lnTo>
                  <a:pt x="0" y="191001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14114" y="60769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51355" y="5462688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39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502444" y="58653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651355" y="7212492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40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502444" y="761519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930796" y="6692605"/>
            <a:ext cx="362585" cy="1183005"/>
          </a:xfrm>
          <a:custGeom>
            <a:avLst/>
            <a:gdLst/>
            <a:ahLst/>
            <a:cxnLst/>
            <a:rect l="l" t="t" r="r" b="b"/>
            <a:pathLst>
              <a:path w="362584" h="1183004">
                <a:moveTo>
                  <a:pt x="0" y="1182885"/>
                </a:moveTo>
                <a:lnTo>
                  <a:pt x="362208" y="1182885"/>
                </a:lnTo>
                <a:lnTo>
                  <a:pt x="362208" y="0"/>
                </a:lnTo>
                <a:lnTo>
                  <a:pt x="0" y="0"/>
                </a:lnTo>
                <a:lnTo>
                  <a:pt x="0" y="118288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2781883" y="640692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330021" y="0"/>
                </a:moveTo>
                <a:lnTo>
                  <a:pt x="0" y="329937"/>
                </a:lnTo>
                <a:lnTo>
                  <a:pt x="660032" y="329937"/>
                </a:lnTo>
                <a:lnTo>
                  <a:pt x="33002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119773" y="7921675"/>
            <a:ext cx="1988185" cy="619760"/>
          </a:xfrm>
          <a:custGeom>
            <a:avLst/>
            <a:gdLst/>
            <a:ahLst/>
            <a:cxnLst/>
            <a:rect l="l" t="t" r="r" b="b"/>
            <a:pathLst>
              <a:path w="1988184" h="619759">
                <a:moveTo>
                  <a:pt x="0" y="0"/>
                </a:moveTo>
                <a:lnTo>
                  <a:pt x="0" y="336754"/>
                </a:lnTo>
                <a:lnTo>
                  <a:pt x="3698" y="382594"/>
                </a:lnTo>
                <a:lnTo>
                  <a:pt x="14407" y="426079"/>
                </a:lnTo>
                <a:lnTo>
                  <a:pt x="31544" y="466628"/>
                </a:lnTo>
                <a:lnTo>
                  <a:pt x="54527" y="503658"/>
                </a:lnTo>
                <a:lnTo>
                  <a:pt x="82774" y="536588"/>
                </a:lnTo>
                <a:lnTo>
                  <a:pt x="115704" y="564835"/>
                </a:lnTo>
                <a:lnTo>
                  <a:pt x="152734" y="587818"/>
                </a:lnTo>
                <a:lnTo>
                  <a:pt x="193283" y="604955"/>
                </a:lnTo>
                <a:lnTo>
                  <a:pt x="236768" y="615664"/>
                </a:lnTo>
                <a:lnTo>
                  <a:pt x="282609" y="619363"/>
                </a:lnTo>
                <a:lnTo>
                  <a:pt x="1987876" y="619363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2063400" y="8211025"/>
            <a:ext cx="330200" cy="660400"/>
          </a:xfrm>
          <a:custGeom>
            <a:avLst/>
            <a:gdLst/>
            <a:ahLst/>
            <a:cxnLst/>
            <a:rect l="l" t="t" r="r" b="b"/>
            <a:pathLst>
              <a:path w="330200" h="660400">
                <a:moveTo>
                  <a:pt x="0" y="0"/>
                </a:moveTo>
                <a:lnTo>
                  <a:pt x="0" y="660042"/>
                </a:lnTo>
                <a:lnTo>
                  <a:pt x="329937" y="330021"/>
                </a:lnTo>
                <a:lnTo>
                  <a:pt x="0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3111900" y="3675677"/>
            <a:ext cx="2724150" cy="985519"/>
          </a:xfrm>
          <a:custGeom>
            <a:avLst/>
            <a:gdLst/>
            <a:ahLst/>
            <a:cxnLst/>
            <a:rect l="l" t="t" r="r" b="b"/>
            <a:pathLst>
              <a:path w="2724150" h="985520">
                <a:moveTo>
                  <a:pt x="0" y="984985"/>
                </a:moveTo>
                <a:lnTo>
                  <a:pt x="0" y="282609"/>
                </a:lnTo>
                <a:lnTo>
                  <a:pt x="3698" y="236768"/>
                </a:lnTo>
                <a:lnTo>
                  <a:pt x="14407" y="193283"/>
                </a:lnTo>
                <a:lnTo>
                  <a:pt x="31544" y="152734"/>
                </a:lnTo>
                <a:lnTo>
                  <a:pt x="54527" y="115704"/>
                </a:lnTo>
                <a:lnTo>
                  <a:pt x="82774" y="82774"/>
                </a:lnTo>
                <a:lnTo>
                  <a:pt x="115704" y="54527"/>
                </a:lnTo>
                <a:lnTo>
                  <a:pt x="152734" y="31544"/>
                </a:lnTo>
                <a:lnTo>
                  <a:pt x="193283" y="14407"/>
                </a:lnTo>
                <a:lnTo>
                  <a:pt x="236768" y="3698"/>
                </a:lnTo>
                <a:lnTo>
                  <a:pt x="282609" y="0"/>
                </a:lnTo>
                <a:lnTo>
                  <a:pt x="2441245" y="0"/>
                </a:lnTo>
                <a:lnTo>
                  <a:pt x="2487088" y="3698"/>
                </a:lnTo>
                <a:lnTo>
                  <a:pt x="2530575" y="14407"/>
                </a:lnTo>
                <a:lnTo>
                  <a:pt x="2571126" y="31544"/>
                </a:lnTo>
                <a:lnTo>
                  <a:pt x="2608157" y="54527"/>
                </a:lnTo>
                <a:lnTo>
                  <a:pt x="2641088" y="82774"/>
                </a:lnTo>
                <a:lnTo>
                  <a:pt x="2669336" y="115704"/>
                </a:lnTo>
                <a:lnTo>
                  <a:pt x="2692319" y="152734"/>
                </a:lnTo>
                <a:lnTo>
                  <a:pt x="2709456" y="193283"/>
                </a:lnTo>
                <a:lnTo>
                  <a:pt x="2720165" y="236768"/>
                </a:lnTo>
                <a:lnTo>
                  <a:pt x="2723864" y="282609"/>
                </a:lnTo>
                <a:lnTo>
                  <a:pt x="2723864" y="575814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505746" y="4207245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273457" y="0"/>
                </a:move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lnTo>
                  <a:pt x="273457" y="85934"/>
                </a:lnTo>
                <a:lnTo>
                  <a:pt x="273457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678806" y="85934"/>
                </a:moveTo>
                <a:lnTo>
                  <a:pt x="273457" y="85934"/>
                </a:lnTo>
                <a:lnTo>
                  <a:pt x="273457" y="0"/>
                </a:ln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52681" y="0"/>
                </a:moveTo>
                <a:lnTo>
                  <a:pt x="100495" y="1450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040083" y="838723"/>
                </a:move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lnTo>
                  <a:pt x="125176" y="2175"/>
                </a:lnTo>
                <a:lnTo>
                  <a:pt x="81788" y="3611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ln w="20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0" y="2635171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305" y="0"/>
                </a:moveTo>
                <a:lnTo>
                  <a:pt x="40773" y="0"/>
                </a:lnTo>
                <a:lnTo>
                  <a:pt x="24905" y="3205"/>
                </a:lnTo>
                <a:lnTo>
                  <a:pt x="11944" y="11944"/>
                </a:lnTo>
                <a:lnTo>
                  <a:pt x="3205" y="24905"/>
                </a:lnTo>
                <a:lnTo>
                  <a:pt x="0" y="40773"/>
                </a:lnTo>
                <a:lnTo>
                  <a:pt x="0" y="378512"/>
                </a:lnTo>
                <a:lnTo>
                  <a:pt x="3205" y="394380"/>
                </a:lnTo>
                <a:lnTo>
                  <a:pt x="11944" y="407341"/>
                </a:lnTo>
                <a:lnTo>
                  <a:pt x="24905" y="416080"/>
                </a:lnTo>
                <a:lnTo>
                  <a:pt x="40773" y="419285"/>
                </a:lnTo>
                <a:lnTo>
                  <a:pt x="1473305" y="419285"/>
                </a:lnTo>
                <a:lnTo>
                  <a:pt x="1489178" y="416080"/>
                </a:lnTo>
                <a:lnTo>
                  <a:pt x="1502138" y="407341"/>
                </a:lnTo>
                <a:lnTo>
                  <a:pt x="1510875" y="394380"/>
                </a:lnTo>
                <a:lnTo>
                  <a:pt x="1514079" y="378512"/>
                </a:lnTo>
                <a:lnTo>
                  <a:pt x="1514079" y="40773"/>
                </a:lnTo>
                <a:lnTo>
                  <a:pt x="1510875" y="24905"/>
                </a:lnTo>
                <a:lnTo>
                  <a:pt x="1502138" y="11944"/>
                </a:lnTo>
                <a:lnTo>
                  <a:pt x="1489178" y="3205"/>
                </a:lnTo>
                <a:lnTo>
                  <a:pt x="1473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9713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4"/>
                </a:lnTo>
                <a:lnTo>
                  <a:pt x="81494" y="47799"/>
                </a:lnTo>
                <a:lnTo>
                  <a:pt x="47799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63025" y="4211223"/>
            <a:ext cx="362585" cy="1910080"/>
          </a:xfrm>
          <a:custGeom>
            <a:avLst/>
            <a:gdLst/>
            <a:ahLst/>
            <a:cxnLst/>
            <a:rect l="l" t="t" r="r" b="b"/>
            <a:pathLst>
              <a:path w="362584" h="1910079">
                <a:moveTo>
                  <a:pt x="0" y="1910015"/>
                </a:moveTo>
                <a:lnTo>
                  <a:pt x="362208" y="1910015"/>
                </a:lnTo>
                <a:lnTo>
                  <a:pt x="362208" y="0"/>
                </a:lnTo>
                <a:lnTo>
                  <a:pt x="0" y="0"/>
                </a:lnTo>
                <a:lnTo>
                  <a:pt x="0" y="191001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14114" y="60769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51355" y="5462688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39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502444" y="58653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651355" y="7212492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40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502444" y="761519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930796" y="6692605"/>
            <a:ext cx="362585" cy="1183005"/>
          </a:xfrm>
          <a:custGeom>
            <a:avLst/>
            <a:gdLst/>
            <a:ahLst/>
            <a:cxnLst/>
            <a:rect l="l" t="t" r="r" b="b"/>
            <a:pathLst>
              <a:path w="362584" h="1183004">
                <a:moveTo>
                  <a:pt x="0" y="1182885"/>
                </a:moveTo>
                <a:lnTo>
                  <a:pt x="362208" y="1182885"/>
                </a:lnTo>
                <a:lnTo>
                  <a:pt x="362208" y="0"/>
                </a:lnTo>
                <a:lnTo>
                  <a:pt x="0" y="0"/>
                </a:lnTo>
                <a:lnTo>
                  <a:pt x="0" y="118288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2781883" y="640692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330021" y="0"/>
                </a:moveTo>
                <a:lnTo>
                  <a:pt x="0" y="329937"/>
                </a:lnTo>
                <a:lnTo>
                  <a:pt x="660032" y="329937"/>
                </a:lnTo>
                <a:lnTo>
                  <a:pt x="33002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119773" y="7921675"/>
            <a:ext cx="1988185" cy="619760"/>
          </a:xfrm>
          <a:custGeom>
            <a:avLst/>
            <a:gdLst/>
            <a:ahLst/>
            <a:cxnLst/>
            <a:rect l="l" t="t" r="r" b="b"/>
            <a:pathLst>
              <a:path w="1988184" h="619759">
                <a:moveTo>
                  <a:pt x="0" y="0"/>
                </a:moveTo>
                <a:lnTo>
                  <a:pt x="0" y="336754"/>
                </a:lnTo>
                <a:lnTo>
                  <a:pt x="3698" y="382594"/>
                </a:lnTo>
                <a:lnTo>
                  <a:pt x="14407" y="426079"/>
                </a:lnTo>
                <a:lnTo>
                  <a:pt x="31544" y="466628"/>
                </a:lnTo>
                <a:lnTo>
                  <a:pt x="54527" y="503658"/>
                </a:lnTo>
                <a:lnTo>
                  <a:pt x="82774" y="536588"/>
                </a:lnTo>
                <a:lnTo>
                  <a:pt x="115704" y="564835"/>
                </a:lnTo>
                <a:lnTo>
                  <a:pt x="152734" y="587818"/>
                </a:lnTo>
                <a:lnTo>
                  <a:pt x="193283" y="604955"/>
                </a:lnTo>
                <a:lnTo>
                  <a:pt x="236768" y="615664"/>
                </a:lnTo>
                <a:lnTo>
                  <a:pt x="282609" y="619363"/>
                </a:lnTo>
                <a:lnTo>
                  <a:pt x="1987876" y="619363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2063400" y="8211025"/>
            <a:ext cx="330200" cy="660400"/>
          </a:xfrm>
          <a:custGeom>
            <a:avLst/>
            <a:gdLst/>
            <a:ahLst/>
            <a:cxnLst/>
            <a:rect l="l" t="t" r="r" b="b"/>
            <a:pathLst>
              <a:path w="330200" h="660400">
                <a:moveTo>
                  <a:pt x="0" y="0"/>
                </a:moveTo>
                <a:lnTo>
                  <a:pt x="0" y="660042"/>
                </a:lnTo>
                <a:lnTo>
                  <a:pt x="329937" y="330021"/>
                </a:lnTo>
                <a:lnTo>
                  <a:pt x="0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3111900" y="3675677"/>
            <a:ext cx="2724150" cy="985519"/>
          </a:xfrm>
          <a:custGeom>
            <a:avLst/>
            <a:gdLst/>
            <a:ahLst/>
            <a:cxnLst/>
            <a:rect l="l" t="t" r="r" b="b"/>
            <a:pathLst>
              <a:path w="2724150" h="985520">
                <a:moveTo>
                  <a:pt x="0" y="984985"/>
                </a:moveTo>
                <a:lnTo>
                  <a:pt x="0" y="282609"/>
                </a:lnTo>
                <a:lnTo>
                  <a:pt x="3698" y="236768"/>
                </a:lnTo>
                <a:lnTo>
                  <a:pt x="14407" y="193283"/>
                </a:lnTo>
                <a:lnTo>
                  <a:pt x="31544" y="152734"/>
                </a:lnTo>
                <a:lnTo>
                  <a:pt x="54527" y="115704"/>
                </a:lnTo>
                <a:lnTo>
                  <a:pt x="82774" y="82774"/>
                </a:lnTo>
                <a:lnTo>
                  <a:pt x="115704" y="54527"/>
                </a:lnTo>
                <a:lnTo>
                  <a:pt x="152734" y="31544"/>
                </a:lnTo>
                <a:lnTo>
                  <a:pt x="193283" y="14407"/>
                </a:lnTo>
                <a:lnTo>
                  <a:pt x="236768" y="3698"/>
                </a:lnTo>
                <a:lnTo>
                  <a:pt x="282609" y="0"/>
                </a:lnTo>
                <a:lnTo>
                  <a:pt x="2441245" y="0"/>
                </a:lnTo>
                <a:lnTo>
                  <a:pt x="2487088" y="3698"/>
                </a:lnTo>
                <a:lnTo>
                  <a:pt x="2530575" y="14407"/>
                </a:lnTo>
                <a:lnTo>
                  <a:pt x="2571126" y="31544"/>
                </a:lnTo>
                <a:lnTo>
                  <a:pt x="2608157" y="54527"/>
                </a:lnTo>
                <a:lnTo>
                  <a:pt x="2641088" y="82774"/>
                </a:lnTo>
                <a:lnTo>
                  <a:pt x="2669336" y="115704"/>
                </a:lnTo>
                <a:lnTo>
                  <a:pt x="2692319" y="152734"/>
                </a:lnTo>
                <a:lnTo>
                  <a:pt x="2709456" y="193283"/>
                </a:lnTo>
                <a:lnTo>
                  <a:pt x="2720165" y="236768"/>
                </a:lnTo>
                <a:lnTo>
                  <a:pt x="2723864" y="282609"/>
                </a:lnTo>
                <a:lnTo>
                  <a:pt x="2723864" y="575814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505746" y="4207245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273457" y="0"/>
                </a:move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lnTo>
                  <a:pt x="273457" y="85934"/>
                </a:lnTo>
                <a:lnTo>
                  <a:pt x="273457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678806" y="85934"/>
                </a:moveTo>
                <a:lnTo>
                  <a:pt x="273457" y="85934"/>
                </a:lnTo>
                <a:lnTo>
                  <a:pt x="273457" y="0"/>
                </a:ln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52681" y="0"/>
                </a:moveTo>
                <a:lnTo>
                  <a:pt x="100495" y="1450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040083" y="838723"/>
                </a:move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lnTo>
                  <a:pt x="125176" y="2175"/>
                </a:lnTo>
                <a:lnTo>
                  <a:pt x="81788" y="3611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ln w="20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0" y="2635171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305" y="0"/>
                </a:moveTo>
                <a:lnTo>
                  <a:pt x="40773" y="0"/>
                </a:lnTo>
                <a:lnTo>
                  <a:pt x="24905" y="3205"/>
                </a:lnTo>
                <a:lnTo>
                  <a:pt x="11944" y="11944"/>
                </a:lnTo>
                <a:lnTo>
                  <a:pt x="3205" y="24905"/>
                </a:lnTo>
                <a:lnTo>
                  <a:pt x="0" y="40773"/>
                </a:lnTo>
                <a:lnTo>
                  <a:pt x="0" y="378512"/>
                </a:lnTo>
                <a:lnTo>
                  <a:pt x="3205" y="394380"/>
                </a:lnTo>
                <a:lnTo>
                  <a:pt x="11944" y="407341"/>
                </a:lnTo>
                <a:lnTo>
                  <a:pt x="24905" y="416080"/>
                </a:lnTo>
                <a:lnTo>
                  <a:pt x="40773" y="419285"/>
                </a:lnTo>
                <a:lnTo>
                  <a:pt x="1473305" y="419285"/>
                </a:lnTo>
                <a:lnTo>
                  <a:pt x="1489178" y="416080"/>
                </a:lnTo>
                <a:lnTo>
                  <a:pt x="1502138" y="407341"/>
                </a:lnTo>
                <a:lnTo>
                  <a:pt x="1510875" y="394380"/>
                </a:lnTo>
                <a:lnTo>
                  <a:pt x="1514079" y="378512"/>
                </a:lnTo>
                <a:lnTo>
                  <a:pt x="1514079" y="40773"/>
                </a:lnTo>
                <a:lnTo>
                  <a:pt x="1510875" y="24905"/>
                </a:lnTo>
                <a:lnTo>
                  <a:pt x="1502138" y="11944"/>
                </a:lnTo>
                <a:lnTo>
                  <a:pt x="1489178" y="3205"/>
                </a:lnTo>
                <a:lnTo>
                  <a:pt x="1473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9713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4"/>
                </a:lnTo>
                <a:lnTo>
                  <a:pt x="81494" y="47799"/>
                </a:lnTo>
                <a:lnTo>
                  <a:pt x="47799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63025" y="4211223"/>
            <a:ext cx="362585" cy="1910080"/>
          </a:xfrm>
          <a:custGeom>
            <a:avLst/>
            <a:gdLst/>
            <a:ahLst/>
            <a:cxnLst/>
            <a:rect l="l" t="t" r="r" b="b"/>
            <a:pathLst>
              <a:path w="362584" h="1910079">
                <a:moveTo>
                  <a:pt x="0" y="1910015"/>
                </a:moveTo>
                <a:lnTo>
                  <a:pt x="362208" y="1910015"/>
                </a:lnTo>
                <a:lnTo>
                  <a:pt x="362208" y="0"/>
                </a:lnTo>
                <a:lnTo>
                  <a:pt x="0" y="0"/>
                </a:lnTo>
                <a:lnTo>
                  <a:pt x="0" y="191001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14114" y="60769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51355" y="5462688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39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502444" y="58653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651355" y="7212492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40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502444" y="761519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930796" y="6692605"/>
            <a:ext cx="362585" cy="1183005"/>
          </a:xfrm>
          <a:custGeom>
            <a:avLst/>
            <a:gdLst/>
            <a:ahLst/>
            <a:cxnLst/>
            <a:rect l="l" t="t" r="r" b="b"/>
            <a:pathLst>
              <a:path w="362584" h="1183004">
                <a:moveTo>
                  <a:pt x="0" y="1182885"/>
                </a:moveTo>
                <a:lnTo>
                  <a:pt x="362208" y="1182885"/>
                </a:lnTo>
                <a:lnTo>
                  <a:pt x="362208" y="0"/>
                </a:lnTo>
                <a:lnTo>
                  <a:pt x="0" y="0"/>
                </a:lnTo>
                <a:lnTo>
                  <a:pt x="0" y="118288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2781883" y="640692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330021" y="0"/>
                </a:moveTo>
                <a:lnTo>
                  <a:pt x="0" y="329937"/>
                </a:lnTo>
                <a:lnTo>
                  <a:pt x="660032" y="329937"/>
                </a:lnTo>
                <a:lnTo>
                  <a:pt x="33002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119773" y="7921675"/>
            <a:ext cx="1988185" cy="619760"/>
          </a:xfrm>
          <a:custGeom>
            <a:avLst/>
            <a:gdLst/>
            <a:ahLst/>
            <a:cxnLst/>
            <a:rect l="l" t="t" r="r" b="b"/>
            <a:pathLst>
              <a:path w="1988184" h="619759">
                <a:moveTo>
                  <a:pt x="0" y="0"/>
                </a:moveTo>
                <a:lnTo>
                  <a:pt x="0" y="336754"/>
                </a:lnTo>
                <a:lnTo>
                  <a:pt x="3698" y="382594"/>
                </a:lnTo>
                <a:lnTo>
                  <a:pt x="14407" y="426079"/>
                </a:lnTo>
                <a:lnTo>
                  <a:pt x="31544" y="466628"/>
                </a:lnTo>
                <a:lnTo>
                  <a:pt x="54527" y="503658"/>
                </a:lnTo>
                <a:lnTo>
                  <a:pt x="82774" y="536588"/>
                </a:lnTo>
                <a:lnTo>
                  <a:pt x="115704" y="564835"/>
                </a:lnTo>
                <a:lnTo>
                  <a:pt x="152734" y="587818"/>
                </a:lnTo>
                <a:lnTo>
                  <a:pt x="193283" y="604955"/>
                </a:lnTo>
                <a:lnTo>
                  <a:pt x="236768" y="615664"/>
                </a:lnTo>
                <a:lnTo>
                  <a:pt x="282609" y="619363"/>
                </a:lnTo>
                <a:lnTo>
                  <a:pt x="1987876" y="619363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2063400" y="8211025"/>
            <a:ext cx="330200" cy="660400"/>
          </a:xfrm>
          <a:custGeom>
            <a:avLst/>
            <a:gdLst/>
            <a:ahLst/>
            <a:cxnLst/>
            <a:rect l="l" t="t" r="r" b="b"/>
            <a:pathLst>
              <a:path w="330200" h="660400">
                <a:moveTo>
                  <a:pt x="0" y="0"/>
                </a:moveTo>
                <a:lnTo>
                  <a:pt x="0" y="660042"/>
                </a:lnTo>
                <a:lnTo>
                  <a:pt x="329937" y="330021"/>
                </a:lnTo>
                <a:lnTo>
                  <a:pt x="0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3111900" y="3675677"/>
            <a:ext cx="2724150" cy="985519"/>
          </a:xfrm>
          <a:custGeom>
            <a:avLst/>
            <a:gdLst/>
            <a:ahLst/>
            <a:cxnLst/>
            <a:rect l="l" t="t" r="r" b="b"/>
            <a:pathLst>
              <a:path w="2724150" h="985520">
                <a:moveTo>
                  <a:pt x="0" y="984985"/>
                </a:moveTo>
                <a:lnTo>
                  <a:pt x="0" y="282609"/>
                </a:lnTo>
                <a:lnTo>
                  <a:pt x="3698" y="236768"/>
                </a:lnTo>
                <a:lnTo>
                  <a:pt x="14407" y="193283"/>
                </a:lnTo>
                <a:lnTo>
                  <a:pt x="31544" y="152734"/>
                </a:lnTo>
                <a:lnTo>
                  <a:pt x="54527" y="115704"/>
                </a:lnTo>
                <a:lnTo>
                  <a:pt x="82774" y="82774"/>
                </a:lnTo>
                <a:lnTo>
                  <a:pt x="115704" y="54527"/>
                </a:lnTo>
                <a:lnTo>
                  <a:pt x="152734" y="31544"/>
                </a:lnTo>
                <a:lnTo>
                  <a:pt x="193283" y="14407"/>
                </a:lnTo>
                <a:lnTo>
                  <a:pt x="236768" y="3698"/>
                </a:lnTo>
                <a:lnTo>
                  <a:pt x="282609" y="0"/>
                </a:lnTo>
                <a:lnTo>
                  <a:pt x="2441245" y="0"/>
                </a:lnTo>
                <a:lnTo>
                  <a:pt x="2487088" y="3698"/>
                </a:lnTo>
                <a:lnTo>
                  <a:pt x="2530575" y="14407"/>
                </a:lnTo>
                <a:lnTo>
                  <a:pt x="2571126" y="31544"/>
                </a:lnTo>
                <a:lnTo>
                  <a:pt x="2608157" y="54527"/>
                </a:lnTo>
                <a:lnTo>
                  <a:pt x="2641088" y="82774"/>
                </a:lnTo>
                <a:lnTo>
                  <a:pt x="2669336" y="115704"/>
                </a:lnTo>
                <a:lnTo>
                  <a:pt x="2692319" y="152734"/>
                </a:lnTo>
                <a:lnTo>
                  <a:pt x="2709456" y="193283"/>
                </a:lnTo>
                <a:lnTo>
                  <a:pt x="2720165" y="236768"/>
                </a:lnTo>
                <a:lnTo>
                  <a:pt x="2723864" y="282609"/>
                </a:lnTo>
                <a:lnTo>
                  <a:pt x="2723864" y="575814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505746" y="4207245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273457" y="0"/>
                </a:move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lnTo>
                  <a:pt x="273457" y="85934"/>
                </a:lnTo>
                <a:lnTo>
                  <a:pt x="273457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678806" y="85934"/>
                </a:moveTo>
                <a:lnTo>
                  <a:pt x="273457" y="85934"/>
                </a:lnTo>
                <a:lnTo>
                  <a:pt x="273457" y="0"/>
                </a:ln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52681" y="0"/>
                </a:moveTo>
                <a:lnTo>
                  <a:pt x="100495" y="1450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040083" y="838723"/>
                </a:move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lnTo>
                  <a:pt x="125176" y="2175"/>
                </a:lnTo>
                <a:lnTo>
                  <a:pt x="81788" y="3611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ln w="20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0" y="2635171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305" y="0"/>
                </a:moveTo>
                <a:lnTo>
                  <a:pt x="40773" y="0"/>
                </a:lnTo>
                <a:lnTo>
                  <a:pt x="24905" y="3205"/>
                </a:lnTo>
                <a:lnTo>
                  <a:pt x="11944" y="11944"/>
                </a:lnTo>
                <a:lnTo>
                  <a:pt x="3205" y="24905"/>
                </a:lnTo>
                <a:lnTo>
                  <a:pt x="0" y="40773"/>
                </a:lnTo>
                <a:lnTo>
                  <a:pt x="0" y="378512"/>
                </a:lnTo>
                <a:lnTo>
                  <a:pt x="3205" y="394380"/>
                </a:lnTo>
                <a:lnTo>
                  <a:pt x="11944" y="407341"/>
                </a:lnTo>
                <a:lnTo>
                  <a:pt x="24905" y="416080"/>
                </a:lnTo>
                <a:lnTo>
                  <a:pt x="40773" y="419285"/>
                </a:lnTo>
                <a:lnTo>
                  <a:pt x="1473305" y="419285"/>
                </a:lnTo>
                <a:lnTo>
                  <a:pt x="1489178" y="416080"/>
                </a:lnTo>
                <a:lnTo>
                  <a:pt x="1502138" y="407341"/>
                </a:lnTo>
                <a:lnTo>
                  <a:pt x="1510875" y="394380"/>
                </a:lnTo>
                <a:lnTo>
                  <a:pt x="1514079" y="378512"/>
                </a:lnTo>
                <a:lnTo>
                  <a:pt x="1514079" y="40773"/>
                </a:lnTo>
                <a:lnTo>
                  <a:pt x="1510875" y="24905"/>
                </a:lnTo>
                <a:lnTo>
                  <a:pt x="1502138" y="11944"/>
                </a:lnTo>
                <a:lnTo>
                  <a:pt x="1489178" y="3205"/>
                </a:lnTo>
                <a:lnTo>
                  <a:pt x="1473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9713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4"/>
                </a:lnTo>
                <a:lnTo>
                  <a:pt x="81494" y="47799"/>
                </a:lnTo>
                <a:lnTo>
                  <a:pt x="47799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63025" y="4211223"/>
            <a:ext cx="362585" cy="1910080"/>
          </a:xfrm>
          <a:custGeom>
            <a:avLst/>
            <a:gdLst/>
            <a:ahLst/>
            <a:cxnLst/>
            <a:rect l="l" t="t" r="r" b="b"/>
            <a:pathLst>
              <a:path w="362584" h="1910079">
                <a:moveTo>
                  <a:pt x="0" y="1910015"/>
                </a:moveTo>
                <a:lnTo>
                  <a:pt x="362208" y="1910015"/>
                </a:lnTo>
                <a:lnTo>
                  <a:pt x="362208" y="0"/>
                </a:lnTo>
                <a:lnTo>
                  <a:pt x="0" y="0"/>
                </a:lnTo>
                <a:lnTo>
                  <a:pt x="0" y="191001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14114" y="60769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51355" y="5462688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39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502444" y="58653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651355" y="7212492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40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502444" y="761519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930796" y="6692605"/>
            <a:ext cx="362585" cy="1183005"/>
          </a:xfrm>
          <a:custGeom>
            <a:avLst/>
            <a:gdLst/>
            <a:ahLst/>
            <a:cxnLst/>
            <a:rect l="l" t="t" r="r" b="b"/>
            <a:pathLst>
              <a:path w="362584" h="1183004">
                <a:moveTo>
                  <a:pt x="0" y="1182885"/>
                </a:moveTo>
                <a:lnTo>
                  <a:pt x="362208" y="1182885"/>
                </a:lnTo>
                <a:lnTo>
                  <a:pt x="362208" y="0"/>
                </a:lnTo>
                <a:lnTo>
                  <a:pt x="0" y="0"/>
                </a:lnTo>
                <a:lnTo>
                  <a:pt x="0" y="118288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2781883" y="640692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330021" y="0"/>
                </a:moveTo>
                <a:lnTo>
                  <a:pt x="0" y="329937"/>
                </a:lnTo>
                <a:lnTo>
                  <a:pt x="660032" y="329937"/>
                </a:lnTo>
                <a:lnTo>
                  <a:pt x="33002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119773" y="7921675"/>
            <a:ext cx="1988185" cy="619760"/>
          </a:xfrm>
          <a:custGeom>
            <a:avLst/>
            <a:gdLst/>
            <a:ahLst/>
            <a:cxnLst/>
            <a:rect l="l" t="t" r="r" b="b"/>
            <a:pathLst>
              <a:path w="1988184" h="619759">
                <a:moveTo>
                  <a:pt x="0" y="0"/>
                </a:moveTo>
                <a:lnTo>
                  <a:pt x="0" y="336754"/>
                </a:lnTo>
                <a:lnTo>
                  <a:pt x="3698" y="382594"/>
                </a:lnTo>
                <a:lnTo>
                  <a:pt x="14407" y="426079"/>
                </a:lnTo>
                <a:lnTo>
                  <a:pt x="31544" y="466628"/>
                </a:lnTo>
                <a:lnTo>
                  <a:pt x="54527" y="503658"/>
                </a:lnTo>
                <a:lnTo>
                  <a:pt x="82774" y="536588"/>
                </a:lnTo>
                <a:lnTo>
                  <a:pt x="115704" y="564835"/>
                </a:lnTo>
                <a:lnTo>
                  <a:pt x="152734" y="587818"/>
                </a:lnTo>
                <a:lnTo>
                  <a:pt x="193283" y="604955"/>
                </a:lnTo>
                <a:lnTo>
                  <a:pt x="236768" y="615664"/>
                </a:lnTo>
                <a:lnTo>
                  <a:pt x="282609" y="619363"/>
                </a:lnTo>
                <a:lnTo>
                  <a:pt x="1987876" y="619363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2063400" y="8211025"/>
            <a:ext cx="330200" cy="660400"/>
          </a:xfrm>
          <a:custGeom>
            <a:avLst/>
            <a:gdLst/>
            <a:ahLst/>
            <a:cxnLst/>
            <a:rect l="l" t="t" r="r" b="b"/>
            <a:pathLst>
              <a:path w="330200" h="660400">
                <a:moveTo>
                  <a:pt x="0" y="0"/>
                </a:moveTo>
                <a:lnTo>
                  <a:pt x="0" y="660042"/>
                </a:lnTo>
                <a:lnTo>
                  <a:pt x="329937" y="330021"/>
                </a:lnTo>
                <a:lnTo>
                  <a:pt x="0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3111900" y="3675677"/>
            <a:ext cx="2724150" cy="985519"/>
          </a:xfrm>
          <a:custGeom>
            <a:avLst/>
            <a:gdLst/>
            <a:ahLst/>
            <a:cxnLst/>
            <a:rect l="l" t="t" r="r" b="b"/>
            <a:pathLst>
              <a:path w="2724150" h="985520">
                <a:moveTo>
                  <a:pt x="0" y="984985"/>
                </a:moveTo>
                <a:lnTo>
                  <a:pt x="0" y="282609"/>
                </a:lnTo>
                <a:lnTo>
                  <a:pt x="3698" y="236768"/>
                </a:lnTo>
                <a:lnTo>
                  <a:pt x="14407" y="193283"/>
                </a:lnTo>
                <a:lnTo>
                  <a:pt x="31544" y="152734"/>
                </a:lnTo>
                <a:lnTo>
                  <a:pt x="54527" y="115704"/>
                </a:lnTo>
                <a:lnTo>
                  <a:pt x="82774" y="82774"/>
                </a:lnTo>
                <a:lnTo>
                  <a:pt x="115704" y="54527"/>
                </a:lnTo>
                <a:lnTo>
                  <a:pt x="152734" y="31544"/>
                </a:lnTo>
                <a:lnTo>
                  <a:pt x="193283" y="14407"/>
                </a:lnTo>
                <a:lnTo>
                  <a:pt x="236768" y="3698"/>
                </a:lnTo>
                <a:lnTo>
                  <a:pt x="282609" y="0"/>
                </a:lnTo>
                <a:lnTo>
                  <a:pt x="2441245" y="0"/>
                </a:lnTo>
                <a:lnTo>
                  <a:pt x="2487088" y="3698"/>
                </a:lnTo>
                <a:lnTo>
                  <a:pt x="2530575" y="14407"/>
                </a:lnTo>
                <a:lnTo>
                  <a:pt x="2571126" y="31544"/>
                </a:lnTo>
                <a:lnTo>
                  <a:pt x="2608157" y="54527"/>
                </a:lnTo>
                <a:lnTo>
                  <a:pt x="2641088" y="82774"/>
                </a:lnTo>
                <a:lnTo>
                  <a:pt x="2669336" y="115704"/>
                </a:lnTo>
                <a:lnTo>
                  <a:pt x="2692319" y="152734"/>
                </a:lnTo>
                <a:lnTo>
                  <a:pt x="2709456" y="193283"/>
                </a:lnTo>
                <a:lnTo>
                  <a:pt x="2720165" y="236768"/>
                </a:lnTo>
                <a:lnTo>
                  <a:pt x="2723864" y="282609"/>
                </a:lnTo>
                <a:lnTo>
                  <a:pt x="2723864" y="575814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505746" y="4207245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273457" y="0"/>
                </a:move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lnTo>
                  <a:pt x="273457" y="85934"/>
                </a:lnTo>
                <a:lnTo>
                  <a:pt x="273457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678806" y="85934"/>
                </a:moveTo>
                <a:lnTo>
                  <a:pt x="273457" y="85934"/>
                </a:lnTo>
                <a:lnTo>
                  <a:pt x="273457" y="0"/>
                </a:ln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52681" y="0"/>
                </a:moveTo>
                <a:lnTo>
                  <a:pt x="100495" y="1450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040083" y="838723"/>
                </a:move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lnTo>
                  <a:pt x="125176" y="2175"/>
                </a:lnTo>
                <a:lnTo>
                  <a:pt x="81788" y="3611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ln w="20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0" y="2635171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305" y="0"/>
                </a:moveTo>
                <a:lnTo>
                  <a:pt x="40773" y="0"/>
                </a:lnTo>
                <a:lnTo>
                  <a:pt x="24905" y="3205"/>
                </a:lnTo>
                <a:lnTo>
                  <a:pt x="11944" y="11944"/>
                </a:lnTo>
                <a:lnTo>
                  <a:pt x="3205" y="24905"/>
                </a:lnTo>
                <a:lnTo>
                  <a:pt x="0" y="40773"/>
                </a:lnTo>
                <a:lnTo>
                  <a:pt x="0" y="378512"/>
                </a:lnTo>
                <a:lnTo>
                  <a:pt x="3205" y="394380"/>
                </a:lnTo>
                <a:lnTo>
                  <a:pt x="11944" y="407341"/>
                </a:lnTo>
                <a:lnTo>
                  <a:pt x="24905" y="416080"/>
                </a:lnTo>
                <a:lnTo>
                  <a:pt x="40773" y="419285"/>
                </a:lnTo>
                <a:lnTo>
                  <a:pt x="1473305" y="419285"/>
                </a:lnTo>
                <a:lnTo>
                  <a:pt x="1489178" y="416080"/>
                </a:lnTo>
                <a:lnTo>
                  <a:pt x="1502138" y="407341"/>
                </a:lnTo>
                <a:lnTo>
                  <a:pt x="1510875" y="394380"/>
                </a:lnTo>
                <a:lnTo>
                  <a:pt x="1514079" y="378512"/>
                </a:lnTo>
                <a:lnTo>
                  <a:pt x="1514079" y="40773"/>
                </a:lnTo>
                <a:lnTo>
                  <a:pt x="1510875" y="24905"/>
                </a:lnTo>
                <a:lnTo>
                  <a:pt x="1502138" y="11944"/>
                </a:lnTo>
                <a:lnTo>
                  <a:pt x="1489178" y="3205"/>
                </a:lnTo>
                <a:lnTo>
                  <a:pt x="1473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9713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4"/>
                </a:lnTo>
                <a:lnTo>
                  <a:pt x="81494" y="47799"/>
                </a:lnTo>
                <a:lnTo>
                  <a:pt x="47799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63025" y="4211223"/>
            <a:ext cx="362585" cy="1910080"/>
          </a:xfrm>
          <a:custGeom>
            <a:avLst/>
            <a:gdLst/>
            <a:ahLst/>
            <a:cxnLst/>
            <a:rect l="l" t="t" r="r" b="b"/>
            <a:pathLst>
              <a:path w="362584" h="1910079">
                <a:moveTo>
                  <a:pt x="0" y="1910015"/>
                </a:moveTo>
                <a:lnTo>
                  <a:pt x="362208" y="1910015"/>
                </a:lnTo>
                <a:lnTo>
                  <a:pt x="362208" y="0"/>
                </a:lnTo>
                <a:lnTo>
                  <a:pt x="0" y="0"/>
                </a:lnTo>
                <a:lnTo>
                  <a:pt x="0" y="191001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14114" y="60769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51355" y="5462688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39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502444" y="58653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651355" y="7212492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40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502444" y="761519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930796" y="6692605"/>
            <a:ext cx="362585" cy="1183005"/>
          </a:xfrm>
          <a:custGeom>
            <a:avLst/>
            <a:gdLst/>
            <a:ahLst/>
            <a:cxnLst/>
            <a:rect l="l" t="t" r="r" b="b"/>
            <a:pathLst>
              <a:path w="362584" h="1183004">
                <a:moveTo>
                  <a:pt x="0" y="1182885"/>
                </a:moveTo>
                <a:lnTo>
                  <a:pt x="362208" y="1182885"/>
                </a:lnTo>
                <a:lnTo>
                  <a:pt x="362208" y="0"/>
                </a:lnTo>
                <a:lnTo>
                  <a:pt x="0" y="0"/>
                </a:lnTo>
                <a:lnTo>
                  <a:pt x="0" y="118288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2781883" y="640692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330021" y="0"/>
                </a:moveTo>
                <a:lnTo>
                  <a:pt x="0" y="329937"/>
                </a:lnTo>
                <a:lnTo>
                  <a:pt x="660032" y="329937"/>
                </a:lnTo>
                <a:lnTo>
                  <a:pt x="33002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119773" y="7921675"/>
            <a:ext cx="1988185" cy="619760"/>
          </a:xfrm>
          <a:custGeom>
            <a:avLst/>
            <a:gdLst/>
            <a:ahLst/>
            <a:cxnLst/>
            <a:rect l="l" t="t" r="r" b="b"/>
            <a:pathLst>
              <a:path w="1988184" h="619759">
                <a:moveTo>
                  <a:pt x="0" y="0"/>
                </a:moveTo>
                <a:lnTo>
                  <a:pt x="0" y="336754"/>
                </a:lnTo>
                <a:lnTo>
                  <a:pt x="3698" y="382594"/>
                </a:lnTo>
                <a:lnTo>
                  <a:pt x="14407" y="426079"/>
                </a:lnTo>
                <a:lnTo>
                  <a:pt x="31544" y="466628"/>
                </a:lnTo>
                <a:lnTo>
                  <a:pt x="54527" y="503658"/>
                </a:lnTo>
                <a:lnTo>
                  <a:pt x="82774" y="536588"/>
                </a:lnTo>
                <a:lnTo>
                  <a:pt x="115704" y="564835"/>
                </a:lnTo>
                <a:lnTo>
                  <a:pt x="152734" y="587818"/>
                </a:lnTo>
                <a:lnTo>
                  <a:pt x="193283" y="604955"/>
                </a:lnTo>
                <a:lnTo>
                  <a:pt x="236768" y="615664"/>
                </a:lnTo>
                <a:lnTo>
                  <a:pt x="282609" y="619363"/>
                </a:lnTo>
                <a:lnTo>
                  <a:pt x="1987876" y="619363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2063400" y="8211025"/>
            <a:ext cx="330200" cy="660400"/>
          </a:xfrm>
          <a:custGeom>
            <a:avLst/>
            <a:gdLst/>
            <a:ahLst/>
            <a:cxnLst/>
            <a:rect l="l" t="t" r="r" b="b"/>
            <a:pathLst>
              <a:path w="330200" h="660400">
                <a:moveTo>
                  <a:pt x="0" y="0"/>
                </a:moveTo>
                <a:lnTo>
                  <a:pt x="0" y="660042"/>
                </a:lnTo>
                <a:lnTo>
                  <a:pt x="329937" y="330021"/>
                </a:lnTo>
                <a:lnTo>
                  <a:pt x="0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3111900" y="3675677"/>
            <a:ext cx="2724150" cy="985519"/>
          </a:xfrm>
          <a:custGeom>
            <a:avLst/>
            <a:gdLst/>
            <a:ahLst/>
            <a:cxnLst/>
            <a:rect l="l" t="t" r="r" b="b"/>
            <a:pathLst>
              <a:path w="2724150" h="985520">
                <a:moveTo>
                  <a:pt x="0" y="984985"/>
                </a:moveTo>
                <a:lnTo>
                  <a:pt x="0" y="282609"/>
                </a:lnTo>
                <a:lnTo>
                  <a:pt x="3698" y="236768"/>
                </a:lnTo>
                <a:lnTo>
                  <a:pt x="14407" y="193283"/>
                </a:lnTo>
                <a:lnTo>
                  <a:pt x="31544" y="152734"/>
                </a:lnTo>
                <a:lnTo>
                  <a:pt x="54527" y="115704"/>
                </a:lnTo>
                <a:lnTo>
                  <a:pt x="82774" y="82774"/>
                </a:lnTo>
                <a:lnTo>
                  <a:pt x="115704" y="54527"/>
                </a:lnTo>
                <a:lnTo>
                  <a:pt x="152734" y="31544"/>
                </a:lnTo>
                <a:lnTo>
                  <a:pt x="193283" y="14407"/>
                </a:lnTo>
                <a:lnTo>
                  <a:pt x="236768" y="3698"/>
                </a:lnTo>
                <a:lnTo>
                  <a:pt x="282609" y="0"/>
                </a:lnTo>
                <a:lnTo>
                  <a:pt x="2441245" y="0"/>
                </a:lnTo>
                <a:lnTo>
                  <a:pt x="2487088" y="3698"/>
                </a:lnTo>
                <a:lnTo>
                  <a:pt x="2530575" y="14407"/>
                </a:lnTo>
                <a:lnTo>
                  <a:pt x="2571126" y="31544"/>
                </a:lnTo>
                <a:lnTo>
                  <a:pt x="2608157" y="54527"/>
                </a:lnTo>
                <a:lnTo>
                  <a:pt x="2641088" y="82774"/>
                </a:lnTo>
                <a:lnTo>
                  <a:pt x="2669336" y="115704"/>
                </a:lnTo>
                <a:lnTo>
                  <a:pt x="2692319" y="152734"/>
                </a:lnTo>
                <a:lnTo>
                  <a:pt x="2709456" y="193283"/>
                </a:lnTo>
                <a:lnTo>
                  <a:pt x="2720165" y="236768"/>
                </a:lnTo>
                <a:lnTo>
                  <a:pt x="2723864" y="282609"/>
                </a:lnTo>
                <a:lnTo>
                  <a:pt x="2723864" y="575814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505746" y="4207245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273457" y="0"/>
                </a:move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lnTo>
                  <a:pt x="273457" y="85934"/>
                </a:lnTo>
                <a:lnTo>
                  <a:pt x="273457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678806" y="85934"/>
                </a:moveTo>
                <a:lnTo>
                  <a:pt x="273457" y="85934"/>
                </a:lnTo>
                <a:lnTo>
                  <a:pt x="273457" y="0"/>
                </a:ln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52681" y="0"/>
                </a:moveTo>
                <a:lnTo>
                  <a:pt x="100495" y="1450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040083" y="838723"/>
                </a:move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lnTo>
                  <a:pt x="125176" y="2175"/>
                </a:lnTo>
                <a:lnTo>
                  <a:pt x="81788" y="3611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ln w="20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0" y="2635171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305" y="0"/>
                </a:moveTo>
                <a:lnTo>
                  <a:pt x="40773" y="0"/>
                </a:lnTo>
                <a:lnTo>
                  <a:pt x="24905" y="3205"/>
                </a:lnTo>
                <a:lnTo>
                  <a:pt x="11944" y="11944"/>
                </a:lnTo>
                <a:lnTo>
                  <a:pt x="3205" y="24905"/>
                </a:lnTo>
                <a:lnTo>
                  <a:pt x="0" y="40773"/>
                </a:lnTo>
                <a:lnTo>
                  <a:pt x="0" y="378512"/>
                </a:lnTo>
                <a:lnTo>
                  <a:pt x="3205" y="394380"/>
                </a:lnTo>
                <a:lnTo>
                  <a:pt x="11944" y="407341"/>
                </a:lnTo>
                <a:lnTo>
                  <a:pt x="24905" y="416080"/>
                </a:lnTo>
                <a:lnTo>
                  <a:pt x="40773" y="419285"/>
                </a:lnTo>
                <a:lnTo>
                  <a:pt x="1473305" y="419285"/>
                </a:lnTo>
                <a:lnTo>
                  <a:pt x="1489178" y="416080"/>
                </a:lnTo>
                <a:lnTo>
                  <a:pt x="1502138" y="407341"/>
                </a:lnTo>
                <a:lnTo>
                  <a:pt x="1510875" y="394380"/>
                </a:lnTo>
                <a:lnTo>
                  <a:pt x="1514079" y="378512"/>
                </a:lnTo>
                <a:lnTo>
                  <a:pt x="1514079" y="40773"/>
                </a:lnTo>
                <a:lnTo>
                  <a:pt x="1510875" y="24905"/>
                </a:lnTo>
                <a:lnTo>
                  <a:pt x="1502138" y="11944"/>
                </a:lnTo>
                <a:lnTo>
                  <a:pt x="1489178" y="3205"/>
                </a:lnTo>
                <a:lnTo>
                  <a:pt x="1473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9713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4"/>
                </a:lnTo>
                <a:lnTo>
                  <a:pt x="81494" y="47799"/>
                </a:lnTo>
                <a:lnTo>
                  <a:pt x="47799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63025" y="4211223"/>
            <a:ext cx="362585" cy="1910080"/>
          </a:xfrm>
          <a:custGeom>
            <a:avLst/>
            <a:gdLst/>
            <a:ahLst/>
            <a:cxnLst/>
            <a:rect l="l" t="t" r="r" b="b"/>
            <a:pathLst>
              <a:path w="362584" h="1910079">
                <a:moveTo>
                  <a:pt x="0" y="1910015"/>
                </a:moveTo>
                <a:lnTo>
                  <a:pt x="362208" y="1910015"/>
                </a:lnTo>
                <a:lnTo>
                  <a:pt x="362208" y="0"/>
                </a:lnTo>
                <a:lnTo>
                  <a:pt x="0" y="0"/>
                </a:lnTo>
                <a:lnTo>
                  <a:pt x="0" y="191001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14114" y="60769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51355" y="5462688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39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502444" y="58653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651355" y="7212492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40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502444" y="761519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930796" y="6692605"/>
            <a:ext cx="362585" cy="1183005"/>
          </a:xfrm>
          <a:custGeom>
            <a:avLst/>
            <a:gdLst/>
            <a:ahLst/>
            <a:cxnLst/>
            <a:rect l="l" t="t" r="r" b="b"/>
            <a:pathLst>
              <a:path w="362584" h="1183004">
                <a:moveTo>
                  <a:pt x="0" y="1182885"/>
                </a:moveTo>
                <a:lnTo>
                  <a:pt x="362208" y="1182885"/>
                </a:lnTo>
                <a:lnTo>
                  <a:pt x="362208" y="0"/>
                </a:lnTo>
                <a:lnTo>
                  <a:pt x="0" y="0"/>
                </a:lnTo>
                <a:lnTo>
                  <a:pt x="0" y="118288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2781883" y="640692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330021" y="0"/>
                </a:moveTo>
                <a:lnTo>
                  <a:pt x="0" y="329937"/>
                </a:lnTo>
                <a:lnTo>
                  <a:pt x="660032" y="329937"/>
                </a:lnTo>
                <a:lnTo>
                  <a:pt x="33002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119773" y="7921675"/>
            <a:ext cx="1988185" cy="619760"/>
          </a:xfrm>
          <a:custGeom>
            <a:avLst/>
            <a:gdLst/>
            <a:ahLst/>
            <a:cxnLst/>
            <a:rect l="l" t="t" r="r" b="b"/>
            <a:pathLst>
              <a:path w="1988184" h="619759">
                <a:moveTo>
                  <a:pt x="0" y="0"/>
                </a:moveTo>
                <a:lnTo>
                  <a:pt x="0" y="336754"/>
                </a:lnTo>
                <a:lnTo>
                  <a:pt x="3698" y="382594"/>
                </a:lnTo>
                <a:lnTo>
                  <a:pt x="14407" y="426079"/>
                </a:lnTo>
                <a:lnTo>
                  <a:pt x="31544" y="466628"/>
                </a:lnTo>
                <a:lnTo>
                  <a:pt x="54527" y="503658"/>
                </a:lnTo>
                <a:lnTo>
                  <a:pt x="82774" y="536588"/>
                </a:lnTo>
                <a:lnTo>
                  <a:pt x="115704" y="564835"/>
                </a:lnTo>
                <a:lnTo>
                  <a:pt x="152734" y="587818"/>
                </a:lnTo>
                <a:lnTo>
                  <a:pt x="193283" y="604955"/>
                </a:lnTo>
                <a:lnTo>
                  <a:pt x="236768" y="615664"/>
                </a:lnTo>
                <a:lnTo>
                  <a:pt x="282609" y="619363"/>
                </a:lnTo>
                <a:lnTo>
                  <a:pt x="1987876" y="619363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2063400" y="8211025"/>
            <a:ext cx="330200" cy="660400"/>
          </a:xfrm>
          <a:custGeom>
            <a:avLst/>
            <a:gdLst/>
            <a:ahLst/>
            <a:cxnLst/>
            <a:rect l="l" t="t" r="r" b="b"/>
            <a:pathLst>
              <a:path w="330200" h="660400">
                <a:moveTo>
                  <a:pt x="0" y="0"/>
                </a:moveTo>
                <a:lnTo>
                  <a:pt x="0" y="660042"/>
                </a:lnTo>
                <a:lnTo>
                  <a:pt x="329937" y="330021"/>
                </a:lnTo>
                <a:lnTo>
                  <a:pt x="0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3111900" y="3675677"/>
            <a:ext cx="2724150" cy="985519"/>
          </a:xfrm>
          <a:custGeom>
            <a:avLst/>
            <a:gdLst/>
            <a:ahLst/>
            <a:cxnLst/>
            <a:rect l="l" t="t" r="r" b="b"/>
            <a:pathLst>
              <a:path w="2724150" h="985520">
                <a:moveTo>
                  <a:pt x="0" y="984985"/>
                </a:moveTo>
                <a:lnTo>
                  <a:pt x="0" y="282609"/>
                </a:lnTo>
                <a:lnTo>
                  <a:pt x="3698" y="236768"/>
                </a:lnTo>
                <a:lnTo>
                  <a:pt x="14407" y="193283"/>
                </a:lnTo>
                <a:lnTo>
                  <a:pt x="31544" y="152734"/>
                </a:lnTo>
                <a:lnTo>
                  <a:pt x="54527" y="115704"/>
                </a:lnTo>
                <a:lnTo>
                  <a:pt x="82774" y="82774"/>
                </a:lnTo>
                <a:lnTo>
                  <a:pt x="115704" y="54527"/>
                </a:lnTo>
                <a:lnTo>
                  <a:pt x="152734" y="31544"/>
                </a:lnTo>
                <a:lnTo>
                  <a:pt x="193283" y="14407"/>
                </a:lnTo>
                <a:lnTo>
                  <a:pt x="236768" y="3698"/>
                </a:lnTo>
                <a:lnTo>
                  <a:pt x="282609" y="0"/>
                </a:lnTo>
                <a:lnTo>
                  <a:pt x="2441245" y="0"/>
                </a:lnTo>
                <a:lnTo>
                  <a:pt x="2487088" y="3698"/>
                </a:lnTo>
                <a:lnTo>
                  <a:pt x="2530575" y="14407"/>
                </a:lnTo>
                <a:lnTo>
                  <a:pt x="2571126" y="31544"/>
                </a:lnTo>
                <a:lnTo>
                  <a:pt x="2608157" y="54527"/>
                </a:lnTo>
                <a:lnTo>
                  <a:pt x="2641088" y="82774"/>
                </a:lnTo>
                <a:lnTo>
                  <a:pt x="2669336" y="115704"/>
                </a:lnTo>
                <a:lnTo>
                  <a:pt x="2692319" y="152734"/>
                </a:lnTo>
                <a:lnTo>
                  <a:pt x="2709456" y="193283"/>
                </a:lnTo>
                <a:lnTo>
                  <a:pt x="2720165" y="236768"/>
                </a:lnTo>
                <a:lnTo>
                  <a:pt x="2723864" y="282609"/>
                </a:lnTo>
                <a:lnTo>
                  <a:pt x="2723864" y="575814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505746" y="4207245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273457" y="0"/>
                </a:move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lnTo>
                  <a:pt x="273457" y="85934"/>
                </a:lnTo>
                <a:lnTo>
                  <a:pt x="273457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678806" y="85934"/>
                </a:moveTo>
                <a:lnTo>
                  <a:pt x="273457" y="85934"/>
                </a:lnTo>
                <a:lnTo>
                  <a:pt x="273457" y="0"/>
                </a:ln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52681" y="0"/>
                </a:moveTo>
                <a:lnTo>
                  <a:pt x="100495" y="1450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040083" y="838723"/>
                </a:move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lnTo>
                  <a:pt x="125176" y="2175"/>
                </a:lnTo>
                <a:lnTo>
                  <a:pt x="81788" y="3611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ln w="20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0" y="2635171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305" y="0"/>
                </a:moveTo>
                <a:lnTo>
                  <a:pt x="40773" y="0"/>
                </a:lnTo>
                <a:lnTo>
                  <a:pt x="24905" y="3205"/>
                </a:lnTo>
                <a:lnTo>
                  <a:pt x="11944" y="11944"/>
                </a:lnTo>
                <a:lnTo>
                  <a:pt x="3205" y="24905"/>
                </a:lnTo>
                <a:lnTo>
                  <a:pt x="0" y="40773"/>
                </a:lnTo>
                <a:lnTo>
                  <a:pt x="0" y="378512"/>
                </a:lnTo>
                <a:lnTo>
                  <a:pt x="3205" y="394380"/>
                </a:lnTo>
                <a:lnTo>
                  <a:pt x="11944" y="407341"/>
                </a:lnTo>
                <a:lnTo>
                  <a:pt x="24905" y="416080"/>
                </a:lnTo>
                <a:lnTo>
                  <a:pt x="40773" y="419285"/>
                </a:lnTo>
                <a:lnTo>
                  <a:pt x="1473305" y="419285"/>
                </a:lnTo>
                <a:lnTo>
                  <a:pt x="1489178" y="416080"/>
                </a:lnTo>
                <a:lnTo>
                  <a:pt x="1502138" y="407341"/>
                </a:lnTo>
                <a:lnTo>
                  <a:pt x="1510875" y="394380"/>
                </a:lnTo>
                <a:lnTo>
                  <a:pt x="1514079" y="378512"/>
                </a:lnTo>
                <a:lnTo>
                  <a:pt x="1514079" y="40773"/>
                </a:lnTo>
                <a:lnTo>
                  <a:pt x="1510875" y="24905"/>
                </a:lnTo>
                <a:lnTo>
                  <a:pt x="1502138" y="11944"/>
                </a:lnTo>
                <a:lnTo>
                  <a:pt x="1489178" y="3205"/>
                </a:lnTo>
                <a:lnTo>
                  <a:pt x="1473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9713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4"/>
                </a:lnTo>
                <a:lnTo>
                  <a:pt x="81494" y="47799"/>
                </a:lnTo>
                <a:lnTo>
                  <a:pt x="47799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63025" y="4211223"/>
            <a:ext cx="362585" cy="1910080"/>
          </a:xfrm>
          <a:custGeom>
            <a:avLst/>
            <a:gdLst/>
            <a:ahLst/>
            <a:cxnLst/>
            <a:rect l="l" t="t" r="r" b="b"/>
            <a:pathLst>
              <a:path w="362584" h="1910079">
                <a:moveTo>
                  <a:pt x="0" y="1910015"/>
                </a:moveTo>
                <a:lnTo>
                  <a:pt x="362208" y="1910015"/>
                </a:lnTo>
                <a:lnTo>
                  <a:pt x="362208" y="0"/>
                </a:lnTo>
                <a:lnTo>
                  <a:pt x="0" y="0"/>
                </a:lnTo>
                <a:lnTo>
                  <a:pt x="0" y="191001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14114" y="60769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51355" y="5462688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39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502444" y="5865388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651355" y="7212492"/>
            <a:ext cx="362585" cy="447040"/>
          </a:xfrm>
          <a:custGeom>
            <a:avLst/>
            <a:gdLst/>
            <a:ahLst/>
            <a:cxnLst/>
            <a:rect l="l" t="t" r="r" b="b"/>
            <a:pathLst>
              <a:path w="362584" h="447040">
                <a:moveTo>
                  <a:pt x="0" y="446949"/>
                </a:moveTo>
                <a:lnTo>
                  <a:pt x="362208" y="446949"/>
                </a:lnTo>
                <a:lnTo>
                  <a:pt x="362208" y="0"/>
                </a:lnTo>
                <a:lnTo>
                  <a:pt x="0" y="0"/>
                </a:lnTo>
                <a:lnTo>
                  <a:pt x="0" y="446949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502444" y="761519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930796" y="6692605"/>
            <a:ext cx="362585" cy="1183005"/>
          </a:xfrm>
          <a:custGeom>
            <a:avLst/>
            <a:gdLst/>
            <a:ahLst/>
            <a:cxnLst/>
            <a:rect l="l" t="t" r="r" b="b"/>
            <a:pathLst>
              <a:path w="362584" h="1183004">
                <a:moveTo>
                  <a:pt x="0" y="1182885"/>
                </a:moveTo>
                <a:lnTo>
                  <a:pt x="362208" y="1182885"/>
                </a:lnTo>
                <a:lnTo>
                  <a:pt x="362208" y="0"/>
                </a:lnTo>
                <a:lnTo>
                  <a:pt x="0" y="0"/>
                </a:lnTo>
                <a:lnTo>
                  <a:pt x="0" y="1182885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2781883" y="6406921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330021" y="0"/>
                </a:moveTo>
                <a:lnTo>
                  <a:pt x="0" y="329937"/>
                </a:lnTo>
                <a:lnTo>
                  <a:pt x="660032" y="329937"/>
                </a:lnTo>
                <a:lnTo>
                  <a:pt x="33002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119773" y="7921675"/>
            <a:ext cx="1988185" cy="619760"/>
          </a:xfrm>
          <a:custGeom>
            <a:avLst/>
            <a:gdLst/>
            <a:ahLst/>
            <a:cxnLst/>
            <a:rect l="l" t="t" r="r" b="b"/>
            <a:pathLst>
              <a:path w="1988184" h="619759">
                <a:moveTo>
                  <a:pt x="0" y="0"/>
                </a:moveTo>
                <a:lnTo>
                  <a:pt x="0" y="336754"/>
                </a:lnTo>
                <a:lnTo>
                  <a:pt x="3698" y="382594"/>
                </a:lnTo>
                <a:lnTo>
                  <a:pt x="14407" y="426079"/>
                </a:lnTo>
                <a:lnTo>
                  <a:pt x="31544" y="466628"/>
                </a:lnTo>
                <a:lnTo>
                  <a:pt x="54527" y="503658"/>
                </a:lnTo>
                <a:lnTo>
                  <a:pt x="82774" y="536588"/>
                </a:lnTo>
                <a:lnTo>
                  <a:pt x="115704" y="564835"/>
                </a:lnTo>
                <a:lnTo>
                  <a:pt x="152734" y="587818"/>
                </a:lnTo>
                <a:lnTo>
                  <a:pt x="193283" y="604955"/>
                </a:lnTo>
                <a:lnTo>
                  <a:pt x="236768" y="615664"/>
                </a:lnTo>
                <a:lnTo>
                  <a:pt x="282609" y="619363"/>
                </a:lnTo>
                <a:lnTo>
                  <a:pt x="1987876" y="619363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2063400" y="8211025"/>
            <a:ext cx="330200" cy="660400"/>
          </a:xfrm>
          <a:custGeom>
            <a:avLst/>
            <a:gdLst/>
            <a:ahLst/>
            <a:cxnLst/>
            <a:rect l="l" t="t" r="r" b="b"/>
            <a:pathLst>
              <a:path w="330200" h="660400">
                <a:moveTo>
                  <a:pt x="0" y="0"/>
                </a:moveTo>
                <a:lnTo>
                  <a:pt x="0" y="660042"/>
                </a:lnTo>
                <a:lnTo>
                  <a:pt x="329937" y="330021"/>
                </a:lnTo>
                <a:lnTo>
                  <a:pt x="0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3111900" y="3675677"/>
            <a:ext cx="2724150" cy="985519"/>
          </a:xfrm>
          <a:custGeom>
            <a:avLst/>
            <a:gdLst/>
            <a:ahLst/>
            <a:cxnLst/>
            <a:rect l="l" t="t" r="r" b="b"/>
            <a:pathLst>
              <a:path w="2724150" h="985520">
                <a:moveTo>
                  <a:pt x="0" y="984985"/>
                </a:moveTo>
                <a:lnTo>
                  <a:pt x="0" y="282609"/>
                </a:lnTo>
                <a:lnTo>
                  <a:pt x="3698" y="236768"/>
                </a:lnTo>
                <a:lnTo>
                  <a:pt x="14407" y="193283"/>
                </a:lnTo>
                <a:lnTo>
                  <a:pt x="31544" y="152734"/>
                </a:lnTo>
                <a:lnTo>
                  <a:pt x="54527" y="115704"/>
                </a:lnTo>
                <a:lnTo>
                  <a:pt x="82774" y="82774"/>
                </a:lnTo>
                <a:lnTo>
                  <a:pt x="115704" y="54527"/>
                </a:lnTo>
                <a:lnTo>
                  <a:pt x="152734" y="31544"/>
                </a:lnTo>
                <a:lnTo>
                  <a:pt x="193283" y="14407"/>
                </a:lnTo>
                <a:lnTo>
                  <a:pt x="236768" y="3698"/>
                </a:lnTo>
                <a:lnTo>
                  <a:pt x="282609" y="0"/>
                </a:lnTo>
                <a:lnTo>
                  <a:pt x="2441245" y="0"/>
                </a:lnTo>
                <a:lnTo>
                  <a:pt x="2487088" y="3698"/>
                </a:lnTo>
                <a:lnTo>
                  <a:pt x="2530575" y="14407"/>
                </a:lnTo>
                <a:lnTo>
                  <a:pt x="2571126" y="31544"/>
                </a:lnTo>
                <a:lnTo>
                  <a:pt x="2608157" y="54527"/>
                </a:lnTo>
                <a:lnTo>
                  <a:pt x="2641088" y="82774"/>
                </a:lnTo>
                <a:lnTo>
                  <a:pt x="2669336" y="115704"/>
                </a:lnTo>
                <a:lnTo>
                  <a:pt x="2692319" y="152734"/>
                </a:lnTo>
                <a:lnTo>
                  <a:pt x="2709456" y="193283"/>
                </a:lnTo>
                <a:lnTo>
                  <a:pt x="2720165" y="236768"/>
                </a:lnTo>
                <a:lnTo>
                  <a:pt x="2723864" y="282609"/>
                </a:lnTo>
                <a:lnTo>
                  <a:pt x="2723864" y="575814"/>
                </a:lnTo>
              </a:path>
            </a:pathLst>
          </a:custGeom>
          <a:ln w="362208">
            <a:solidFill>
              <a:srgbClr val="0947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505746" y="4207245"/>
            <a:ext cx="660400" cy="330200"/>
          </a:xfrm>
          <a:custGeom>
            <a:avLst/>
            <a:gdLst/>
            <a:ahLst/>
            <a:cxnLst/>
            <a:rect l="l" t="t" r="r" b="b"/>
            <a:pathLst>
              <a:path w="660400" h="330200">
                <a:moveTo>
                  <a:pt x="660032" y="0"/>
                </a:moveTo>
                <a:lnTo>
                  <a:pt x="0" y="0"/>
                </a:lnTo>
                <a:lnTo>
                  <a:pt x="330010" y="329937"/>
                </a:lnTo>
                <a:lnTo>
                  <a:pt x="66003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273457" y="0"/>
                </a:move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lnTo>
                  <a:pt x="273457" y="85934"/>
                </a:lnTo>
                <a:lnTo>
                  <a:pt x="273457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2579522" y="4839650"/>
            <a:ext cx="1313815" cy="1069340"/>
          </a:xfrm>
          <a:custGeom>
            <a:avLst/>
            <a:gdLst/>
            <a:ahLst/>
            <a:cxnLst/>
            <a:rect l="l" t="t" r="r" b="b"/>
            <a:pathLst>
              <a:path w="1313815" h="1069339">
                <a:moveTo>
                  <a:pt x="678806" y="85934"/>
                </a:moveTo>
                <a:lnTo>
                  <a:pt x="273457" y="85934"/>
                </a:lnTo>
                <a:lnTo>
                  <a:pt x="273457" y="0"/>
                </a:lnTo>
                <a:lnTo>
                  <a:pt x="0" y="157911"/>
                </a:lnTo>
                <a:lnTo>
                  <a:pt x="273457" y="315822"/>
                </a:lnTo>
                <a:lnTo>
                  <a:pt x="273457" y="229888"/>
                </a:lnTo>
                <a:lnTo>
                  <a:pt x="678806" y="229888"/>
                </a:lnTo>
                <a:lnTo>
                  <a:pt x="726004" y="232139"/>
                </a:lnTo>
                <a:lnTo>
                  <a:pt x="771947" y="238753"/>
                </a:lnTo>
                <a:lnTo>
                  <a:pt x="816429" y="249524"/>
                </a:lnTo>
                <a:lnTo>
                  <a:pt x="859241" y="264244"/>
                </a:lnTo>
                <a:lnTo>
                  <a:pt x="900176" y="282705"/>
                </a:lnTo>
                <a:lnTo>
                  <a:pt x="939027" y="304701"/>
                </a:lnTo>
                <a:lnTo>
                  <a:pt x="975588" y="330025"/>
                </a:lnTo>
                <a:lnTo>
                  <a:pt x="1009650" y="358469"/>
                </a:lnTo>
                <a:lnTo>
                  <a:pt x="1041006" y="389825"/>
                </a:lnTo>
                <a:lnTo>
                  <a:pt x="1069450" y="423887"/>
                </a:lnTo>
                <a:lnTo>
                  <a:pt x="1094773" y="460447"/>
                </a:lnTo>
                <a:lnTo>
                  <a:pt x="1116769" y="499299"/>
                </a:lnTo>
                <a:lnTo>
                  <a:pt x="1135231" y="540234"/>
                </a:lnTo>
                <a:lnTo>
                  <a:pt x="1149951" y="583046"/>
                </a:lnTo>
                <a:lnTo>
                  <a:pt x="1160722" y="627527"/>
                </a:lnTo>
                <a:lnTo>
                  <a:pt x="1167336" y="673471"/>
                </a:lnTo>
                <a:lnTo>
                  <a:pt x="1169587" y="720669"/>
                </a:lnTo>
                <a:lnTo>
                  <a:pt x="1166985" y="771167"/>
                </a:lnTo>
                <a:lnTo>
                  <a:pt x="1159253" y="820949"/>
                </a:lnTo>
                <a:lnTo>
                  <a:pt x="1146506" y="869581"/>
                </a:lnTo>
                <a:lnTo>
                  <a:pt x="1128856" y="916631"/>
                </a:lnTo>
                <a:lnTo>
                  <a:pt x="1106416" y="961667"/>
                </a:lnTo>
                <a:lnTo>
                  <a:pt x="1097561" y="988840"/>
                </a:lnTo>
                <a:lnTo>
                  <a:pt x="1112060" y="1041033"/>
                </a:lnTo>
                <a:lnTo>
                  <a:pt x="1151036" y="1066773"/>
                </a:lnTo>
                <a:lnTo>
                  <a:pt x="1169001" y="1069066"/>
                </a:lnTo>
                <a:lnTo>
                  <a:pt x="1187540" y="1066644"/>
                </a:lnTo>
                <a:lnTo>
                  <a:pt x="1231742" y="1032481"/>
                </a:lnTo>
                <a:lnTo>
                  <a:pt x="1256379" y="984092"/>
                </a:lnTo>
                <a:lnTo>
                  <a:pt x="1276727" y="933838"/>
                </a:lnTo>
                <a:lnTo>
                  <a:pt x="1292701" y="882045"/>
                </a:lnTo>
                <a:lnTo>
                  <a:pt x="1304216" y="829036"/>
                </a:lnTo>
                <a:lnTo>
                  <a:pt x="1311188" y="775136"/>
                </a:lnTo>
                <a:lnTo>
                  <a:pt x="1313530" y="720669"/>
                </a:lnTo>
                <a:lnTo>
                  <a:pt x="1311786" y="673368"/>
                </a:lnTo>
                <a:lnTo>
                  <a:pt x="1306636" y="627000"/>
                </a:lnTo>
                <a:lnTo>
                  <a:pt x="1298203" y="581687"/>
                </a:lnTo>
                <a:lnTo>
                  <a:pt x="1286612" y="537555"/>
                </a:lnTo>
                <a:lnTo>
                  <a:pt x="1271986" y="494726"/>
                </a:lnTo>
                <a:lnTo>
                  <a:pt x="1254448" y="453325"/>
                </a:lnTo>
                <a:lnTo>
                  <a:pt x="1234123" y="413474"/>
                </a:lnTo>
                <a:lnTo>
                  <a:pt x="1211134" y="375299"/>
                </a:lnTo>
                <a:lnTo>
                  <a:pt x="1185604" y="338921"/>
                </a:lnTo>
                <a:lnTo>
                  <a:pt x="1157658" y="304465"/>
                </a:lnTo>
                <a:lnTo>
                  <a:pt x="1127418" y="272055"/>
                </a:lnTo>
                <a:lnTo>
                  <a:pt x="1095009" y="241815"/>
                </a:lnTo>
                <a:lnTo>
                  <a:pt x="1060554" y="213867"/>
                </a:lnTo>
                <a:lnTo>
                  <a:pt x="1024178" y="188336"/>
                </a:lnTo>
                <a:lnTo>
                  <a:pt x="986002" y="165346"/>
                </a:lnTo>
                <a:lnTo>
                  <a:pt x="946152" y="145020"/>
                </a:lnTo>
                <a:lnTo>
                  <a:pt x="904751" y="127481"/>
                </a:lnTo>
                <a:lnTo>
                  <a:pt x="861922" y="112854"/>
                </a:lnTo>
                <a:lnTo>
                  <a:pt x="817790" y="101262"/>
                </a:lnTo>
                <a:lnTo>
                  <a:pt x="772477" y="92829"/>
                </a:lnTo>
                <a:lnTo>
                  <a:pt x="726108" y="87678"/>
                </a:lnTo>
                <a:lnTo>
                  <a:pt x="678806" y="85934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52681" y="0"/>
                </a:moveTo>
                <a:lnTo>
                  <a:pt x="100495" y="1450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close/>
              </a:path>
            </a:pathLst>
          </a:custGeom>
          <a:solidFill>
            <a:srgbClr val="7DD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2266459" y="5212389"/>
            <a:ext cx="1313815" cy="1068705"/>
          </a:xfrm>
          <a:custGeom>
            <a:avLst/>
            <a:gdLst/>
            <a:ahLst/>
            <a:cxnLst/>
            <a:rect l="l" t="t" r="r" b="b"/>
            <a:pathLst>
              <a:path w="1313815" h="1068704">
                <a:moveTo>
                  <a:pt x="1040083" y="838723"/>
                </a:moveTo>
                <a:lnTo>
                  <a:pt x="634734" y="838723"/>
                </a:lnTo>
                <a:lnTo>
                  <a:pt x="587536" y="836472"/>
                </a:lnTo>
                <a:lnTo>
                  <a:pt x="541592" y="829858"/>
                </a:lnTo>
                <a:lnTo>
                  <a:pt x="497111" y="819087"/>
                </a:lnTo>
                <a:lnTo>
                  <a:pt x="454298" y="804367"/>
                </a:lnTo>
                <a:lnTo>
                  <a:pt x="413362" y="785905"/>
                </a:lnTo>
                <a:lnTo>
                  <a:pt x="374510" y="763909"/>
                </a:lnTo>
                <a:lnTo>
                  <a:pt x="337949" y="738585"/>
                </a:lnTo>
                <a:lnTo>
                  <a:pt x="303886" y="710141"/>
                </a:lnTo>
                <a:lnTo>
                  <a:pt x="272528" y="678784"/>
                </a:lnTo>
                <a:lnTo>
                  <a:pt x="244084" y="644722"/>
                </a:lnTo>
                <a:lnTo>
                  <a:pt x="218759" y="608160"/>
                </a:lnTo>
                <a:lnTo>
                  <a:pt x="196762" y="569308"/>
                </a:lnTo>
                <a:lnTo>
                  <a:pt x="178300" y="528372"/>
                </a:lnTo>
                <a:lnTo>
                  <a:pt x="163580" y="485559"/>
                </a:lnTo>
                <a:lnTo>
                  <a:pt x="152808" y="441076"/>
                </a:lnTo>
                <a:lnTo>
                  <a:pt x="146194" y="395132"/>
                </a:lnTo>
                <a:lnTo>
                  <a:pt x="143943" y="347932"/>
                </a:lnTo>
                <a:lnTo>
                  <a:pt x="146546" y="297438"/>
                </a:lnTo>
                <a:lnTo>
                  <a:pt x="154280" y="247658"/>
                </a:lnTo>
                <a:lnTo>
                  <a:pt x="167030" y="199024"/>
                </a:lnTo>
                <a:lnTo>
                  <a:pt x="184683" y="151969"/>
                </a:lnTo>
                <a:lnTo>
                  <a:pt x="207124" y="106923"/>
                </a:lnTo>
                <a:lnTo>
                  <a:pt x="215978" y="79751"/>
                </a:lnTo>
                <a:lnTo>
                  <a:pt x="213799" y="52247"/>
                </a:lnTo>
                <a:lnTo>
                  <a:pt x="201467" y="27566"/>
                </a:lnTo>
                <a:lnTo>
                  <a:pt x="179858" y="8863"/>
                </a:lnTo>
                <a:lnTo>
                  <a:pt x="152681" y="0"/>
                </a:lnTo>
                <a:lnTo>
                  <a:pt x="125176" y="2175"/>
                </a:lnTo>
                <a:lnTo>
                  <a:pt x="81788" y="36119"/>
                </a:lnTo>
                <a:lnTo>
                  <a:pt x="57151" y="84512"/>
                </a:lnTo>
                <a:lnTo>
                  <a:pt x="36803" y="134767"/>
                </a:lnTo>
                <a:lnTo>
                  <a:pt x="20829" y="186560"/>
                </a:lnTo>
                <a:lnTo>
                  <a:pt x="9314" y="239567"/>
                </a:lnTo>
                <a:lnTo>
                  <a:pt x="2342" y="293465"/>
                </a:lnTo>
                <a:lnTo>
                  <a:pt x="0" y="347932"/>
                </a:lnTo>
                <a:lnTo>
                  <a:pt x="1744" y="395233"/>
                </a:lnTo>
                <a:lnTo>
                  <a:pt x="6894" y="441601"/>
                </a:lnTo>
                <a:lnTo>
                  <a:pt x="15327" y="486913"/>
                </a:lnTo>
                <a:lnTo>
                  <a:pt x="26919" y="531046"/>
                </a:lnTo>
                <a:lnTo>
                  <a:pt x="41545" y="573875"/>
                </a:lnTo>
                <a:lnTo>
                  <a:pt x="59083" y="615277"/>
                </a:lnTo>
                <a:lnTo>
                  <a:pt x="79409" y="655128"/>
                </a:lnTo>
                <a:lnTo>
                  <a:pt x="102399" y="693305"/>
                </a:lnTo>
                <a:lnTo>
                  <a:pt x="127930" y="729683"/>
                </a:lnTo>
                <a:lnTo>
                  <a:pt x="155877" y="764140"/>
                </a:lnTo>
                <a:lnTo>
                  <a:pt x="186117" y="796550"/>
                </a:lnTo>
                <a:lnTo>
                  <a:pt x="218527" y="826792"/>
                </a:lnTo>
                <a:lnTo>
                  <a:pt x="252982" y="854740"/>
                </a:lnTo>
                <a:lnTo>
                  <a:pt x="289359" y="880271"/>
                </a:lnTo>
                <a:lnTo>
                  <a:pt x="327535" y="903262"/>
                </a:lnTo>
                <a:lnTo>
                  <a:pt x="367386" y="923589"/>
                </a:lnTo>
                <a:lnTo>
                  <a:pt x="408788" y="941128"/>
                </a:lnTo>
                <a:lnTo>
                  <a:pt x="451617" y="955756"/>
                </a:lnTo>
                <a:lnTo>
                  <a:pt x="495750" y="967348"/>
                </a:lnTo>
                <a:lnTo>
                  <a:pt x="541063" y="975782"/>
                </a:lnTo>
                <a:lnTo>
                  <a:pt x="587432" y="980932"/>
                </a:lnTo>
                <a:lnTo>
                  <a:pt x="634734" y="982677"/>
                </a:lnTo>
                <a:lnTo>
                  <a:pt x="1040083" y="982677"/>
                </a:lnTo>
                <a:lnTo>
                  <a:pt x="1040083" y="1068601"/>
                </a:lnTo>
                <a:lnTo>
                  <a:pt x="1313541" y="910700"/>
                </a:lnTo>
                <a:lnTo>
                  <a:pt x="1040083" y="752788"/>
                </a:lnTo>
                <a:lnTo>
                  <a:pt x="1040083" y="838723"/>
                </a:lnTo>
                <a:close/>
              </a:path>
            </a:pathLst>
          </a:custGeom>
          <a:ln w="157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3684073" y="4551772"/>
            <a:ext cx="737235" cy="514984"/>
          </a:xfrm>
          <a:custGeom>
            <a:avLst/>
            <a:gdLst/>
            <a:ahLst/>
            <a:cxnLst/>
            <a:rect l="l" t="t" r="r" b="b"/>
            <a:pathLst>
              <a:path w="737234" h="514985">
                <a:moveTo>
                  <a:pt x="522402" y="0"/>
                </a:moveTo>
                <a:lnTo>
                  <a:pt x="222160" y="0"/>
                </a:lnTo>
                <a:lnTo>
                  <a:pt x="174145" y="5125"/>
                </a:lnTo>
                <a:lnTo>
                  <a:pt x="129277" y="19819"/>
                </a:lnTo>
                <a:lnTo>
                  <a:pt x="88924" y="43054"/>
                </a:lnTo>
                <a:lnTo>
                  <a:pt x="54453" y="73807"/>
                </a:lnTo>
                <a:lnTo>
                  <a:pt x="27230" y="111052"/>
                </a:lnTo>
                <a:lnTo>
                  <a:pt x="8624" y="153763"/>
                </a:lnTo>
                <a:lnTo>
                  <a:pt x="0" y="200915"/>
                </a:lnTo>
                <a:lnTo>
                  <a:pt x="1832" y="246774"/>
                </a:lnTo>
                <a:lnTo>
                  <a:pt x="12757" y="289675"/>
                </a:lnTo>
                <a:lnTo>
                  <a:pt x="31804" y="328647"/>
                </a:lnTo>
                <a:lnTo>
                  <a:pt x="57998" y="362715"/>
                </a:lnTo>
                <a:lnTo>
                  <a:pt x="90366" y="390906"/>
                </a:lnTo>
                <a:lnTo>
                  <a:pt x="127936" y="412248"/>
                </a:lnTo>
                <a:lnTo>
                  <a:pt x="169735" y="425767"/>
                </a:lnTo>
                <a:lnTo>
                  <a:pt x="214789" y="430489"/>
                </a:lnTo>
                <a:lnTo>
                  <a:pt x="216297" y="430489"/>
                </a:lnTo>
                <a:lnTo>
                  <a:pt x="216297" y="514507"/>
                </a:lnTo>
                <a:lnTo>
                  <a:pt x="371391" y="430489"/>
                </a:lnTo>
                <a:lnTo>
                  <a:pt x="515031" y="430489"/>
                </a:lnTo>
                <a:lnTo>
                  <a:pt x="563047" y="425363"/>
                </a:lnTo>
                <a:lnTo>
                  <a:pt x="607914" y="410670"/>
                </a:lnTo>
                <a:lnTo>
                  <a:pt x="648267" y="387434"/>
                </a:lnTo>
                <a:lnTo>
                  <a:pt x="682738" y="356681"/>
                </a:lnTo>
                <a:lnTo>
                  <a:pt x="709961" y="319437"/>
                </a:lnTo>
                <a:lnTo>
                  <a:pt x="728568" y="276726"/>
                </a:lnTo>
                <a:lnTo>
                  <a:pt x="737192" y="229574"/>
                </a:lnTo>
                <a:lnTo>
                  <a:pt x="735360" y="183715"/>
                </a:lnTo>
                <a:lnTo>
                  <a:pt x="724435" y="140813"/>
                </a:lnTo>
                <a:lnTo>
                  <a:pt x="705390" y="101842"/>
                </a:lnTo>
                <a:lnTo>
                  <a:pt x="679197" y="67774"/>
                </a:lnTo>
                <a:lnTo>
                  <a:pt x="646830" y="39582"/>
                </a:lnTo>
                <a:lnTo>
                  <a:pt x="609259" y="18241"/>
                </a:lnTo>
                <a:lnTo>
                  <a:pt x="567459" y="4722"/>
                </a:lnTo>
                <a:lnTo>
                  <a:pt x="522402" y="0"/>
                </a:lnTo>
                <a:close/>
              </a:path>
            </a:pathLst>
          </a:custGeom>
          <a:ln w="20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740" y="2223115"/>
            <a:ext cx="9921220" cy="326664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726" y="2571494"/>
            <a:ext cx="1685762" cy="5863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38920" y="2635171"/>
            <a:ext cx="1514475" cy="419734"/>
          </a:xfrm>
          <a:custGeom>
            <a:avLst/>
            <a:gdLst/>
            <a:ahLst/>
            <a:cxnLst/>
            <a:rect l="l" t="t" r="r" b="b"/>
            <a:pathLst>
              <a:path w="1514475" h="419735">
                <a:moveTo>
                  <a:pt x="1473305" y="0"/>
                </a:moveTo>
                <a:lnTo>
                  <a:pt x="40773" y="0"/>
                </a:lnTo>
                <a:lnTo>
                  <a:pt x="24905" y="3205"/>
                </a:lnTo>
                <a:lnTo>
                  <a:pt x="11944" y="11944"/>
                </a:lnTo>
                <a:lnTo>
                  <a:pt x="3205" y="24905"/>
                </a:lnTo>
                <a:lnTo>
                  <a:pt x="0" y="40773"/>
                </a:lnTo>
                <a:lnTo>
                  <a:pt x="0" y="378512"/>
                </a:lnTo>
                <a:lnTo>
                  <a:pt x="3205" y="394380"/>
                </a:lnTo>
                <a:lnTo>
                  <a:pt x="11944" y="407341"/>
                </a:lnTo>
                <a:lnTo>
                  <a:pt x="24905" y="416080"/>
                </a:lnTo>
                <a:lnTo>
                  <a:pt x="40773" y="419285"/>
                </a:lnTo>
                <a:lnTo>
                  <a:pt x="1473305" y="419285"/>
                </a:lnTo>
                <a:lnTo>
                  <a:pt x="1489178" y="416080"/>
                </a:lnTo>
                <a:lnTo>
                  <a:pt x="1502138" y="407341"/>
                </a:lnTo>
                <a:lnTo>
                  <a:pt x="1510875" y="394380"/>
                </a:lnTo>
                <a:lnTo>
                  <a:pt x="1514079" y="378512"/>
                </a:lnTo>
                <a:lnTo>
                  <a:pt x="1514079" y="40773"/>
                </a:lnTo>
                <a:lnTo>
                  <a:pt x="1510875" y="24905"/>
                </a:lnTo>
                <a:lnTo>
                  <a:pt x="1502138" y="11944"/>
                </a:lnTo>
                <a:lnTo>
                  <a:pt x="1489178" y="3205"/>
                </a:lnTo>
                <a:lnTo>
                  <a:pt x="1473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9713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84" y="0"/>
                </a:lnTo>
                <a:lnTo>
                  <a:pt x="167693" y="5746"/>
                </a:lnTo>
                <a:lnTo>
                  <a:pt x="121894" y="22114"/>
                </a:lnTo>
                <a:lnTo>
                  <a:pt x="81494" y="47799"/>
                </a:lnTo>
                <a:lnTo>
                  <a:pt x="47799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9" y="986531"/>
                </a:lnTo>
                <a:lnTo>
                  <a:pt x="81494" y="1020227"/>
                </a:lnTo>
                <a:lnTo>
                  <a:pt x="121894" y="1045913"/>
                </a:lnTo>
                <a:lnTo>
                  <a:pt x="167693" y="1062283"/>
                </a:lnTo>
                <a:lnTo>
                  <a:pt x="217584" y="1068030"/>
                </a:lnTo>
                <a:lnTo>
                  <a:pt x="4385803" y="1068030"/>
                </a:lnTo>
                <a:lnTo>
                  <a:pt x="4435695" y="1062283"/>
                </a:lnTo>
                <a:lnTo>
                  <a:pt x="4481494" y="1045913"/>
                </a:lnTo>
                <a:lnTo>
                  <a:pt x="4521894" y="1020227"/>
                </a:lnTo>
                <a:lnTo>
                  <a:pt x="4555589" y="986531"/>
                </a:lnTo>
                <a:lnTo>
                  <a:pt x="4581273" y="946131"/>
                </a:lnTo>
                <a:lnTo>
                  <a:pt x="4597642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2" y="167693"/>
                </a:lnTo>
                <a:lnTo>
                  <a:pt x="4581273" y="121894"/>
                </a:lnTo>
                <a:lnTo>
                  <a:pt x="4555589" y="81494"/>
                </a:lnTo>
                <a:lnTo>
                  <a:pt x="4521894" y="47799"/>
                </a:lnTo>
                <a:lnTo>
                  <a:pt x="4481494" y="22114"/>
                </a:lnTo>
                <a:lnTo>
                  <a:pt x="4435695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100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0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" Type="http://schemas.openxmlformats.org/officeDocument/2006/relationships/slideLayout" Target="../slideLayouts/slideLayout496.xml"/></Relationships>
</file>

<file path=ppt/slideMasters/_rels/slideMaster10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1.xml"/><Relationship Id="rId5" Type="http://schemas.openxmlformats.org/officeDocument/2006/relationships/slideLayout" Target="../slideLayouts/slideLayout505.xml"/><Relationship Id="rId4" Type="http://schemas.openxmlformats.org/officeDocument/2006/relationships/slideLayout" Target="../slideLayouts/slideLayout504.xml"/><Relationship Id="rId3" Type="http://schemas.openxmlformats.org/officeDocument/2006/relationships/slideLayout" Target="../slideLayouts/slideLayout503.xml"/><Relationship Id="rId2" Type="http://schemas.openxmlformats.org/officeDocument/2006/relationships/slideLayout" Target="../slideLayouts/slideLayout502.xml"/><Relationship Id="rId1" Type="http://schemas.openxmlformats.org/officeDocument/2006/relationships/slideLayout" Target="../slideLayouts/slideLayout501.xml"/></Relationships>
</file>

<file path=ppt/slideMasters/_rels/slideMaster102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2.xml"/><Relationship Id="rId5" Type="http://schemas.openxmlformats.org/officeDocument/2006/relationships/slideLayout" Target="../slideLayouts/slideLayout510.xml"/><Relationship Id="rId4" Type="http://schemas.openxmlformats.org/officeDocument/2006/relationships/slideLayout" Target="../slideLayouts/slideLayout509.xml"/><Relationship Id="rId3" Type="http://schemas.openxmlformats.org/officeDocument/2006/relationships/slideLayout" Target="../slideLayouts/slideLayout508.xml"/><Relationship Id="rId2" Type="http://schemas.openxmlformats.org/officeDocument/2006/relationships/slideLayout" Target="../slideLayouts/slideLayout507.xml"/><Relationship Id="rId1" Type="http://schemas.openxmlformats.org/officeDocument/2006/relationships/slideLayout" Target="../slideLayouts/slideLayout506.xml"/></Relationships>
</file>

<file path=ppt/slideMasters/_rels/slideMaster103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3.xml"/><Relationship Id="rId5" Type="http://schemas.openxmlformats.org/officeDocument/2006/relationships/slideLayout" Target="../slideLayouts/slideLayout515.xml"/><Relationship Id="rId4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513.xml"/><Relationship Id="rId2" Type="http://schemas.openxmlformats.org/officeDocument/2006/relationships/slideLayout" Target="../slideLayouts/slideLayout512.xml"/><Relationship Id="rId1" Type="http://schemas.openxmlformats.org/officeDocument/2006/relationships/slideLayout" Target="../slideLayouts/slideLayout511.xml"/></Relationships>
</file>

<file path=ppt/slideMasters/_rels/slideMaster104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4.xml"/><Relationship Id="rId5" Type="http://schemas.openxmlformats.org/officeDocument/2006/relationships/slideLayout" Target="../slideLayouts/slideLayout520.xml"/><Relationship Id="rId4" Type="http://schemas.openxmlformats.org/officeDocument/2006/relationships/slideLayout" Target="../slideLayouts/slideLayout519.xml"/><Relationship Id="rId3" Type="http://schemas.openxmlformats.org/officeDocument/2006/relationships/slideLayout" Target="../slideLayouts/slideLayout518.xml"/><Relationship Id="rId2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516.xml"/></Relationships>
</file>

<file path=ppt/slideMasters/_rels/slideMaster105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5.xml"/><Relationship Id="rId5" Type="http://schemas.openxmlformats.org/officeDocument/2006/relationships/slideLayout" Target="../slideLayouts/slideLayout525.xml"/><Relationship Id="rId4" Type="http://schemas.openxmlformats.org/officeDocument/2006/relationships/slideLayout" Target="../slideLayouts/slideLayout524.xml"/><Relationship Id="rId3" Type="http://schemas.openxmlformats.org/officeDocument/2006/relationships/slideLayout" Target="../slideLayouts/slideLayout523.xml"/><Relationship Id="rId2" Type="http://schemas.openxmlformats.org/officeDocument/2006/relationships/slideLayout" Target="../slideLayouts/slideLayout522.xml"/><Relationship Id="rId1" Type="http://schemas.openxmlformats.org/officeDocument/2006/relationships/slideLayout" Target="../slideLayouts/slideLayout521.xml"/></Relationships>
</file>

<file path=ppt/slideMasters/_rels/slideMaster106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6.xml"/><Relationship Id="rId5" Type="http://schemas.openxmlformats.org/officeDocument/2006/relationships/slideLayout" Target="../slideLayouts/slideLayout530.xml"/><Relationship Id="rId4" Type="http://schemas.openxmlformats.org/officeDocument/2006/relationships/slideLayout" Target="../slideLayouts/slideLayout529.xml"/><Relationship Id="rId3" Type="http://schemas.openxmlformats.org/officeDocument/2006/relationships/slideLayout" Target="../slideLayouts/slideLayout528.xml"/><Relationship Id="rId2" Type="http://schemas.openxmlformats.org/officeDocument/2006/relationships/slideLayout" Target="../slideLayouts/slideLayout527.xml"/><Relationship Id="rId1" Type="http://schemas.openxmlformats.org/officeDocument/2006/relationships/slideLayout" Target="../slideLayouts/slideLayout526.xml"/></Relationships>
</file>

<file path=ppt/slideMasters/_rels/slideMaster107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7.xml"/><Relationship Id="rId5" Type="http://schemas.openxmlformats.org/officeDocument/2006/relationships/slideLayout" Target="../slideLayouts/slideLayout535.xml"/><Relationship Id="rId4" Type="http://schemas.openxmlformats.org/officeDocument/2006/relationships/slideLayout" Target="../slideLayouts/slideLayout534.xml"/><Relationship Id="rId3" Type="http://schemas.openxmlformats.org/officeDocument/2006/relationships/slideLayout" Target="../slideLayouts/slideLayout533.xml"/><Relationship Id="rId2" Type="http://schemas.openxmlformats.org/officeDocument/2006/relationships/slideLayout" Target="../slideLayouts/slideLayout532.xml"/><Relationship Id="rId1" Type="http://schemas.openxmlformats.org/officeDocument/2006/relationships/slideLayout" Target="../slideLayouts/slideLayout531.xml"/></Relationships>
</file>

<file path=ppt/slideMasters/_rels/slideMaster108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8.xml"/><Relationship Id="rId5" Type="http://schemas.openxmlformats.org/officeDocument/2006/relationships/slideLayout" Target="../slideLayouts/slideLayout540.xml"/><Relationship Id="rId4" Type="http://schemas.openxmlformats.org/officeDocument/2006/relationships/slideLayout" Target="../slideLayouts/slideLayout539.xml"/><Relationship Id="rId3" Type="http://schemas.openxmlformats.org/officeDocument/2006/relationships/slideLayout" Target="../slideLayouts/slideLayout538.xml"/><Relationship Id="rId2" Type="http://schemas.openxmlformats.org/officeDocument/2006/relationships/slideLayout" Target="../slideLayouts/slideLayout537.xml"/><Relationship Id="rId1" Type="http://schemas.openxmlformats.org/officeDocument/2006/relationships/slideLayout" Target="../slideLayouts/slideLayout536.xml"/></Relationships>
</file>

<file path=ppt/slideMasters/_rels/slideMaster109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9.xml"/><Relationship Id="rId5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44.xml"/><Relationship Id="rId3" Type="http://schemas.openxmlformats.org/officeDocument/2006/relationships/slideLayout" Target="../slideLayouts/slideLayout543.xml"/><Relationship Id="rId2" Type="http://schemas.openxmlformats.org/officeDocument/2006/relationships/slideLayout" Target="../slideLayouts/slideLayout542.xml"/><Relationship Id="rId1" Type="http://schemas.openxmlformats.org/officeDocument/2006/relationships/slideLayout" Target="../slideLayouts/slideLayout541.xml"/></Relationships>
</file>

<file path=ppt/slideMasters/_rels/slideMaster1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110.xml.rels><?xml version="1.0" encoding="UTF-8" standalone="yes"?>
<Relationships xmlns="http://schemas.openxmlformats.org/package/2006/relationships"><Relationship Id="rId6" Type="http://schemas.openxmlformats.org/officeDocument/2006/relationships/theme" Target="../theme/theme110.xml"/><Relationship Id="rId5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49.xml"/><Relationship Id="rId3" Type="http://schemas.openxmlformats.org/officeDocument/2006/relationships/slideLayout" Target="../slideLayouts/slideLayout548.xml"/><Relationship Id="rId2" Type="http://schemas.openxmlformats.org/officeDocument/2006/relationships/slideLayout" Target="../slideLayouts/slideLayout547.xml"/><Relationship Id="rId1" Type="http://schemas.openxmlformats.org/officeDocument/2006/relationships/slideLayout" Target="../slideLayouts/slideLayout546.xml"/></Relationships>
</file>

<file path=ppt/slideMasters/_rels/slideMaster11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11.xml"/><Relationship Id="rId5" Type="http://schemas.openxmlformats.org/officeDocument/2006/relationships/slideLayout" Target="../slideLayouts/slideLayout555.xml"/><Relationship Id="rId4" Type="http://schemas.openxmlformats.org/officeDocument/2006/relationships/slideLayout" Target="../slideLayouts/slideLayout554.xml"/><Relationship Id="rId3" Type="http://schemas.openxmlformats.org/officeDocument/2006/relationships/slideLayout" Target="../slideLayouts/slideLayout553.xml"/><Relationship Id="rId2" Type="http://schemas.openxmlformats.org/officeDocument/2006/relationships/slideLayout" Target="../slideLayouts/slideLayout552.xml"/><Relationship Id="rId1" Type="http://schemas.openxmlformats.org/officeDocument/2006/relationships/slideLayout" Target="../slideLayouts/slideLayout551.xml"/></Relationships>
</file>

<file path=ppt/slideMasters/_rels/slideMaster12.xml.rels><?xml version="1.0" encoding="UTF-8" standalone="yes"?>
<Relationships xmlns="http://schemas.openxmlformats.org/package/2006/relationships"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/Relationships>
</file>

<file path=ppt/slideMasters/_rels/slideMaster13.xml.rels><?xml version="1.0" encoding="UTF-8" standalone="yes"?>
<Relationships xmlns="http://schemas.openxmlformats.org/package/2006/relationships"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14.xml.rels><?xml version="1.0" encoding="UTF-8" standalone="yes"?>
<Relationships xmlns="http://schemas.openxmlformats.org/package/2006/relationships"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/Relationships>
</file>

<file path=ppt/slideMasters/_rels/slideMaster15.xml.rels><?xml version="1.0" encoding="UTF-8" standalone="yes"?>
<Relationships xmlns="http://schemas.openxmlformats.org/package/2006/relationships"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/Relationships>
</file>

<file path=ppt/slideMasters/_rels/slideMaster16.xml.rels><?xml version="1.0" encoding="UTF-8" standalone="yes"?>
<Relationships xmlns="http://schemas.openxmlformats.org/package/2006/relationships"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/Relationships>
</file>

<file path=ppt/slideMasters/_rels/slideMaster17.xml.rels><?xml version="1.0" encoding="UTF-8" standalone="yes"?>
<Relationships xmlns="http://schemas.openxmlformats.org/package/2006/relationships"><Relationship Id="rId6" Type="http://schemas.openxmlformats.org/officeDocument/2006/relationships/theme" Target="../theme/theme17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/Relationships>
</file>

<file path=ppt/slideMasters/_rels/slideMaster18.xml.rels><?xml version="1.0" encoding="UTF-8" standalone="yes"?>
<Relationships xmlns="http://schemas.openxmlformats.org/package/2006/relationships"><Relationship Id="rId6" Type="http://schemas.openxmlformats.org/officeDocument/2006/relationships/theme" Target="../theme/theme18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/Relationships>
</file>

<file path=ppt/slideMasters/_rels/slideMaster19.xml.rels><?xml version="1.0" encoding="UTF-8" standalone="yes"?>
<Relationships xmlns="http://schemas.openxmlformats.org/package/2006/relationships"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20.xml.rels><?xml version="1.0" encoding="UTF-8" standalone="yes"?>
<Relationships xmlns="http://schemas.openxmlformats.org/package/2006/relationships"><Relationship Id="rId6" Type="http://schemas.openxmlformats.org/officeDocument/2006/relationships/theme" Target="../theme/theme20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21.xml.rels><?xml version="1.0" encoding="UTF-8" standalone="yes"?>
<Relationships xmlns="http://schemas.openxmlformats.org/package/2006/relationships"><Relationship Id="rId6" Type="http://schemas.openxmlformats.org/officeDocument/2006/relationships/theme" Target="../theme/theme21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/Relationships>
</file>

<file path=ppt/slideMasters/_rels/slideMaster2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2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/Relationships>
</file>

<file path=ppt/slideMasters/_rels/slideMaster23.xml.rels><?xml version="1.0" encoding="UTF-8" standalone="yes"?>
<Relationships xmlns="http://schemas.openxmlformats.org/package/2006/relationships"><Relationship Id="rId6" Type="http://schemas.openxmlformats.org/officeDocument/2006/relationships/theme" Target="../theme/theme23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/Relationships>
</file>

<file path=ppt/slideMasters/_rels/slideMaster24.xml.rels><?xml version="1.0" encoding="UTF-8" standalone="yes"?>
<Relationships xmlns="http://schemas.openxmlformats.org/package/2006/relationships"><Relationship Id="rId6" Type="http://schemas.openxmlformats.org/officeDocument/2006/relationships/theme" Target="../theme/theme24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/Relationships>
</file>

<file path=ppt/slideMasters/_rels/slideMaster25.xml.rels><?xml version="1.0" encoding="UTF-8" standalone="yes"?>
<Relationships xmlns="http://schemas.openxmlformats.org/package/2006/relationships"><Relationship Id="rId6" Type="http://schemas.openxmlformats.org/officeDocument/2006/relationships/theme" Target="../theme/theme25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/Relationships>
</file>

<file path=ppt/slideMasters/_rels/slideMaster26.xml.rels><?xml version="1.0" encoding="UTF-8" standalone="yes"?>
<Relationships xmlns="http://schemas.openxmlformats.org/package/2006/relationships"><Relationship Id="rId6" Type="http://schemas.openxmlformats.org/officeDocument/2006/relationships/theme" Target="../theme/theme26.xml"/><Relationship Id="rId5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/Relationships>
</file>

<file path=ppt/slideMasters/_rels/slideMaster27.xml.rels><?xml version="1.0" encoding="UTF-8" standalone="yes"?>
<Relationships xmlns="http://schemas.openxmlformats.org/package/2006/relationships"><Relationship Id="rId6" Type="http://schemas.openxmlformats.org/officeDocument/2006/relationships/theme" Target="../theme/theme27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/Relationships>
</file>

<file path=ppt/slideMasters/_rels/slideMaster28.xml.rels><?xml version="1.0" encoding="UTF-8" standalone="yes"?>
<Relationships xmlns="http://schemas.openxmlformats.org/package/2006/relationships"><Relationship Id="rId6" Type="http://schemas.openxmlformats.org/officeDocument/2006/relationships/theme" Target="../theme/theme28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/Relationships>
</file>

<file path=ppt/slideMasters/_rels/slideMaster29.xml.rels><?xml version="1.0" encoding="UTF-8" standalone="yes"?>
<Relationships xmlns="http://schemas.openxmlformats.org/package/2006/relationships"><Relationship Id="rId6" Type="http://schemas.openxmlformats.org/officeDocument/2006/relationships/theme" Target="../theme/theme29.xml"/><Relationship Id="rId5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0.xml.rels><?xml version="1.0" encoding="UTF-8" standalone="yes"?>
<Relationships xmlns="http://schemas.openxmlformats.org/package/2006/relationships"><Relationship Id="rId6" Type="http://schemas.openxmlformats.org/officeDocument/2006/relationships/theme" Target="../theme/theme30.xml"/><Relationship Id="rId5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/Relationships>
</file>

<file path=ppt/slideMasters/_rels/slideMaster31.xml.rels><?xml version="1.0" encoding="UTF-8" standalone="yes"?>
<Relationships xmlns="http://schemas.openxmlformats.org/package/2006/relationships"><Relationship Id="rId6" Type="http://schemas.openxmlformats.org/officeDocument/2006/relationships/theme" Target="../theme/theme31.xml"/><Relationship Id="rId5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/Relationships>
</file>

<file path=ppt/slideMasters/_rels/slideMaster32.xml.rels><?xml version="1.0" encoding="UTF-8" standalone="yes"?>
<Relationships xmlns="http://schemas.openxmlformats.org/package/2006/relationships"><Relationship Id="rId6" Type="http://schemas.openxmlformats.org/officeDocument/2006/relationships/theme" Target="../theme/theme32.xml"/><Relationship Id="rId5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/Relationships>
</file>

<file path=ppt/slideMasters/_rels/slideMaster3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3.xml"/><Relationship Id="rId5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/Relationships>
</file>

<file path=ppt/slideMasters/_rels/slideMaster34.xml.rels><?xml version="1.0" encoding="UTF-8" standalone="yes"?>
<Relationships xmlns="http://schemas.openxmlformats.org/package/2006/relationships"><Relationship Id="rId6" Type="http://schemas.openxmlformats.org/officeDocument/2006/relationships/theme" Target="../theme/theme34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/Relationships>
</file>

<file path=ppt/slideMasters/_rels/slideMaster35.xml.rels><?xml version="1.0" encoding="UTF-8" standalone="yes"?>
<Relationships xmlns="http://schemas.openxmlformats.org/package/2006/relationships"><Relationship Id="rId6" Type="http://schemas.openxmlformats.org/officeDocument/2006/relationships/theme" Target="../theme/theme35.xml"/><Relationship Id="rId5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/Relationships>
</file>

<file path=ppt/slideMasters/_rels/slideMaster36.xml.rels><?xml version="1.0" encoding="UTF-8" standalone="yes"?>
<Relationships xmlns="http://schemas.openxmlformats.org/package/2006/relationships"><Relationship Id="rId6" Type="http://schemas.openxmlformats.org/officeDocument/2006/relationships/theme" Target="../theme/theme36.xml"/><Relationship Id="rId5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/Relationships>
</file>

<file path=ppt/slideMasters/_rels/slideMaster37.xml.rels><?xml version="1.0" encoding="UTF-8" standalone="yes"?>
<Relationships xmlns="http://schemas.openxmlformats.org/package/2006/relationships"><Relationship Id="rId6" Type="http://schemas.openxmlformats.org/officeDocument/2006/relationships/theme" Target="../theme/theme37.xml"/><Relationship Id="rId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/Relationships>
</file>

<file path=ppt/slideMasters/_rels/slideMaster38.xml.rels><?xml version="1.0" encoding="UTF-8" standalone="yes"?>
<Relationships xmlns="http://schemas.openxmlformats.org/package/2006/relationships"><Relationship Id="rId6" Type="http://schemas.openxmlformats.org/officeDocument/2006/relationships/theme" Target="../theme/theme38.xml"/><Relationship Id="rId5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/Relationships>
</file>

<file path=ppt/slideMasters/_rels/slideMaster39.xml.rels><?xml version="1.0" encoding="UTF-8" standalone="yes"?>
<Relationships xmlns="http://schemas.openxmlformats.org/package/2006/relationships"><Relationship Id="rId6" Type="http://schemas.openxmlformats.org/officeDocument/2006/relationships/theme" Target="../theme/theme39.xml"/><Relationship Id="rId5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0.xml.rels><?xml version="1.0" encoding="UTF-8" standalone="yes"?>
<Relationships xmlns="http://schemas.openxmlformats.org/package/2006/relationships"><Relationship Id="rId6" Type="http://schemas.openxmlformats.org/officeDocument/2006/relationships/theme" Target="../theme/theme40.xml"/><Relationship Id="rId5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96.xml"/></Relationships>
</file>

<file path=ppt/slideMasters/_rels/slideMaster41.xml.rels><?xml version="1.0" encoding="UTF-8" standalone="yes"?>
<Relationships xmlns="http://schemas.openxmlformats.org/package/2006/relationships"><Relationship Id="rId6" Type="http://schemas.openxmlformats.org/officeDocument/2006/relationships/theme" Target="../theme/theme41.xml"/><Relationship Id="rId5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/Relationships>
</file>

<file path=ppt/slideMasters/_rels/slideMaster42.xml.rels><?xml version="1.0" encoding="UTF-8" standalone="yes"?>
<Relationships xmlns="http://schemas.openxmlformats.org/package/2006/relationships"><Relationship Id="rId6" Type="http://schemas.openxmlformats.org/officeDocument/2006/relationships/theme" Target="../theme/theme42.xml"/><Relationship Id="rId5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206.xml"/></Relationships>
</file>

<file path=ppt/slideMasters/_rels/slideMaster43.xml.rels><?xml version="1.0" encoding="UTF-8" standalone="yes"?>
<Relationships xmlns="http://schemas.openxmlformats.org/package/2006/relationships"><Relationship Id="rId6" Type="http://schemas.openxmlformats.org/officeDocument/2006/relationships/theme" Target="../theme/theme43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/Relationships>
</file>

<file path=ppt/slideMasters/_rels/slideMaster4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4.xml"/><Relationship Id="rId5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/Relationships>
</file>

<file path=ppt/slideMasters/_rels/slideMaster45.xml.rels><?xml version="1.0" encoding="UTF-8" standalone="yes"?>
<Relationships xmlns="http://schemas.openxmlformats.org/package/2006/relationships"><Relationship Id="rId6" Type="http://schemas.openxmlformats.org/officeDocument/2006/relationships/theme" Target="../theme/theme45.xml"/><Relationship Id="rId5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/Relationships>
</file>

<file path=ppt/slideMasters/_rels/slideMaster46.xml.rels><?xml version="1.0" encoding="UTF-8" standalone="yes"?>
<Relationships xmlns="http://schemas.openxmlformats.org/package/2006/relationships"><Relationship Id="rId6" Type="http://schemas.openxmlformats.org/officeDocument/2006/relationships/theme" Target="../theme/theme46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/Relationships>
</file>

<file path=ppt/slideMasters/_rels/slideMaster47.xml.rels><?xml version="1.0" encoding="UTF-8" standalone="yes"?>
<Relationships xmlns="http://schemas.openxmlformats.org/package/2006/relationships"><Relationship Id="rId6" Type="http://schemas.openxmlformats.org/officeDocument/2006/relationships/theme" Target="../theme/theme47.xml"/><Relationship Id="rId5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31.xml"/></Relationships>
</file>

<file path=ppt/slideMasters/_rels/slideMaster48.xml.rels><?xml version="1.0" encoding="UTF-8" standalone="yes"?>
<Relationships xmlns="http://schemas.openxmlformats.org/package/2006/relationships"><Relationship Id="rId6" Type="http://schemas.openxmlformats.org/officeDocument/2006/relationships/theme" Target="../theme/theme48.xml"/><Relationship Id="rId5" Type="http://schemas.openxmlformats.org/officeDocument/2006/relationships/slideLayout" Target="../slideLayouts/slideLayout240.xml"/><Relationship Id="rId4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36.xml"/></Relationships>
</file>

<file path=ppt/slideMasters/_rels/slideMaster49.xml.rels><?xml version="1.0" encoding="UTF-8" standalone="yes"?>
<Relationships xmlns="http://schemas.openxmlformats.org/package/2006/relationships"><Relationship Id="rId6" Type="http://schemas.openxmlformats.org/officeDocument/2006/relationships/theme" Target="../theme/theme49.xml"/><Relationship Id="rId5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50.xml.rels><?xml version="1.0" encoding="UTF-8" standalone="yes"?>
<Relationships xmlns="http://schemas.openxmlformats.org/package/2006/relationships"><Relationship Id="rId6" Type="http://schemas.openxmlformats.org/officeDocument/2006/relationships/theme" Target="../theme/theme50.xml"/><Relationship Id="rId5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9.xml"/><Relationship Id="rId3" Type="http://schemas.openxmlformats.org/officeDocument/2006/relationships/slideLayout" Target="../slideLayouts/slideLayout248.xml"/><Relationship Id="rId2" Type="http://schemas.openxmlformats.org/officeDocument/2006/relationships/slideLayout" Target="../slideLayouts/slideLayout247.xml"/><Relationship Id="rId1" Type="http://schemas.openxmlformats.org/officeDocument/2006/relationships/slideLayout" Target="../slideLayouts/slideLayout246.xml"/></Relationships>
</file>

<file path=ppt/slideMasters/_rels/slideMaster51.xml.rels><?xml version="1.0" encoding="UTF-8" standalone="yes"?>
<Relationships xmlns="http://schemas.openxmlformats.org/package/2006/relationships"><Relationship Id="rId6" Type="http://schemas.openxmlformats.org/officeDocument/2006/relationships/theme" Target="../theme/theme51.xml"/><Relationship Id="rId5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54.xml"/><Relationship Id="rId3" Type="http://schemas.openxmlformats.org/officeDocument/2006/relationships/slideLayout" Target="../slideLayouts/slideLayout253.xml"/><Relationship Id="rId2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51.xml"/></Relationships>
</file>

<file path=ppt/slideMasters/_rels/slideMaster52.xml.rels><?xml version="1.0" encoding="UTF-8" standalone="yes"?>
<Relationships xmlns="http://schemas.openxmlformats.org/package/2006/relationships"><Relationship Id="rId6" Type="http://schemas.openxmlformats.org/officeDocument/2006/relationships/theme" Target="../theme/theme52.xml"/><Relationship Id="rId5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56.xml"/></Relationships>
</file>

<file path=ppt/slideMasters/_rels/slideMaster53.xml.rels><?xml version="1.0" encoding="UTF-8" standalone="yes"?>
<Relationships xmlns="http://schemas.openxmlformats.org/package/2006/relationships"><Relationship Id="rId6" Type="http://schemas.openxmlformats.org/officeDocument/2006/relationships/theme" Target="../theme/theme53.xml"/><Relationship Id="rId5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61.xml"/></Relationships>
</file>

<file path=ppt/slideMasters/_rels/slideMaster54.xml.rels><?xml version="1.0" encoding="UTF-8" standalone="yes"?>
<Relationships xmlns="http://schemas.openxmlformats.org/package/2006/relationships"><Relationship Id="rId6" Type="http://schemas.openxmlformats.org/officeDocument/2006/relationships/theme" Target="../theme/theme54.xml"/><Relationship Id="rId5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269.xml"/><Relationship Id="rId3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66.xml"/></Relationships>
</file>

<file path=ppt/slideMasters/_rels/slideMaster5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5.xml"/><Relationship Id="rId5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71.xml"/></Relationships>
</file>

<file path=ppt/slideMasters/_rels/slideMaster56.xml.rels><?xml version="1.0" encoding="UTF-8" standalone="yes"?>
<Relationships xmlns="http://schemas.openxmlformats.org/package/2006/relationships"><Relationship Id="rId6" Type="http://schemas.openxmlformats.org/officeDocument/2006/relationships/theme" Target="../theme/theme56.xml"/><Relationship Id="rId5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/Relationships>
</file>

<file path=ppt/slideMasters/_rels/slideMaster57.xml.rels><?xml version="1.0" encoding="UTF-8" standalone="yes"?>
<Relationships xmlns="http://schemas.openxmlformats.org/package/2006/relationships"><Relationship Id="rId6" Type="http://schemas.openxmlformats.org/officeDocument/2006/relationships/theme" Target="../theme/theme57.xml"/><Relationship Id="rId5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84.xml"/><Relationship Id="rId3" Type="http://schemas.openxmlformats.org/officeDocument/2006/relationships/slideLayout" Target="../slideLayouts/slideLayout283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/Relationships>
</file>

<file path=ppt/slideMasters/_rels/slideMaster58.xml.rels><?xml version="1.0" encoding="UTF-8" standalone="yes"?>
<Relationships xmlns="http://schemas.openxmlformats.org/package/2006/relationships"><Relationship Id="rId6" Type="http://schemas.openxmlformats.org/officeDocument/2006/relationships/theme" Target="../theme/theme58.xml"/><Relationship Id="rId5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86.xml"/></Relationships>
</file>

<file path=ppt/slideMasters/_rels/slideMaster59.xml.rels><?xml version="1.0" encoding="UTF-8" standalone="yes"?>
<Relationships xmlns="http://schemas.openxmlformats.org/package/2006/relationships"><Relationship Id="rId6" Type="http://schemas.openxmlformats.org/officeDocument/2006/relationships/theme" Target="../theme/theme59.xml"/><Relationship Id="rId5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93.xml"/><Relationship Id="rId2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91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60.xml.rels><?xml version="1.0" encoding="UTF-8" standalone="yes"?>
<Relationships xmlns="http://schemas.openxmlformats.org/package/2006/relationships"><Relationship Id="rId6" Type="http://schemas.openxmlformats.org/officeDocument/2006/relationships/theme" Target="../theme/theme60.xml"/><Relationship Id="rId5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99.xml"/><Relationship Id="rId3" Type="http://schemas.openxmlformats.org/officeDocument/2006/relationships/slideLayout" Target="../slideLayouts/slideLayout298.xml"/><Relationship Id="rId2" Type="http://schemas.openxmlformats.org/officeDocument/2006/relationships/slideLayout" Target="../slideLayouts/slideLayout297.xml"/><Relationship Id="rId1" Type="http://schemas.openxmlformats.org/officeDocument/2006/relationships/slideLayout" Target="../slideLayouts/slideLayout296.xml"/></Relationships>
</file>

<file path=ppt/slideMasters/_rels/slideMaster61.xml.rels><?xml version="1.0" encoding="UTF-8" standalone="yes"?>
<Relationships xmlns="http://schemas.openxmlformats.org/package/2006/relationships"><Relationship Id="rId6" Type="http://schemas.openxmlformats.org/officeDocument/2006/relationships/theme" Target="../theme/theme61.xml"/><Relationship Id="rId5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2.xml"/><Relationship Id="rId1" Type="http://schemas.openxmlformats.org/officeDocument/2006/relationships/slideLayout" Target="../slideLayouts/slideLayout301.xml"/></Relationships>
</file>

<file path=ppt/slideMasters/_rels/slideMaster62.xml.rels><?xml version="1.0" encoding="UTF-8" standalone="yes"?>
<Relationships xmlns="http://schemas.openxmlformats.org/package/2006/relationships"><Relationship Id="rId6" Type="http://schemas.openxmlformats.org/officeDocument/2006/relationships/theme" Target="../theme/theme62.xml"/><Relationship Id="rId5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306.xml"/></Relationships>
</file>

<file path=ppt/slideMasters/_rels/slideMaster63.xml.rels><?xml version="1.0" encoding="UTF-8" standalone="yes"?>
<Relationships xmlns="http://schemas.openxmlformats.org/package/2006/relationships"><Relationship Id="rId6" Type="http://schemas.openxmlformats.org/officeDocument/2006/relationships/theme" Target="../theme/theme63.xml"/><Relationship Id="rId5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311.xml"/></Relationships>
</file>

<file path=ppt/slideMasters/_rels/slideMaster64.xml.rels><?xml version="1.0" encoding="UTF-8" standalone="yes"?>
<Relationships xmlns="http://schemas.openxmlformats.org/package/2006/relationships"><Relationship Id="rId6" Type="http://schemas.openxmlformats.org/officeDocument/2006/relationships/theme" Target="../theme/theme64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316.xml"/></Relationships>
</file>

<file path=ppt/slideMasters/_rels/slideMaster65.xml.rels><?xml version="1.0" encoding="UTF-8" standalone="yes"?>
<Relationships xmlns="http://schemas.openxmlformats.org/package/2006/relationships"><Relationship Id="rId6" Type="http://schemas.openxmlformats.org/officeDocument/2006/relationships/theme" Target="../theme/theme65.xml"/><Relationship Id="rId5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21.xml"/></Relationships>
</file>

<file path=ppt/slideMasters/_rels/slideMaster6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6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326.xml"/></Relationships>
</file>

<file path=ppt/slideMasters/_rels/slideMaster67.xml.rels><?xml version="1.0" encoding="UTF-8" standalone="yes"?>
<Relationships xmlns="http://schemas.openxmlformats.org/package/2006/relationships"><Relationship Id="rId6" Type="http://schemas.openxmlformats.org/officeDocument/2006/relationships/theme" Target="../theme/theme67.xml"/><Relationship Id="rId5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34.xml"/><Relationship Id="rId3" Type="http://schemas.openxmlformats.org/officeDocument/2006/relationships/slideLayout" Target="../slideLayouts/slideLayout333.xml"/><Relationship Id="rId2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31.xml"/></Relationships>
</file>

<file path=ppt/slideMasters/_rels/slideMaster68.xml.rels><?xml version="1.0" encoding="UTF-8" standalone="yes"?>
<Relationships xmlns="http://schemas.openxmlformats.org/package/2006/relationships"><Relationship Id="rId6" Type="http://schemas.openxmlformats.org/officeDocument/2006/relationships/theme" Target="../theme/theme68.xml"/><Relationship Id="rId5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39.xml"/><Relationship Id="rId3" Type="http://schemas.openxmlformats.org/officeDocument/2006/relationships/slideLayout" Target="../slideLayouts/slideLayout338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/Relationships>
</file>

<file path=ppt/slideMasters/_rels/slideMaster69.xml.rels><?xml version="1.0" encoding="UTF-8" standalone="yes"?>
<Relationships xmlns="http://schemas.openxmlformats.org/package/2006/relationships"><Relationship Id="rId6" Type="http://schemas.openxmlformats.org/officeDocument/2006/relationships/theme" Target="../theme/theme69.xml"/><Relationship Id="rId5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44.xml"/><Relationship Id="rId3" Type="http://schemas.openxmlformats.org/officeDocument/2006/relationships/slideLayout" Target="../slideLayouts/slideLayout343.xml"/><Relationship Id="rId2" Type="http://schemas.openxmlformats.org/officeDocument/2006/relationships/slideLayout" Target="../slideLayouts/slideLayout342.xml"/><Relationship Id="rId1" Type="http://schemas.openxmlformats.org/officeDocument/2006/relationships/slideLayout" Target="../slideLayouts/slideLayout341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70.xml.rels><?xml version="1.0" encoding="UTF-8" standalone="yes"?>
<Relationships xmlns="http://schemas.openxmlformats.org/package/2006/relationships"><Relationship Id="rId6" Type="http://schemas.openxmlformats.org/officeDocument/2006/relationships/theme" Target="../theme/theme70.xml"/><Relationship Id="rId5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47.xml"/><Relationship Id="rId1" Type="http://schemas.openxmlformats.org/officeDocument/2006/relationships/slideLayout" Target="../slideLayouts/slideLayout346.xml"/></Relationships>
</file>

<file path=ppt/slideMasters/_rels/slideMaster71.xml.rels><?xml version="1.0" encoding="UTF-8" standalone="yes"?>
<Relationships xmlns="http://schemas.openxmlformats.org/package/2006/relationships"><Relationship Id="rId6" Type="http://schemas.openxmlformats.org/officeDocument/2006/relationships/theme" Target="../theme/theme71.xml"/><Relationship Id="rId5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54.xml"/><Relationship Id="rId3" Type="http://schemas.openxmlformats.org/officeDocument/2006/relationships/slideLayout" Target="../slideLayouts/slideLayout353.xml"/><Relationship Id="rId2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51.xml"/></Relationships>
</file>

<file path=ppt/slideMasters/_rels/slideMaster72.xml.rels><?xml version="1.0" encoding="UTF-8" standalone="yes"?>
<Relationships xmlns="http://schemas.openxmlformats.org/package/2006/relationships"><Relationship Id="rId6" Type="http://schemas.openxmlformats.org/officeDocument/2006/relationships/theme" Target="../theme/theme72.xml"/><Relationship Id="rId5" Type="http://schemas.openxmlformats.org/officeDocument/2006/relationships/slideLayout" Target="../slideLayouts/slideLayout360.xml"/><Relationship Id="rId4" Type="http://schemas.openxmlformats.org/officeDocument/2006/relationships/slideLayout" Target="../slideLayouts/slideLayout359.xml"/><Relationship Id="rId3" Type="http://schemas.openxmlformats.org/officeDocument/2006/relationships/slideLayout" Target="../slideLayouts/slideLayout358.xml"/><Relationship Id="rId2" Type="http://schemas.openxmlformats.org/officeDocument/2006/relationships/slideLayout" Target="../slideLayouts/slideLayout357.xml"/><Relationship Id="rId1" Type="http://schemas.openxmlformats.org/officeDocument/2006/relationships/slideLayout" Target="../slideLayouts/slideLayout356.xml"/></Relationships>
</file>

<file path=ppt/slideMasters/_rels/slideMaster73.xml.rels><?xml version="1.0" encoding="UTF-8" standalone="yes"?>
<Relationships xmlns="http://schemas.openxmlformats.org/package/2006/relationships"><Relationship Id="rId6" Type="http://schemas.openxmlformats.org/officeDocument/2006/relationships/theme" Target="../theme/theme73.xml"/><Relationship Id="rId5" Type="http://schemas.openxmlformats.org/officeDocument/2006/relationships/slideLayout" Target="../slideLayouts/slideLayout365.xml"/><Relationship Id="rId4" Type="http://schemas.openxmlformats.org/officeDocument/2006/relationships/slideLayout" Target="../slideLayouts/slideLayout364.xml"/><Relationship Id="rId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61.xml"/></Relationships>
</file>

<file path=ppt/slideMasters/_rels/slideMaster74.xml.rels><?xml version="1.0" encoding="UTF-8" standalone="yes"?>
<Relationships xmlns="http://schemas.openxmlformats.org/package/2006/relationships"><Relationship Id="rId6" Type="http://schemas.openxmlformats.org/officeDocument/2006/relationships/theme" Target="../theme/theme74.xml"/><Relationship Id="rId5" Type="http://schemas.openxmlformats.org/officeDocument/2006/relationships/slideLayout" Target="../slideLayouts/slideLayout370.xml"/><Relationship Id="rId4" Type="http://schemas.openxmlformats.org/officeDocument/2006/relationships/slideLayout" Target="../slideLayouts/slideLayout369.xml"/><Relationship Id="rId3" Type="http://schemas.openxmlformats.org/officeDocument/2006/relationships/slideLayout" Target="../slideLayouts/slideLayout368.xml"/><Relationship Id="rId2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66.xml"/></Relationships>
</file>

<file path=ppt/slideMasters/_rels/slideMaster75.xml.rels><?xml version="1.0" encoding="UTF-8" standalone="yes"?>
<Relationships xmlns="http://schemas.openxmlformats.org/package/2006/relationships"><Relationship Id="rId6" Type="http://schemas.openxmlformats.org/officeDocument/2006/relationships/theme" Target="../theme/theme75.xml"/><Relationship Id="rId5" Type="http://schemas.openxmlformats.org/officeDocument/2006/relationships/slideLayout" Target="../slideLayouts/slideLayout375.xml"/><Relationship Id="rId4" Type="http://schemas.openxmlformats.org/officeDocument/2006/relationships/slideLayout" Target="../slideLayouts/slideLayout374.xml"/><Relationship Id="rId3" Type="http://schemas.openxmlformats.org/officeDocument/2006/relationships/slideLayout" Target="../slideLayouts/slideLayout373.xml"/><Relationship Id="rId2" Type="http://schemas.openxmlformats.org/officeDocument/2006/relationships/slideLayout" Target="../slideLayouts/slideLayout372.xml"/><Relationship Id="rId1" Type="http://schemas.openxmlformats.org/officeDocument/2006/relationships/slideLayout" Target="../slideLayouts/slideLayout371.xml"/></Relationships>
</file>

<file path=ppt/slideMasters/_rels/slideMaster76.xml.rels><?xml version="1.0" encoding="UTF-8" standalone="yes"?>
<Relationships xmlns="http://schemas.openxmlformats.org/package/2006/relationships"><Relationship Id="rId6" Type="http://schemas.openxmlformats.org/officeDocument/2006/relationships/theme" Target="../theme/theme76.xml"/><Relationship Id="rId5" Type="http://schemas.openxmlformats.org/officeDocument/2006/relationships/slideLayout" Target="../slideLayouts/slideLayout380.xml"/><Relationship Id="rId4" Type="http://schemas.openxmlformats.org/officeDocument/2006/relationships/slideLayout" Target="../slideLayouts/slideLayout379.xml"/><Relationship Id="rId3" Type="http://schemas.openxmlformats.org/officeDocument/2006/relationships/slideLayout" Target="../slideLayouts/slideLayout378.xml"/><Relationship Id="rId2" Type="http://schemas.openxmlformats.org/officeDocument/2006/relationships/slideLayout" Target="../slideLayouts/slideLayout377.xml"/><Relationship Id="rId1" Type="http://schemas.openxmlformats.org/officeDocument/2006/relationships/slideLayout" Target="../slideLayouts/slideLayout376.xml"/></Relationships>
</file>

<file path=ppt/slideMasters/_rels/slideMaster7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7.xml"/><Relationship Id="rId5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83.xml"/><Relationship Id="rId2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81.xml"/></Relationships>
</file>

<file path=ppt/slideMasters/_rels/slideMaster78.xml.rels><?xml version="1.0" encoding="UTF-8" standalone="yes"?>
<Relationships xmlns="http://schemas.openxmlformats.org/package/2006/relationships"><Relationship Id="rId6" Type="http://schemas.openxmlformats.org/officeDocument/2006/relationships/theme" Target="../theme/theme78.xml"/><Relationship Id="rId5" Type="http://schemas.openxmlformats.org/officeDocument/2006/relationships/slideLayout" Target="../slideLayouts/slideLayout390.xml"/><Relationship Id="rId4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87.xml"/><Relationship Id="rId1" Type="http://schemas.openxmlformats.org/officeDocument/2006/relationships/slideLayout" Target="../slideLayouts/slideLayout386.xml"/></Relationships>
</file>

<file path=ppt/slideMasters/_rels/slideMaster79.xml.rels><?xml version="1.0" encoding="UTF-8" standalone="yes"?>
<Relationships xmlns="http://schemas.openxmlformats.org/package/2006/relationships"><Relationship Id="rId6" Type="http://schemas.openxmlformats.org/officeDocument/2006/relationships/theme" Target="../theme/theme79.xml"/><Relationship Id="rId5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93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80.xml.rels><?xml version="1.0" encoding="UTF-8" standalone="yes"?>
<Relationships xmlns="http://schemas.openxmlformats.org/package/2006/relationships"><Relationship Id="rId6" Type="http://schemas.openxmlformats.org/officeDocument/2006/relationships/theme" Target="../theme/theme80.xml"/><Relationship Id="rId5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9.xml"/><Relationship Id="rId3" Type="http://schemas.openxmlformats.org/officeDocument/2006/relationships/slideLayout" Target="../slideLayouts/slideLayout398.xml"/><Relationship Id="rId2" Type="http://schemas.openxmlformats.org/officeDocument/2006/relationships/slideLayout" Target="../slideLayouts/slideLayout397.xml"/><Relationship Id="rId1" Type="http://schemas.openxmlformats.org/officeDocument/2006/relationships/slideLayout" Target="../slideLayouts/slideLayout396.xml"/></Relationships>
</file>

<file path=ppt/slideMasters/_rels/slideMaster81.xml.rels><?xml version="1.0" encoding="UTF-8" standalone="yes"?>
<Relationships xmlns="http://schemas.openxmlformats.org/package/2006/relationships"><Relationship Id="rId6" Type="http://schemas.openxmlformats.org/officeDocument/2006/relationships/theme" Target="../theme/theme81.xml"/><Relationship Id="rId5" Type="http://schemas.openxmlformats.org/officeDocument/2006/relationships/slideLayout" Target="../slideLayouts/slideLayout405.xml"/><Relationship Id="rId4" Type="http://schemas.openxmlformats.org/officeDocument/2006/relationships/slideLayout" Target="../slideLayouts/slideLayout404.xml"/><Relationship Id="rId3" Type="http://schemas.openxmlformats.org/officeDocument/2006/relationships/slideLayout" Target="../slideLayouts/slideLayout403.xml"/><Relationship Id="rId2" Type="http://schemas.openxmlformats.org/officeDocument/2006/relationships/slideLayout" Target="../slideLayouts/slideLayout402.xml"/><Relationship Id="rId1" Type="http://schemas.openxmlformats.org/officeDocument/2006/relationships/slideLayout" Target="../slideLayouts/slideLayout401.xml"/></Relationships>
</file>

<file path=ppt/slideMasters/_rels/slideMaster82.xml.rels><?xml version="1.0" encoding="UTF-8" standalone="yes"?>
<Relationships xmlns="http://schemas.openxmlformats.org/package/2006/relationships"><Relationship Id="rId6" Type="http://schemas.openxmlformats.org/officeDocument/2006/relationships/theme" Target="../theme/theme82.xml"/><Relationship Id="rId5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407.xml"/><Relationship Id="rId1" Type="http://schemas.openxmlformats.org/officeDocument/2006/relationships/slideLayout" Target="../slideLayouts/slideLayout406.xml"/></Relationships>
</file>

<file path=ppt/slideMasters/_rels/slideMaster83.xml.rels><?xml version="1.0" encoding="UTF-8" standalone="yes"?>
<Relationships xmlns="http://schemas.openxmlformats.org/package/2006/relationships"><Relationship Id="rId6" Type="http://schemas.openxmlformats.org/officeDocument/2006/relationships/theme" Target="../theme/theme83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411.xml"/></Relationships>
</file>

<file path=ppt/slideMasters/_rels/slideMaster84.xml.rels><?xml version="1.0" encoding="UTF-8" standalone="yes"?>
<Relationships xmlns="http://schemas.openxmlformats.org/package/2006/relationships"><Relationship Id="rId6" Type="http://schemas.openxmlformats.org/officeDocument/2006/relationships/theme" Target="../theme/theme84.xml"/><Relationship Id="rId5" Type="http://schemas.openxmlformats.org/officeDocument/2006/relationships/slideLayout" Target="../slideLayouts/slideLayout420.xml"/><Relationship Id="rId4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17.xml"/><Relationship Id="rId1" Type="http://schemas.openxmlformats.org/officeDocument/2006/relationships/slideLayout" Target="../slideLayouts/slideLayout416.xml"/></Relationships>
</file>

<file path=ppt/slideMasters/_rels/slideMaster85.xml.rels><?xml version="1.0" encoding="UTF-8" standalone="yes"?>
<Relationships xmlns="http://schemas.openxmlformats.org/package/2006/relationships"><Relationship Id="rId6" Type="http://schemas.openxmlformats.org/officeDocument/2006/relationships/theme" Target="../theme/theme85.xml"/><Relationship Id="rId5" Type="http://schemas.openxmlformats.org/officeDocument/2006/relationships/slideLayout" Target="../slideLayouts/slideLayout425.xml"/><Relationship Id="rId4" Type="http://schemas.openxmlformats.org/officeDocument/2006/relationships/slideLayout" Target="../slideLayouts/slideLayout424.xml"/><Relationship Id="rId3" Type="http://schemas.openxmlformats.org/officeDocument/2006/relationships/slideLayout" Target="../slideLayouts/slideLayout423.xml"/><Relationship Id="rId2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421.xml"/></Relationships>
</file>

<file path=ppt/slideMasters/_rels/slideMaster86.xml.rels><?xml version="1.0" encoding="UTF-8" standalone="yes"?>
<Relationships xmlns="http://schemas.openxmlformats.org/package/2006/relationships"><Relationship Id="rId6" Type="http://schemas.openxmlformats.org/officeDocument/2006/relationships/theme" Target="../theme/theme86.xml"/><Relationship Id="rId5" Type="http://schemas.openxmlformats.org/officeDocument/2006/relationships/slideLayout" Target="../slideLayouts/slideLayout430.xml"/><Relationship Id="rId4" Type="http://schemas.openxmlformats.org/officeDocument/2006/relationships/slideLayout" Target="../slideLayouts/slideLayout429.xml"/><Relationship Id="rId3" Type="http://schemas.openxmlformats.org/officeDocument/2006/relationships/slideLayout" Target="../slideLayouts/slideLayout428.xml"/><Relationship Id="rId2" Type="http://schemas.openxmlformats.org/officeDocument/2006/relationships/slideLayout" Target="../slideLayouts/slideLayout427.xml"/><Relationship Id="rId1" Type="http://schemas.openxmlformats.org/officeDocument/2006/relationships/slideLayout" Target="../slideLayouts/slideLayout426.xml"/></Relationships>
</file>

<file path=ppt/slideMasters/_rels/slideMaster87.xml.rels><?xml version="1.0" encoding="UTF-8" standalone="yes"?>
<Relationships xmlns="http://schemas.openxmlformats.org/package/2006/relationships"><Relationship Id="rId6" Type="http://schemas.openxmlformats.org/officeDocument/2006/relationships/theme" Target="../theme/theme87.xml"/><Relationship Id="rId5" Type="http://schemas.openxmlformats.org/officeDocument/2006/relationships/slideLayout" Target="../slideLayouts/slideLayout435.xml"/><Relationship Id="rId4" Type="http://schemas.openxmlformats.org/officeDocument/2006/relationships/slideLayout" Target="../slideLayouts/slideLayout434.xml"/><Relationship Id="rId3" Type="http://schemas.openxmlformats.org/officeDocument/2006/relationships/slideLayout" Target="../slideLayouts/slideLayout433.xml"/><Relationship Id="rId2" Type="http://schemas.openxmlformats.org/officeDocument/2006/relationships/slideLayout" Target="../slideLayouts/slideLayout432.xml"/><Relationship Id="rId1" Type="http://schemas.openxmlformats.org/officeDocument/2006/relationships/slideLayout" Target="../slideLayouts/slideLayout431.xml"/></Relationships>
</file>

<file path=ppt/slideMasters/_rels/slideMaster8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8.xml"/><Relationship Id="rId5" Type="http://schemas.openxmlformats.org/officeDocument/2006/relationships/slideLayout" Target="../slideLayouts/slideLayout440.xml"/><Relationship Id="rId4" Type="http://schemas.openxmlformats.org/officeDocument/2006/relationships/slideLayout" Target="../slideLayouts/slideLayout439.xml"/><Relationship Id="rId3" Type="http://schemas.openxmlformats.org/officeDocument/2006/relationships/slideLayout" Target="../slideLayouts/slideLayout438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/Relationships>
</file>

<file path=ppt/slideMasters/_rels/slideMaster89.xml.rels><?xml version="1.0" encoding="UTF-8" standalone="yes"?>
<Relationships xmlns="http://schemas.openxmlformats.org/package/2006/relationships"><Relationship Id="rId6" Type="http://schemas.openxmlformats.org/officeDocument/2006/relationships/theme" Target="../theme/theme89.xml"/><Relationship Id="rId5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44.xml"/><Relationship Id="rId3" Type="http://schemas.openxmlformats.org/officeDocument/2006/relationships/slideLayout" Target="../slideLayouts/slideLayout443.xml"/><Relationship Id="rId2" Type="http://schemas.openxmlformats.org/officeDocument/2006/relationships/slideLayout" Target="../slideLayouts/slideLayout442.xml"/><Relationship Id="rId1" Type="http://schemas.openxmlformats.org/officeDocument/2006/relationships/slideLayout" Target="../slideLayouts/slideLayout441.xml"/></Relationships>
</file>

<file path=ppt/slideMasters/_rels/slideMaster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90.xml.rels><?xml version="1.0" encoding="UTF-8" standalone="yes"?>
<Relationships xmlns="http://schemas.openxmlformats.org/package/2006/relationships"><Relationship Id="rId6" Type="http://schemas.openxmlformats.org/officeDocument/2006/relationships/theme" Target="../theme/theme90.xml"/><Relationship Id="rId5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49.xml"/><Relationship Id="rId3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47.xml"/><Relationship Id="rId1" Type="http://schemas.openxmlformats.org/officeDocument/2006/relationships/slideLayout" Target="../slideLayouts/slideLayout446.xml"/></Relationships>
</file>

<file path=ppt/slideMasters/_rels/slideMaster91.xml.rels><?xml version="1.0" encoding="UTF-8" standalone="yes"?>
<Relationships xmlns="http://schemas.openxmlformats.org/package/2006/relationships"><Relationship Id="rId6" Type="http://schemas.openxmlformats.org/officeDocument/2006/relationships/theme" Target="../theme/theme91.xml"/><Relationship Id="rId5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454.xml"/><Relationship Id="rId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52.xml"/><Relationship Id="rId1" Type="http://schemas.openxmlformats.org/officeDocument/2006/relationships/slideLayout" Target="../slideLayouts/slideLayout451.xml"/></Relationships>
</file>

<file path=ppt/slideMasters/_rels/slideMaster92.xml.rels><?xml version="1.0" encoding="UTF-8" standalone="yes"?>
<Relationships xmlns="http://schemas.openxmlformats.org/package/2006/relationships"><Relationship Id="rId6" Type="http://schemas.openxmlformats.org/officeDocument/2006/relationships/theme" Target="../theme/theme92.xml"/><Relationship Id="rId5" Type="http://schemas.openxmlformats.org/officeDocument/2006/relationships/slideLayout" Target="../slideLayouts/slideLayout460.xml"/><Relationship Id="rId4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58.xml"/><Relationship Id="rId2" Type="http://schemas.openxmlformats.org/officeDocument/2006/relationships/slideLayout" Target="../slideLayouts/slideLayout457.xml"/><Relationship Id="rId1" Type="http://schemas.openxmlformats.org/officeDocument/2006/relationships/slideLayout" Target="../slideLayouts/slideLayout456.xml"/></Relationships>
</file>

<file path=ppt/slideMasters/_rels/slideMaster93.xml.rels><?xml version="1.0" encoding="UTF-8" standalone="yes"?>
<Relationships xmlns="http://schemas.openxmlformats.org/package/2006/relationships"><Relationship Id="rId6" Type="http://schemas.openxmlformats.org/officeDocument/2006/relationships/theme" Target="../theme/theme93.xml"/><Relationship Id="rId5" Type="http://schemas.openxmlformats.org/officeDocument/2006/relationships/slideLayout" Target="../slideLayouts/slideLayout465.xml"/><Relationship Id="rId4" Type="http://schemas.openxmlformats.org/officeDocument/2006/relationships/slideLayout" Target="../slideLayouts/slideLayout464.xml"/><Relationship Id="rId3" Type="http://schemas.openxmlformats.org/officeDocument/2006/relationships/slideLayout" Target="../slideLayouts/slideLayout463.xml"/><Relationship Id="rId2" Type="http://schemas.openxmlformats.org/officeDocument/2006/relationships/slideLayout" Target="../slideLayouts/slideLayout462.xml"/><Relationship Id="rId1" Type="http://schemas.openxmlformats.org/officeDocument/2006/relationships/slideLayout" Target="../slideLayouts/slideLayout461.xml"/></Relationships>
</file>

<file path=ppt/slideMasters/_rels/slideMaster94.xml.rels><?xml version="1.0" encoding="UTF-8" standalone="yes"?>
<Relationships xmlns="http://schemas.openxmlformats.org/package/2006/relationships"><Relationship Id="rId6" Type="http://schemas.openxmlformats.org/officeDocument/2006/relationships/theme" Target="../theme/theme94.xml"/><Relationship Id="rId5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467.xml"/><Relationship Id="rId1" Type="http://schemas.openxmlformats.org/officeDocument/2006/relationships/slideLayout" Target="../slideLayouts/slideLayout466.xml"/></Relationships>
</file>

<file path=ppt/slideMasters/_rels/slideMaster95.xml.rels><?xml version="1.0" encoding="UTF-8" standalone="yes"?>
<Relationships xmlns="http://schemas.openxmlformats.org/package/2006/relationships"><Relationship Id="rId6" Type="http://schemas.openxmlformats.org/officeDocument/2006/relationships/theme" Target="../theme/theme95.xml"/><Relationship Id="rId5" Type="http://schemas.openxmlformats.org/officeDocument/2006/relationships/slideLayout" Target="../slideLayouts/slideLayout475.xml"/><Relationship Id="rId4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73.xml"/><Relationship Id="rId2" Type="http://schemas.openxmlformats.org/officeDocument/2006/relationships/slideLayout" Target="../slideLayouts/slideLayout472.xml"/><Relationship Id="rId1" Type="http://schemas.openxmlformats.org/officeDocument/2006/relationships/slideLayout" Target="../slideLayouts/slideLayout471.xml"/></Relationships>
</file>

<file path=ppt/slideMasters/_rels/slideMaster96.xml.rels><?xml version="1.0" encoding="UTF-8" standalone="yes"?>
<Relationships xmlns="http://schemas.openxmlformats.org/package/2006/relationships"><Relationship Id="rId6" Type="http://schemas.openxmlformats.org/officeDocument/2006/relationships/theme" Target="../theme/theme96.xml"/><Relationship Id="rId5" Type="http://schemas.openxmlformats.org/officeDocument/2006/relationships/slideLayout" Target="../slideLayouts/slideLayout480.xml"/><Relationship Id="rId4" Type="http://schemas.openxmlformats.org/officeDocument/2006/relationships/slideLayout" Target="../slideLayouts/slideLayout479.xml"/><Relationship Id="rId3" Type="http://schemas.openxmlformats.org/officeDocument/2006/relationships/slideLayout" Target="../slideLayouts/slideLayout478.xml"/><Relationship Id="rId2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76.xml"/></Relationships>
</file>

<file path=ppt/slideMasters/_rels/slideMaster97.xml.rels><?xml version="1.0" encoding="UTF-8" standalone="yes"?>
<Relationships xmlns="http://schemas.openxmlformats.org/package/2006/relationships"><Relationship Id="rId6" Type="http://schemas.openxmlformats.org/officeDocument/2006/relationships/theme" Target="../theme/theme97.xml"/><Relationship Id="rId5" Type="http://schemas.openxmlformats.org/officeDocument/2006/relationships/slideLayout" Target="../slideLayouts/slideLayout485.xml"/><Relationship Id="rId4" Type="http://schemas.openxmlformats.org/officeDocument/2006/relationships/slideLayout" Target="../slideLayouts/slideLayout484.xml"/><Relationship Id="rId3" Type="http://schemas.openxmlformats.org/officeDocument/2006/relationships/slideLayout" Target="../slideLayouts/slideLayout483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/Relationships>
</file>

<file path=ppt/slideMasters/_rels/slideMaster98.xml.rels><?xml version="1.0" encoding="UTF-8" standalone="yes"?>
<Relationships xmlns="http://schemas.openxmlformats.org/package/2006/relationships"><Relationship Id="rId6" Type="http://schemas.openxmlformats.org/officeDocument/2006/relationships/theme" Target="../theme/theme98.xml"/><Relationship Id="rId5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9.xml"/><Relationship Id="rId3" Type="http://schemas.openxmlformats.org/officeDocument/2006/relationships/slideLayout" Target="../slideLayouts/slideLayout488.xml"/><Relationship Id="rId2" Type="http://schemas.openxmlformats.org/officeDocument/2006/relationships/slideLayout" Target="../slideLayouts/slideLayout487.xml"/><Relationship Id="rId1" Type="http://schemas.openxmlformats.org/officeDocument/2006/relationships/slideLayout" Target="../slideLayouts/slideLayout486.xml"/></Relationships>
</file>

<file path=ppt/slideMasters/_rels/slideMaster9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9.xml"/><Relationship Id="rId5" Type="http://schemas.openxmlformats.org/officeDocument/2006/relationships/slideLayout" Target="../slideLayouts/slideLayout495.xml"/><Relationship Id="rId4" Type="http://schemas.openxmlformats.org/officeDocument/2006/relationships/slideLayout" Target="../slideLayouts/slideLayout494.xml"/><Relationship Id="rId3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0054" y="735338"/>
            <a:ext cx="8057552" cy="15942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0" i="0">
                <a:solidFill>
                  <a:srgbClr val="0947D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27" y="2533798"/>
            <a:ext cx="16063594" cy="4465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808080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0756" y="10773833"/>
            <a:ext cx="340359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40" y="1102245"/>
            <a:ext cx="730936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91" y="2650334"/>
            <a:ext cx="13350240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08052" y="10770810"/>
            <a:ext cx="43306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40" y="1102245"/>
            <a:ext cx="730936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91" y="2650334"/>
            <a:ext cx="13350240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08052" y="10770810"/>
            <a:ext cx="43306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50" r:id="rId2"/>
    <p:sldLayoutId id="2147484251" r:id="rId3"/>
    <p:sldLayoutId id="2147484252" r:id="rId4"/>
    <p:sldLayoutId id="21474842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4039" y="1179804"/>
            <a:ext cx="392430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719" y="2534314"/>
            <a:ext cx="11155680" cy="361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75156" y="10773833"/>
            <a:ext cx="46609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4039" y="1179804"/>
            <a:ext cx="392430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719" y="2534314"/>
            <a:ext cx="11155680" cy="361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75156" y="10773833"/>
            <a:ext cx="46609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4039" y="1179804"/>
            <a:ext cx="392430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719" y="2534314"/>
            <a:ext cx="11155680" cy="361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75156" y="10773833"/>
            <a:ext cx="46609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4039" y="1179804"/>
            <a:ext cx="392430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719" y="2534314"/>
            <a:ext cx="11155680" cy="361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75156" y="10773833"/>
            <a:ext cx="46609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4039" y="1179804"/>
            <a:ext cx="392430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719" y="2534314"/>
            <a:ext cx="11155680" cy="361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75156" y="10773833"/>
            <a:ext cx="46609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4039" y="1179804"/>
            <a:ext cx="392430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719" y="2534314"/>
            <a:ext cx="11155680" cy="361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75156" y="10773833"/>
            <a:ext cx="46609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4039" y="1179804"/>
            <a:ext cx="392430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719" y="2534314"/>
            <a:ext cx="11155680" cy="361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75156" y="10773833"/>
            <a:ext cx="46609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4039" y="1179804"/>
            <a:ext cx="392430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719" y="2534314"/>
            <a:ext cx="11155680" cy="361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75156" y="10773833"/>
            <a:ext cx="46609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0756" y="10773833"/>
            <a:ext cx="340359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4039" y="1179804"/>
            <a:ext cx="392430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719" y="2534314"/>
            <a:ext cx="11155680" cy="361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75156" y="10773833"/>
            <a:ext cx="46609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4039" y="1179804"/>
            <a:ext cx="392430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0719" y="2534314"/>
            <a:ext cx="11155680" cy="361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275156" y="10773833"/>
            <a:ext cx="46609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6879" y="2516018"/>
            <a:ext cx="13952219" cy="262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8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6879" y="2516018"/>
            <a:ext cx="13952219" cy="262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8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6879" y="2516018"/>
            <a:ext cx="13952219" cy="262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8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6879" y="2516018"/>
            <a:ext cx="13952219" cy="262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8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6879" y="2516018"/>
            <a:ext cx="13952219" cy="262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8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6879" y="2516018"/>
            <a:ext cx="13952219" cy="262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8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6879" y="2516018"/>
            <a:ext cx="13952219" cy="262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8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6879" y="2516018"/>
            <a:ext cx="13952219" cy="262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8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0756" y="10773833"/>
            <a:ext cx="340359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6879" y="2516018"/>
            <a:ext cx="13952219" cy="262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8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6879" y="2516018"/>
            <a:ext cx="13952219" cy="262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8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404" y="4734282"/>
            <a:ext cx="8350250" cy="494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6" y="10773828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404" y="4734282"/>
            <a:ext cx="8350250" cy="494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6" y="10773828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404" y="4734282"/>
            <a:ext cx="8350250" cy="494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6" y="10773828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404" y="4734282"/>
            <a:ext cx="8350250" cy="494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6" y="10773828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404" y="4734282"/>
            <a:ext cx="8350250" cy="494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6" y="10773828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404" y="4734282"/>
            <a:ext cx="8350250" cy="494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6" y="10773828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404" y="4734282"/>
            <a:ext cx="8350250" cy="494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6" y="10773828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404" y="4734282"/>
            <a:ext cx="8350250" cy="494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6" y="10773828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0756" y="10773833"/>
            <a:ext cx="340359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404" y="4734282"/>
            <a:ext cx="8350250" cy="494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6" y="10773828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404" y="4734282"/>
            <a:ext cx="8350250" cy="494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6" y="10773828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1391" y="1179810"/>
            <a:ext cx="392430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4690" y="2620965"/>
            <a:ext cx="16339819" cy="655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130" y="10773822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1391" y="1179810"/>
            <a:ext cx="392430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4690" y="2620965"/>
            <a:ext cx="16339819" cy="655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130" y="10773822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1391" y="1179810"/>
            <a:ext cx="392430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4690" y="2620965"/>
            <a:ext cx="16339819" cy="655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130" y="10773822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1391" y="1179810"/>
            <a:ext cx="392430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4690" y="2620965"/>
            <a:ext cx="16339819" cy="655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130" y="10773822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1391" y="1179810"/>
            <a:ext cx="392430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4690" y="2620965"/>
            <a:ext cx="16339819" cy="655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130" y="10773822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1391" y="1179810"/>
            <a:ext cx="392430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4690" y="2620965"/>
            <a:ext cx="16339819" cy="655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130" y="10773822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1391" y="1179810"/>
            <a:ext cx="392430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4690" y="2620965"/>
            <a:ext cx="16339819" cy="655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130" y="10773822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1391" y="1179810"/>
            <a:ext cx="392430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4690" y="2620965"/>
            <a:ext cx="16339819" cy="655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130" y="10773822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0756" y="10773833"/>
            <a:ext cx="340359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1391" y="1179810"/>
            <a:ext cx="392430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4690" y="2620965"/>
            <a:ext cx="16339819" cy="655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130" y="10773822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1391" y="1179810"/>
            <a:ext cx="392430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4690" y="2620965"/>
            <a:ext cx="16339819" cy="655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130" y="10773822"/>
            <a:ext cx="34163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7" y="2462881"/>
            <a:ext cx="12147550" cy="5633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7527" y="10773822"/>
            <a:ext cx="34353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7" y="2462881"/>
            <a:ext cx="12147550" cy="5633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7527" y="10773822"/>
            <a:ext cx="34353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7" y="2462881"/>
            <a:ext cx="12147550" cy="5633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7527" y="10773822"/>
            <a:ext cx="34353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7" y="2462881"/>
            <a:ext cx="12147550" cy="5633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7527" y="10773822"/>
            <a:ext cx="34353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7" y="2462881"/>
            <a:ext cx="12147550" cy="5633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7527" y="10773822"/>
            <a:ext cx="34353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7" y="2462881"/>
            <a:ext cx="12147550" cy="5633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7527" y="10773822"/>
            <a:ext cx="34353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7" y="2462881"/>
            <a:ext cx="12147550" cy="5633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7527" y="10773822"/>
            <a:ext cx="34353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7" y="2462881"/>
            <a:ext cx="12147550" cy="5633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7527" y="10773822"/>
            <a:ext cx="34353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0756" y="10773833"/>
            <a:ext cx="340359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7" y="2462881"/>
            <a:ext cx="12147550" cy="5633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7527" y="10773822"/>
            <a:ext cx="34353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7" y="2462881"/>
            <a:ext cx="12147550" cy="5633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7527" y="10773822"/>
            <a:ext cx="34353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5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2" y="2392119"/>
            <a:ext cx="11155680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0" y="10773833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5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2" y="2392119"/>
            <a:ext cx="11155680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0" y="10773833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5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2" y="2392119"/>
            <a:ext cx="11155680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0" y="10773833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5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2" y="2392119"/>
            <a:ext cx="11155680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0" y="10773833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5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2" y="2392119"/>
            <a:ext cx="11155680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0" y="10773833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5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2" y="2392119"/>
            <a:ext cx="11155680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0" y="10773833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5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2" y="2392119"/>
            <a:ext cx="11155680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0" y="10773833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5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2" y="2392119"/>
            <a:ext cx="11155680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0" y="10773833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0756" y="10773833"/>
            <a:ext cx="340359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5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2" y="2392119"/>
            <a:ext cx="11155680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0" y="10773833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5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032" y="2392119"/>
            <a:ext cx="11155680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0" y="10773833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2650329"/>
            <a:ext cx="8087995" cy="329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2" y="10773833"/>
            <a:ext cx="34099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2650329"/>
            <a:ext cx="8087995" cy="329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2" y="10773833"/>
            <a:ext cx="34099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2650329"/>
            <a:ext cx="8087995" cy="329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2" y="10773833"/>
            <a:ext cx="34099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2650329"/>
            <a:ext cx="8087995" cy="329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2" y="10773833"/>
            <a:ext cx="34099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2650329"/>
            <a:ext cx="8087995" cy="329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2" y="10773833"/>
            <a:ext cx="34099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2650329"/>
            <a:ext cx="8087995" cy="329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2" y="10773833"/>
            <a:ext cx="34099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2650329"/>
            <a:ext cx="8087995" cy="329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2" y="10773833"/>
            <a:ext cx="34099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2650329"/>
            <a:ext cx="8087995" cy="329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2" y="10773833"/>
            <a:ext cx="34099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0756" y="10773833"/>
            <a:ext cx="340359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2650329"/>
            <a:ext cx="8087995" cy="329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2" y="10773833"/>
            <a:ext cx="34099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2650329"/>
            <a:ext cx="8087995" cy="329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9942" y="10773833"/>
            <a:ext cx="340994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4689438"/>
            <a:ext cx="10516870" cy="2538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9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4689438"/>
            <a:ext cx="10516870" cy="2538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9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4689438"/>
            <a:ext cx="10516870" cy="2538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9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4689438"/>
            <a:ext cx="10516870" cy="2538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9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4689438"/>
            <a:ext cx="10516870" cy="2538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9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4689438"/>
            <a:ext cx="10516870" cy="2538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9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4689438"/>
            <a:ext cx="10516870" cy="2538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9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4689438"/>
            <a:ext cx="10516870" cy="2538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9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0756" y="10773833"/>
            <a:ext cx="340359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4689438"/>
            <a:ext cx="10516870" cy="2538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9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81" y="1102245"/>
            <a:ext cx="73088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81" y="4689438"/>
            <a:ext cx="10516870" cy="2538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98336" y="10773829"/>
            <a:ext cx="342900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45"/>
            <a:ext cx="73090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75" y="2537185"/>
            <a:ext cx="11463655" cy="297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1558" y="10773829"/>
            <a:ext cx="339725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45"/>
            <a:ext cx="73090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75" y="2537185"/>
            <a:ext cx="11463655" cy="297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1558" y="10773829"/>
            <a:ext cx="339725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45"/>
            <a:ext cx="73090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75" y="2537185"/>
            <a:ext cx="11463655" cy="297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1558" y="10773829"/>
            <a:ext cx="339725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45"/>
            <a:ext cx="73090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75" y="2537185"/>
            <a:ext cx="11463655" cy="297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1558" y="10773829"/>
            <a:ext cx="339725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45"/>
            <a:ext cx="73090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75" y="2537185"/>
            <a:ext cx="11463655" cy="297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1558" y="10773829"/>
            <a:ext cx="339725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45"/>
            <a:ext cx="73090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75" y="2537185"/>
            <a:ext cx="11463655" cy="297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1558" y="10773829"/>
            <a:ext cx="339725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45"/>
            <a:ext cx="73090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75" y="2537185"/>
            <a:ext cx="11463655" cy="297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1558" y="10773829"/>
            <a:ext cx="339725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45"/>
            <a:ext cx="73090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75" y="2537185"/>
            <a:ext cx="11463655" cy="297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1558" y="10773829"/>
            <a:ext cx="339725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842A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0756" y="10773833"/>
            <a:ext cx="340359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PMingLiU"/>
                <a:cs typeface="PMingLiU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45"/>
            <a:ext cx="73090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75" y="2537185"/>
            <a:ext cx="11463655" cy="297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1558" y="10773829"/>
            <a:ext cx="339725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70" y="1102245"/>
            <a:ext cx="730905" cy="808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75" y="2537185"/>
            <a:ext cx="11463655" cy="297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01558" y="10773829"/>
            <a:ext cx="339725" cy="26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40" y="1102245"/>
            <a:ext cx="730936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91" y="2650334"/>
            <a:ext cx="13350240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08052" y="10770810"/>
            <a:ext cx="43306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40" y="1102245"/>
            <a:ext cx="730936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91" y="2650334"/>
            <a:ext cx="13350240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08052" y="10770810"/>
            <a:ext cx="43306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40" y="1102245"/>
            <a:ext cx="730936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91" y="2650334"/>
            <a:ext cx="13350240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08052" y="10770810"/>
            <a:ext cx="43306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40" y="1102245"/>
            <a:ext cx="730936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91" y="2650334"/>
            <a:ext cx="13350240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08052" y="10770810"/>
            <a:ext cx="43306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40" y="1102245"/>
            <a:ext cx="730936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91" y="2650334"/>
            <a:ext cx="13350240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08052" y="10770810"/>
            <a:ext cx="43306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40" y="1102245"/>
            <a:ext cx="730936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91" y="2650334"/>
            <a:ext cx="13350240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08052" y="10770810"/>
            <a:ext cx="43306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40" y="1102245"/>
            <a:ext cx="730936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91" y="2650334"/>
            <a:ext cx="13350240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08052" y="10770810"/>
            <a:ext cx="43306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5940" y="1102245"/>
            <a:ext cx="730936" cy="80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947D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1391" y="2650334"/>
            <a:ext cx="13350240" cy="300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08052" y="10770810"/>
            <a:ext cx="43306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3B3B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B6F15528-21DE-4FAA-801E-634DDDAF4B2B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2.xm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57.xml"/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image" Target="../media/image43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6.png"/><Relationship Id="rId8" Type="http://schemas.openxmlformats.org/officeDocument/2006/relationships/image" Target="../media/image445.png"/><Relationship Id="rId7" Type="http://schemas.openxmlformats.org/officeDocument/2006/relationships/image" Target="../media/image444.png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png"/><Relationship Id="rId3" Type="http://schemas.openxmlformats.org/officeDocument/2006/relationships/image" Target="../media/image88.png"/><Relationship Id="rId2" Type="http://schemas.openxmlformats.org/officeDocument/2006/relationships/image" Target="../media/image440.png"/><Relationship Id="rId13" Type="http://schemas.openxmlformats.org/officeDocument/2006/relationships/slideLayout" Target="../slideLayouts/slideLayout470.xml"/><Relationship Id="rId12" Type="http://schemas.openxmlformats.org/officeDocument/2006/relationships/image" Target="../media/image449.png"/><Relationship Id="rId11" Type="http://schemas.openxmlformats.org/officeDocument/2006/relationships/image" Target="../media/image448.png"/><Relationship Id="rId10" Type="http://schemas.openxmlformats.org/officeDocument/2006/relationships/image" Target="../media/image447.png"/><Relationship Id="rId1" Type="http://schemas.openxmlformats.org/officeDocument/2006/relationships/image" Target="../media/image4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2.xml"/><Relationship Id="rId2" Type="http://schemas.openxmlformats.org/officeDocument/2006/relationships/image" Target="../media/image411.png"/><Relationship Id="rId1" Type="http://schemas.openxmlformats.org/officeDocument/2006/relationships/image" Target="../media/image45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6.xml"/><Relationship Id="rId2" Type="http://schemas.openxmlformats.org/officeDocument/2006/relationships/image" Target="../media/image452.png"/><Relationship Id="rId1" Type="http://schemas.openxmlformats.org/officeDocument/2006/relationships/image" Target="../media/image45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7.xml"/><Relationship Id="rId2" Type="http://schemas.openxmlformats.org/officeDocument/2006/relationships/image" Target="../media/image454.png"/><Relationship Id="rId1" Type="http://schemas.openxmlformats.org/officeDocument/2006/relationships/image" Target="../media/image453.pn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92.xml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image" Target="../media/image455.png"/></Relationships>
</file>

<file path=ppt/slides/_rels/slide10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97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Relationship Id="rId3" Type="http://schemas.openxmlformats.org/officeDocument/2006/relationships/image" Target="../media/image460.png"/><Relationship Id="rId2" Type="http://schemas.openxmlformats.org/officeDocument/2006/relationships/image" Target="../media/image457.png"/><Relationship Id="rId1" Type="http://schemas.openxmlformats.org/officeDocument/2006/relationships/image" Target="../media/image45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png"/><Relationship Id="rId8" Type="http://schemas.openxmlformats.org/officeDocument/2006/relationships/image" Target="../media/image122.png"/><Relationship Id="rId7" Type="http://schemas.openxmlformats.org/officeDocument/2006/relationships/image" Target="../media/image121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4.png"/><Relationship Id="rId1" Type="http://schemas.openxmlformats.org/officeDocument/2006/relationships/image" Target="../media/image115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02.xml"/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image" Target="../media/image46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7.xml"/><Relationship Id="rId2" Type="http://schemas.openxmlformats.org/officeDocument/2006/relationships/image" Target="../media/image468.png"/><Relationship Id="rId1" Type="http://schemas.openxmlformats.org/officeDocument/2006/relationships/image" Target="../media/image46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2.xml"/><Relationship Id="rId2" Type="http://schemas.openxmlformats.org/officeDocument/2006/relationships/image" Target="../media/image470.png"/><Relationship Id="rId1" Type="http://schemas.openxmlformats.org/officeDocument/2006/relationships/image" Target="../media/image46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7.xml"/><Relationship Id="rId2" Type="http://schemas.openxmlformats.org/officeDocument/2006/relationships/image" Target="../media/image472.png"/><Relationship Id="rId1" Type="http://schemas.openxmlformats.org/officeDocument/2006/relationships/image" Target="../media/image47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2.xml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7.xml"/><Relationship Id="rId4" Type="http://schemas.openxmlformats.org/officeDocument/2006/relationships/image" Target="../media/image476.png"/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image" Target="../media/image47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.png"/><Relationship Id="rId8" Type="http://schemas.openxmlformats.org/officeDocument/2006/relationships/image" Target="../media/image138.png"/><Relationship Id="rId7" Type="http://schemas.openxmlformats.org/officeDocument/2006/relationships/image" Target="../media/image137.png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1" Type="http://schemas.openxmlformats.org/officeDocument/2006/relationships/slideLayout" Target="../slideLayouts/slideLayout22.xml"/><Relationship Id="rId10" Type="http://schemas.openxmlformats.org/officeDocument/2006/relationships/image" Target="../media/image140.png"/><Relationship Id="rId1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147.png"/><Relationship Id="rId7" Type="http://schemas.openxmlformats.org/officeDocument/2006/relationships/image" Target="../media/image146.png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image" Target="../media/image27.jpe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image" Target="../media/image155.png"/><Relationship Id="rId7" Type="http://schemas.openxmlformats.org/officeDocument/2006/relationships/image" Target="../media/image154.png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7.xml"/><Relationship Id="rId5" Type="http://schemas.openxmlformats.org/officeDocument/2006/relationships/image" Target="../media/image166.png"/><Relationship Id="rId4" Type="http://schemas.openxmlformats.org/officeDocument/2006/relationships/image" Target="../media/image165.jpeg"/><Relationship Id="rId3" Type="http://schemas.openxmlformats.org/officeDocument/2006/relationships/image" Target="../media/image164.jpe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7" Type="http://schemas.openxmlformats.org/officeDocument/2006/relationships/image" Target="../media/image175.png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png"/><Relationship Id="rId8" Type="http://schemas.openxmlformats.org/officeDocument/2006/relationships/image" Target="../media/image183.png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3" Type="http://schemas.openxmlformats.org/officeDocument/2006/relationships/slideLayout" Target="../slideLayouts/slideLayout72.xml"/><Relationship Id="rId12" Type="http://schemas.openxmlformats.org/officeDocument/2006/relationships/image" Target="../media/image187.png"/><Relationship Id="rId11" Type="http://schemas.openxmlformats.org/officeDocument/2006/relationships/image" Target="../media/image186.png"/><Relationship Id="rId10" Type="http://schemas.openxmlformats.org/officeDocument/2006/relationships/image" Target="../media/image185.png"/><Relationship Id="rId1" Type="http://schemas.openxmlformats.org/officeDocument/2006/relationships/image" Target="../media/image1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189.png"/><Relationship Id="rId1" Type="http://schemas.openxmlformats.org/officeDocument/2006/relationships/image" Target="../media/image18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image" Target="../media/image197.png"/><Relationship Id="rId7" Type="http://schemas.openxmlformats.org/officeDocument/2006/relationships/image" Target="../media/image196.png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2" Type="http://schemas.openxmlformats.org/officeDocument/2006/relationships/image" Target="../media/image199.png"/><Relationship Id="rId1" Type="http://schemas.openxmlformats.org/officeDocument/2006/relationships/image" Target="../media/image198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7.xml"/><Relationship Id="rId4" Type="http://schemas.openxmlformats.org/officeDocument/2006/relationships/image" Target="../media/image203.png"/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image" Target="../media/image217.png"/><Relationship Id="rId7" Type="http://schemas.openxmlformats.org/officeDocument/2006/relationships/image" Target="../media/image216.png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2.xml"/><Relationship Id="rId2" Type="http://schemas.openxmlformats.org/officeDocument/2006/relationships/image" Target="../media/image218.png"/><Relationship Id="rId1" Type="http://schemas.openxmlformats.org/officeDocument/2006/relationships/image" Target="../media/image1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7" Type="http://schemas.openxmlformats.org/officeDocument/2006/relationships/image" Target="../media/image225.png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7" Type="http://schemas.openxmlformats.org/officeDocument/2006/relationships/image" Target="../media/image232.png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image" Target="../media/image226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7.xml"/><Relationship Id="rId4" Type="http://schemas.openxmlformats.org/officeDocument/2006/relationships/image" Target="../media/image236.png"/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2.xml"/><Relationship Id="rId1" Type="http://schemas.openxmlformats.org/officeDocument/2006/relationships/image" Target="../media/image237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7.xml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2.xml"/><Relationship Id="rId4" Type="http://schemas.openxmlformats.org/officeDocument/2006/relationships/image" Target="../media/image245.png"/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image" Target="../media/image24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7.xml"/><Relationship Id="rId4" Type="http://schemas.openxmlformats.org/officeDocument/2006/relationships/image" Target="../media/image245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2.png"/><Relationship Id="rId8" Type="http://schemas.openxmlformats.org/officeDocument/2006/relationships/image" Target="../media/image255.png"/><Relationship Id="rId7" Type="http://schemas.openxmlformats.org/officeDocument/2006/relationships/image" Target="../media/image254.png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4" Type="http://schemas.openxmlformats.org/officeDocument/2006/relationships/slideLayout" Target="../slideLayouts/slideLayout160.xml"/><Relationship Id="rId13" Type="http://schemas.openxmlformats.org/officeDocument/2006/relationships/image" Target="../media/image259.png"/><Relationship Id="rId12" Type="http://schemas.openxmlformats.org/officeDocument/2006/relationships/image" Target="../media/image258.png"/><Relationship Id="rId11" Type="http://schemas.openxmlformats.org/officeDocument/2006/relationships/image" Target="../media/image257.png"/><Relationship Id="rId10" Type="http://schemas.openxmlformats.org/officeDocument/2006/relationships/image" Target="../media/image256.png"/><Relationship Id="rId1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8.png"/><Relationship Id="rId8" Type="http://schemas.openxmlformats.org/officeDocument/2006/relationships/image" Target="../media/image267.png"/><Relationship Id="rId7" Type="http://schemas.openxmlformats.org/officeDocument/2006/relationships/image" Target="../media/image266.png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5" Type="http://schemas.openxmlformats.org/officeDocument/2006/relationships/slideLayout" Target="../slideLayouts/slideLayout162.xml"/><Relationship Id="rId14" Type="http://schemas.openxmlformats.org/officeDocument/2006/relationships/image" Target="../media/image273.png"/><Relationship Id="rId13" Type="http://schemas.openxmlformats.org/officeDocument/2006/relationships/image" Target="../media/image272.png"/><Relationship Id="rId12" Type="http://schemas.openxmlformats.org/officeDocument/2006/relationships/image" Target="../media/image271.png"/><Relationship Id="rId11" Type="http://schemas.openxmlformats.org/officeDocument/2006/relationships/image" Target="../media/image270.png"/><Relationship Id="rId10" Type="http://schemas.openxmlformats.org/officeDocument/2006/relationships/image" Target="../media/image269.png"/><Relationship Id="rId1" Type="http://schemas.openxmlformats.org/officeDocument/2006/relationships/image" Target="../media/image2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7.xml"/><Relationship Id="rId2" Type="http://schemas.openxmlformats.org/officeDocument/2006/relationships/image" Target="../media/image275.png"/><Relationship Id="rId1" Type="http://schemas.openxmlformats.org/officeDocument/2006/relationships/image" Target="../media/image2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2.xml"/><Relationship Id="rId2" Type="http://schemas.openxmlformats.org/officeDocument/2006/relationships/image" Target="../media/image277.png"/><Relationship Id="rId1" Type="http://schemas.openxmlformats.org/officeDocument/2006/relationships/image" Target="../media/image2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0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image" Target="../media/image278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1.png"/><Relationship Id="rId8" Type="http://schemas.openxmlformats.org/officeDocument/2006/relationships/image" Target="../media/image290.png"/><Relationship Id="rId7" Type="http://schemas.openxmlformats.org/officeDocument/2006/relationships/image" Target="../media/image289.png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5" Type="http://schemas.openxmlformats.org/officeDocument/2006/relationships/slideLayout" Target="../slideLayouts/slideLayout195.xml"/><Relationship Id="rId14" Type="http://schemas.openxmlformats.org/officeDocument/2006/relationships/image" Target="../media/image296.png"/><Relationship Id="rId13" Type="http://schemas.openxmlformats.org/officeDocument/2006/relationships/image" Target="../media/image295.png"/><Relationship Id="rId12" Type="http://schemas.openxmlformats.org/officeDocument/2006/relationships/image" Target="../media/image294.png"/><Relationship Id="rId11" Type="http://schemas.openxmlformats.org/officeDocument/2006/relationships/image" Target="../media/image293.png"/><Relationship Id="rId10" Type="http://schemas.openxmlformats.org/officeDocument/2006/relationships/image" Target="../media/image292.png"/><Relationship Id="rId1" Type="http://schemas.openxmlformats.org/officeDocument/2006/relationships/image" Target="../media/image2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7.xml"/><Relationship Id="rId2" Type="http://schemas.openxmlformats.org/officeDocument/2006/relationships/image" Target="../media/image298.png"/><Relationship Id="rId1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7.xml"/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image" Target="../media/image299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2.xml"/><Relationship Id="rId4" Type="http://schemas.openxmlformats.org/officeDocument/2006/relationships/image" Target="../media/image305.png"/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image" Target="../media/image302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17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image" Target="../media/image3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2.xml"/><Relationship Id="rId2" Type="http://schemas.openxmlformats.org/officeDocument/2006/relationships/image" Target="../media/image312.png"/><Relationship Id="rId1" Type="http://schemas.openxmlformats.org/officeDocument/2006/relationships/image" Target="../media/image3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7.xml"/><Relationship Id="rId2" Type="http://schemas.openxmlformats.org/officeDocument/2006/relationships/image" Target="../media/image314.png"/><Relationship Id="rId1" Type="http://schemas.openxmlformats.org/officeDocument/2006/relationships/image" Target="../media/image313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2.xml"/><Relationship Id="rId5" Type="http://schemas.openxmlformats.org/officeDocument/2006/relationships/image" Target="../media/image317.png"/><Relationship Id="rId4" Type="http://schemas.openxmlformats.org/officeDocument/2006/relationships/image" Target="../media/image174.png"/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7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7.xml"/><Relationship Id="rId2" Type="http://schemas.openxmlformats.org/officeDocument/2006/relationships/image" Target="../media/image319.png"/><Relationship Id="rId1" Type="http://schemas.openxmlformats.org/officeDocument/2006/relationships/image" Target="../media/image3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2.xml"/><Relationship Id="rId2" Type="http://schemas.openxmlformats.org/officeDocument/2006/relationships/image" Target="../media/image321.png"/><Relationship Id="rId1" Type="http://schemas.openxmlformats.org/officeDocument/2006/relationships/image" Target="../media/image32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85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image" Target="../media/image32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7.xml"/><Relationship Id="rId1" Type="http://schemas.openxmlformats.org/officeDocument/2006/relationships/image" Target="../media/image1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2.xml"/><Relationship Id="rId2" Type="http://schemas.openxmlformats.org/officeDocument/2006/relationships/image" Target="../media/image329.png"/><Relationship Id="rId1" Type="http://schemas.openxmlformats.org/officeDocument/2006/relationships/image" Target="../media/image328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7.xml"/><Relationship Id="rId3" Type="http://schemas.openxmlformats.org/officeDocument/2006/relationships/image" Target="../media/image332.jpeg"/><Relationship Id="rId2" Type="http://schemas.openxmlformats.org/officeDocument/2006/relationships/image" Target="../media/image331.png"/><Relationship Id="rId1" Type="http://schemas.openxmlformats.org/officeDocument/2006/relationships/image" Target="../media/image33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63.png"/><Relationship Id="rId35" Type="http://schemas.openxmlformats.org/officeDocument/2006/relationships/image" Target="../media/image62.png"/><Relationship Id="rId34" Type="http://schemas.openxmlformats.org/officeDocument/2006/relationships/image" Target="../media/image61.png"/><Relationship Id="rId33" Type="http://schemas.openxmlformats.org/officeDocument/2006/relationships/image" Target="../media/image60.png"/><Relationship Id="rId32" Type="http://schemas.openxmlformats.org/officeDocument/2006/relationships/image" Target="../media/image59.png"/><Relationship Id="rId31" Type="http://schemas.openxmlformats.org/officeDocument/2006/relationships/image" Target="../media/image58.png"/><Relationship Id="rId30" Type="http://schemas.openxmlformats.org/officeDocument/2006/relationships/image" Target="../media/image57.png"/><Relationship Id="rId3" Type="http://schemas.openxmlformats.org/officeDocument/2006/relationships/image" Target="../media/image30.png"/><Relationship Id="rId29" Type="http://schemas.openxmlformats.org/officeDocument/2006/relationships/image" Target="../media/image56.png"/><Relationship Id="rId28" Type="http://schemas.openxmlformats.org/officeDocument/2006/relationships/image" Target="../media/image55.png"/><Relationship Id="rId27" Type="http://schemas.openxmlformats.org/officeDocument/2006/relationships/image" Target="../media/image54.png"/><Relationship Id="rId26" Type="http://schemas.openxmlformats.org/officeDocument/2006/relationships/image" Target="../media/image53.png"/><Relationship Id="rId25" Type="http://schemas.openxmlformats.org/officeDocument/2006/relationships/image" Target="../media/image52.png"/><Relationship Id="rId24" Type="http://schemas.openxmlformats.org/officeDocument/2006/relationships/image" Target="../media/image51.png"/><Relationship Id="rId23" Type="http://schemas.openxmlformats.org/officeDocument/2006/relationships/image" Target="../media/image50.png"/><Relationship Id="rId22" Type="http://schemas.openxmlformats.org/officeDocument/2006/relationships/image" Target="../media/image49.png"/><Relationship Id="rId21" Type="http://schemas.openxmlformats.org/officeDocument/2006/relationships/image" Target="../media/image48.png"/><Relationship Id="rId20" Type="http://schemas.openxmlformats.org/officeDocument/2006/relationships/image" Target="../media/image47.png"/><Relationship Id="rId2" Type="http://schemas.openxmlformats.org/officeDocument/2006/relationships/image" Target="../media/image29.png"/><Relationship Id="rId19" Type="http://schemas.openxmlformats.org/officeDocument/2006/relationships/image" Target="../media/image46.png"/><Relationship Id="rId18" Type="http://schemas.openxmlformats.org/officeDocument/2006/relationships/image" Target="../media/image45.png"/><Relationship Id="rId17" Type="http://schemas.openxmlformats.org/officeDocument/2006/relationships/image" Target="../media/image44.png"/><Relationship Id="rId16" Type="http://schemas.openxmlformats.org/officeDocument/2006/relationships/image" Target="../media/image43.png"/><Relationship Id="rId15" Type="http://schemas.openxmlformats.org/officeDocument/2006/relationships/image" Target="../media/image42.png"/><Relationship Id="rId14" Type="http://schemas.openxmlformats.org/officeDocument/2006/relationships/image" Target="../media/image41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2.xml"/><Relationship Id="rId4" Type="http://schemas.openxmlformats.org/officeDocument/2006/relationships/image" Target="../media/image336.png"/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image" Target="../media/image333.png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8.xml"/><Relationship Id="rId6" Type="http://schemas.openxmlformats.org/officeDocument/2006/relationships/image" Target="../media/image340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image" Target="../media/image337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6.png"/><Relationship Id="rId8" Type="http://schemas.openxmlformats.org/officeDocument/2006/relationships/image" Target="../media/image183.png"/><Relationship Id="rId7" Type="http://schemas.openxmlformats.org/officeDocument/2006/relationships/image" Target="../media/image345.png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Relationship Id="rId3" Type="http://schemas.openxmlformats.org/officeDocument/2006/relationships/image" Target="../media/image341.png"/><Relationship Id="rId2" Type="http://schemas.openxmlformats.org/officeDocument/2006/relationships/image" Target="../media/image177.png"/><Relationship Id="rId13" Type="http://schemas.openxmlformats.org/officeDocument/2006/relationships/slideLayout" Target="../slideLayouts/slideLayout312.xml"/><Relationship Id="rId12" Type="http://schemas.openxmlformats.org/officeDocument/2006/relationships/image" Target="../media/image349.png"/><Relationship Id="rId11" Type="http://schemas.openxmlformats.org/officeDocument/2006/relationships/image" Target="../media/image348.png"/><Relationship Id="rId10" Type="http://schemas.openxmlformats.org/officeDocument/2006/relationships/image" Target="../media/image347.png"/><Relationship Id="rId1" Type="http://schemas.openxmlformats.org/officeDocument/2006/relationships/image" Target="../media/image1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7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5.xml"/><Relationship Id="rId8" Type="http://schemas.openxmlformats.org/officeDocument/2006/relationships/image" Target="../media/image357.png"/><Relationship Id="rId7" Type="http://schemas.openxmlformats.org/officeDocument/2006/relationships/image" Target="../media/image356.png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image" Target="../media/image35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7" Type="http://schemas.openxmlformats.org/officeDocument/2006/relationships/image" Target="../media/image364.png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image" Target="../media/image3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2.xml"/><Relationship Id="rId2" Type="http://schemas.openxmlformats.org/officeDocument/2006/relationships/image" Target="../media/image366.png"/><Relationship Id="rId1" Type="http://schemas.openxmlformats.org/officeDocument/2006/relationships/image" Target="../media/image3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7.xml"/><Relationship Id="rId2" Type="http://schemas.openxmlformats.org/officeDocument/2006/relationships/image" Target="../media/image368.png"/><Relationship Id="rId1" Type="http://schemas.openxmlformats.org/officeDocument/2006/relationships/image" Target="../media/image367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2.xml"/><Relationship Id="rId8" Type="http://schemas.openxmlformats.org/officeDocument/2006/relationships/image" Target="../media/image376.png"/><Relationship Id="rId7" Type="http://schemas.openxmlformats.org/officeDocument/2006/relationships/image" Target="../media/image375.png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image" Target="../media/image369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7.xml"/><Relationship Id="rId4" Type="http://schemas.openxmlformats.org/officeDocument/2006/relationships/image" Target="../media/image380.png"/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image" Target="../media/image37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81.png"/><Relationship Id="rId17" Type="http://schemas.openxmlformats.org/officeDocument/2006/relationships/image" Target="../media/image80.png"/><Relationship Id="rId16" Type="http://schemas.openxmlformats.org/officeDocument/2006/relationships/image" Target="../media/image79.png"/><Relationship Id="rId15" Type="http://schemas.openxmlformats.org/officeDocument/2006/relationships/image" Target="../media/image78.png"/><Relationship Id="rId14" Type="http://schemas.openxmlformats.org/officeDocument/2006/relationships/image" Target="../media/image77.png"/><Relationship Id="rId13" Type="http://schemas.openxmlformats.org/officeDocument/2006/relationships/image" Target="../media/image76.png"/><Relationship Id="rId12" Type="http://schemas.openxmlformats.org/officeDocument/2006/relationships/image" Target="../media/image75.png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image" Target="../media/image64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2.xml"/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image" Target="../media/image381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7.xml"/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image" Target="../media/image3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2.xml"/><Relationship Id="rId2" Type="http://schemas.openxmlformats.org/officeDocument/2006/relationships/image" Target="../media/image388.png"/><Relationship Id="rId1" Type="http://schemas.openxmlformats.org/officeDocument/2006/relationships/image" Target="../media/image387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7.xml"/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image" Target="../media/image3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2.xml"/><Relationship Id="rId2" Type="http://schemas.openxmlformats.org/officeDocument/2006/relationships/image" Target="../media/image393.png"/><Relationship Id="rId1" Type="http://schemas.openxmlformats.org/officeDocument/2006/relationships/image" Target="../media/image39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7.xml"/><Relationship Id="rId2" Type="http://schemas.openxmlformats.org/officeDocument/2006/relationships/image" Target="../media/image395.png"/><Relationship Id="rId1" Type="http://schemas.openxmlformats.org/officeDocument/2006/relationships/image" Target="../media/image39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2.xml"/><Relationship Id="rId2" Type="http://schemas.openxmlformats.org/officeDocument/2006/relationships/image" Target="../media/image397.png"/><Relationship Id="rId1" Type="http://schemas.openxmlformats.org/officeDocument/2006/relationships/image" Target="../media/image396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87.xml"/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image" Target="../media/image398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2.xml"/><Relationship Id="rId4" Type="http://schemas.openxmlformats.org/officeDocument/2006/relationships/image" Target="../media/image404.png"/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image" Target="../media/image401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08.png"/><Relationship Id="rId26" Type="http://schemas.openxmlformats.org/officeDocument/2006/relationships/image" Target="../media/image107.png"/><Relationship Id="rId25" Type="http://schemas.openxmlformats.org/officeDocument/2006/relationships/image" Target="../media/image106.png"/><Relationship Id="rId24" Type="http://schemas.openxmlformats.org/officeDocument/2006/relationships/image" Target="../media/image105.png"/><Relationship Id="rId23" Type="http://schemas.openxmlformats.org/officeDocument/2006/relationships/image" Target="../media/image104.png"/><Relationship Id="rId22" Type="http://schemas.openxmlformats.org/officeDocument/2006/relationships/image" Target="../media/image103.png"/><Relationship Id="rId21" Type="http://schemas.openxmlformats.org/officeDocument/2006/relationships/image" Target="../media/image102.png"/><Relationship Id="rId20" Type="http://schemas.openxmlformats.org/officeDocument/2006/relationships/image" Target="../media/image101.png"/><Relationship Id="rId2" Type="http://schemas.openxmlformats.org/officeDocument/2006/relationships/image" Target="../media/image83.png"/><Relationship Id="rId19" Type="http://schemas.openxmlformats.org/officeDocument/2006/relationships/image" Target="../media/image100.png"/><Relationship Id="rId18" Type="http://schemas.openxmlformats.org/officeDocument/2006/relationships/image" Target="../media/image99.png"/><Relationship Id="rId17" Type="http://schemas.openxmlformats.org/officeDocument/2006/relationships/image" Target="../media/image98.png"/><Relationship Id="rId16" Type="http://schemas.openxmlformats.org/officeDocument/2006/relationships/image" Target="../media/image97.png"/><Relationship Id="rId15" Type="http://schemas.openxmlformats.org/officeDocument/2006/relationships/image" Target="../media/image96.png"/><Relationship Id="rId14" Type="http://schemas.openxmlformats.org/officeDocument/2006/relationships/image" Target="../media/image95.png"/><Relationship Id="rId13" Type="http://schemas.openxmlformats.org/officeDocument/2006/relationships/image" Target="../media/image94.png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82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05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Relationship Id="rId3" Type="http://schemas.openxmlformats.org/officeDocument/2006/relationships/image" Target="../media/image91.png"/><Relationship Id="rId2" Type="http://schemas.openxmlformats.org/officeDocument/2006/relationships/image" Target="../media/image406.png"/><Relationship Id="rId1" Type="http://schemas.openxmlformats.org/officeDocument/2006/relationships/image" Target="../media/image405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7.xml"/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image" Target="../media/image409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12.xml"/><Relationship Id="rId4" Type="http://schemas.openxmlformats.org/officeDocument/2006/relationships/image" Target="../media/image415.png"/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image" Target="../media/image412.pn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17.xml"/><Relationship Id="rId4" Type="http://schemas.openxmlformats.org/officeDocument/2006/relationships/image" Target="../media/image419.png"/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image" Target="../media/image416.png"/></Relationships>
</file>

<file path=ppt/slides/_rels/slide9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21.xml"/><Relationship Id="rId6" Type="http://schemas.openxmlformats.org/officeDocument/2006/relationships/image" Target="../media/image423.jpeg"/><Relationship Id="rId5" Type="http://schemas.openxmlformats.org/officeDocument/2006/relationships/image" Target="../media/image422.png"/><Relationship Id="rId4" Type="http://schemas.openxmlformats.org/officeDocument/2006/relationships/image" Target="../media/image421.jpeg"/><Relationship Id="rId3" Type="http://schemas.openxmlformats.org/officeDocument/2006/relationships/image" Target="../media/image420.png"/><Relationship Id="rId2" Type="http://schemas.openxmlformats.org/officeDocument/2006/relationships/image" Target="../media/image417.png"/><Relationship Id="rId1" Type="http://schemas.openxmlformats.org/officeDocument/2006/relationships/image" Target="../media/image416.pn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27.xml"/><Relationship Id="rId5" Type="http://schemas.openxmlformats.org/officeDocument/2006/relationships/image" Target="../media/image428.png"/><Relationship Id="rId4" Type="http://schemas.openxmlformats.org/officeDocument/2006/relationships/image" Target="../media/image427.png"/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image" Target="../media/image42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4.xml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40.xml"/><Relationship Id="rId5" Type="http://schemas.openxmlformats.org/officeDocument/2006/relationships/image" Target="../media/image431.png"/><Relationship Id="rId4" Type="http://schemas.openxmlformats.org/officeDocument/2006/relationships/image" Target="../media/image88.png"/><Relationship Id="rId3" Type="http://schemas.openxmlformats.org/officeDocument/2006/relationships/image" Target="../media/image430.png"/><Relationship Id="rId2" Type="http://schemas.openxmlformats.org/officeDocument/2006/relationships/image" Target="../media/image406.png"/><Relationship Id="rId1" Type="http://schemas.openxmlformats.org/officeDocument/2006/relationships/image" Target="../media/image4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2.xml"/><Relationship Id="rId2" Type="http://schemas.openxmlformats.org/officeDocument/2006/relationships/image" Target="../media/image411.png"/><Relationship Id="rId1" Type="http://schemas.openxmlformats.org/officeDocument/2006/relationships/image" Target="../media/image410.pn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47.xml"/><Relationship Id="rId4" Type="http://schemas.openxmlformats.org/officeDocument/2006/relationships/image" Target="../media/image435.png"/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image" Target="../media/image4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3020" y="5"/>
            <a:ext cx="12601575" cy="11308715"/>
          </a:xfrm>
          <a:custGeom>
            <a:avLst/>
            <a:gdLst/>
            <a:ahLst/>
            <a:cxnLst/>
            <a:rect l="l" t="t" r="r" b="b"/>
            <a:pathLst>
              <a:path w="12601575" h="11308715">
                <a:moveTo>
                  <a:pt x="12601067" y="0"/>
                </a:moveTo>
                <a:lnTo>
                  <a:pt x="5860948" y="0"/>
                </a:lnTo>
                <a:lnTo>
                  <a:pt x="5798998" y="39458"/>
                </a:lnTo>
                <a:lnTo>
                  <a:pt x="5717464" y="92290"/>
                </a:lnTo>
                <a:lnTo>
                  <a:pt x="5636361" y="145732"/>
                </a:lnTo>
                <a:lnTo>
                  <a:pt x="5555691" y="199771"/>
                </a:lnTo>
                <a:lnTo>
                  <a:pt x="5475465" y="254419"/>
                </a:lnTo>
                <a:lnTo>
                  <a:pt x="5395684" y="309676"/>
                </a:lnTo>
                <a:lnTo>
                  <a:pt x="5316359" y="365518"/>
                </a:lnTo>
                <a:lnTo>
                  <a:pt x="5237467" y="421957"/>
                </a:lnTo>
                <a:lnTo>
                  <a:pt x="5159045" y="478980"/>
                </a:lnTo>
                <a:lnTo>
                  <a:pt x="5081067" y="536600"/>
                </a:lnTo>
                <a:lnTo>
                  <a:pt x="5003558" y="594804"/>
                </a:lnTo>
                <a:lnTo>
                  <a:pt x="4926508" y="653580"/>
                </a:lnTo>
                <a:lnTo>
                  <a:pt x="4849927" y="712939"/>
                </a:lnTo>
                <a:lnTo>
                  <a:pt x="4773815" y="772871"/>
                </a:lnTo>
                <a:lnTo>
                  <a:pt x="4698187" y="833374"/>
                </a:lnTo>
                <a:lnTo>
                  <a:pt x="4623016" y="894435"/>
                </a:lnTo>
                <a:lnTo>
                  <a:pt x="4548340" y="956068"/>
                </a:lnTo>
                <a:lnTo>
                  <a:pt x="4474146" y="1018260"/>
                </a:lnTo>
                <a:lnTo>
                  <a:pt x="4400435" y="1081011"/>
                </a:lnTo>
                <a:lnTo>
                  <a:pt x="4327207" y="1144320"/>
                </a:lnTo>
                <a:lnTo>
                  <a:pt x="4254474" y="1208176"/>
                </a:lnTo>
                <a:lnTo>
                  <a:pt x="4182249" y="1272578"/>
                </a:lnTo>
                <a:lnTo>
                  <a:pt x="4110507" y="1337525"/>
                </a:lnTo>
                <a:lnTo>
                  <a:pt x="4039273" y="1403019"/>
                </a:lnTo>
                <a:lnTo>
                  <a:pt x="3968546" y="1469047"/>
                </a:lnTo>
                <a:lnTo>
                  <a:pt x="3898328" y="1535607"/>
                </a:lnTo>
                <a:lnTo>
                  <a:pt x="3828631" y="1602701"/>
                </a:lnTo>
                <a:lnTo>
                  <a:pt x="3759441" y="1670329"/>
                </a:lnTo>
                <a:lnTo>
                  <a:pt x="3690772" y="1738477"/>
                </a:lnTo>
                <a:lnTo>
                  <a:pt x="3622624" y="1807146"/>
                </a:lnTo>
                <a:lnTo>
                  <a:pt x="3554996" y="1876336"/>
                </a:lnTo>
                <a:lnTo>
                  <a:pt x="3487902" y="1946046"/>
                </a:lnTo>
                <a:lnTo>
                  <a:pt x="3421342" y="2016264"/>
                </a:lnTo>
                <a:lnTo>
                  <a:pt x="3355314" y="2086991"/>
                </a:lnTo>
                <a:lnTo>
                  <a:pt x="3289820" y="2158225"/>
                </a:lnTo>
                <a:lnTo>
                  <a:pt x="3224873" y="2229955"/>
                </a:lnTo>
                <a:lnTo>
                  <a:pt x="3160471" y="2302192"/>
                </a:lnTo>
                <a:lnTo>
                  <a:pt x="3096615" y="2374912"/>
                </a:lnTo>
                <a:lnTo>
                  <a:pt x="3033306" y="2448141"/>
                </a:lnTo>
                <a:lnTo>
                  <a:pt x="2970555" y="2521851"/>
                </a:lnTo>
                <a:lnTo>
                  <a:pt x="2908363" y="2596045"/>
                </a:lnTo>
                <a:lnTo>
                  <a:pt x="2846730" y="2670733"/>
                </a:lnTo>
                <a:lnTo>
                  <a:pt x="2785656" y="2745892"/>
                </a:lnTo>
                <a:lnTo>
                  <a:pt x="2725153" y="2821533"/>
                </a:lnTo>
                <a:lnTo>
                  <a:pt x="2665222" y="2897644"/>
                </a:lnTo>
                <a:lnTo>
                  <a:pt x="2605875" y="2974225"/>
                </a:lnTo>
                <a:lnTo>
                  <a:pt x="2547086" y="3051264"/>
                </a:lnTo>
                <a:lnTo>
                  <a:pt x="2488895" y="3128784"/>
                </a:lnTo>
                <a:lnTo>
                  <a:pt x="2431275" y="3206750"/>
                </a:lnTo>
                <a:lnTo>
                  <a:pt x="2374252" y="3285185"/>
                </a:lnTo>
                <a:lnTo>
                  <a:pt x="2317813" y="3364065"/>
                </a:lnTo>
                <a:lnTo>
                  <a:pt x="2261959" y="3443401"/>
                </a:lnTo>
                <a:lnTo>
                  <a:pt x="2206714" y="3523183"/>
                </a:lnTo>
                <a:lnTo>
                  <a:pt x="2152065" y="3603409"/>
                </a:lnTo>
                <a:lnTo>
                  <a:pt x="2098014" y="3684066"/>
                </a:lnTo>
                <a:lnTo>
                  <a:pt x="2044585" y="3765169"/>
                </a:lnTo>
                <a:lnTo>
                  <a:pt x="1991753" y="3846715"/>
                </a:lnTo>
                <a:lnTo>
                  <a:pt x="1939531" y="3928681"/>
                </a:lnTo>
                <a:lnTo>
                  <a:pt x="1887931" y="4011079"/>
                </a:lnTo>
                <a:lnTo>
                  <a:pt x="1836953" y="4093895"/>
                </a:lnTo>
                <a:lnTo>
                  <a:pt x="1786585" y="4177144"/>
                </a:lnTo>
                <a:lnTo>
                  <a:pt x="1736852" y="4260799"/>
                </a:lnTo>
                <a:lnTo>
                  <a:pt x="1687753" y="4344873"/>
                </a:lnTo>
                <a:lnTo>
                  <a:pt x="1639277" y="4429366"/>
                </a:lnTo>
                <a:lnTo>
                  <a:pt x="1591437" y="4514266"/>
                </a:lnTo>
                <a:lnTo>
                  <a:pt x="1544243" y="4599559"/>
                </a:lnTo>
                <a:lnTo>
                  <a:pt x="1497685" y="4685271"/>
                </a:lnTo>
                <a:lnTo>
                  <a:pt x="1451775" y="4771364"/>
                </a:lnTo>
                <a:lnTo>
                  <a:pt x="1406512" y="4857864"/>
                </a:lnTo>
                <a:lnTo>
                  <a:pt x="1361897" y="4944757"/>
                </a:lnTo>
                <a:lnTo>
                  <a:pt x="1317942" y="5032032"/>
                </a:lnTo>
                <a:lnTo>
                  <a:pt x="1274648" y="5119700"/>
                </a:lnTo>
                <a:lnTo>
                  <a:pt x="1232001" y="5207749"/>
                </a:lnTo>
                <a:lnTo>
                  <a:pt x="1190028" y="5296166"/>
                </a:lnTo>
                <a:lnTo>
                  <a:pt x="1148727" y="5384978"/>
                </a:lnTo>
                <a:lnTo>
                  <a:pt x="1108100" y="5474144"/>
                </a:lnTo>
                <a:lnTo>
                  <a:pt x="1068133" y="5563692"/>
                </a:lnTo>
                <a:lnTo>
                  <a:pt x="1028852" y="5653608"/>
                </a:lnTo>
                <a:lnTo>
                  <a:pt x="990257" y="5743880"/>
                </a:lnTo>
                <a:lnTo>
                  <a:pt x="952334" y="5834507"/>
                </a:lnTo>
                <a:lnTo>
                  <a:pt x="915111" y="5925502"/>
                </a:lnTo>
                <a:lnTo>
                  <a:pt x="878573" y="6016841"/>
                </a:lnTo>
                <a:lnTo>
                  <a:pt x="842721" y="6108535"/>
                </a:lnTo>
                <a:lnTo>
                  <a:pt x="807580" y="6200572"/>
                </a:lnTo>
                <a:lnTo>
                  <a:pt x="773137" y="6292964"/>
                </a:lnTo>
                <a:lnTo>
                  <a:pt x="739394" y="6385687"/>
                </a:lnTo>
                <a:lnTo>
                  <a:pt x="706348" y="6478752"/>
                </a:lnTo>
                <a:lnTo>
                  <a:pt x="674027" y="6572148"/>
                </a:lnTo>
                <a:lnTo>
                  <a:pt x="642416" y="6665874"/>
                </a:lnTo>
                <a:lnTo>
                  <a:pt x="611517" y="6759918"/>
                </a:lnTo>
                <a:lnTo>
                  <a:pt x="581342" y="6854304"/>
                </a:lnTo>
                <a:lnTo>
                  <a:pt x="551878" y="6948995"/>
                </a:lnTo>
                <a:lnTo>
                  <a:pt x="523151" y="7044017"/>
                </a:lnTo>
                <a:lnTo>
                  <a:pt x="495160" y="7139343"/>
                </a:lnTo>
                <a:lnTo>
                  <a:pt x="467893" y="7234987"/>
                </a:lnTo>
                <a:lnTo>
                  <a:pt x="441363" y="7330935"/>
                </a:lnTo>
                <a:lnTo>
                  <a:pt x="415569" y="7427188"/>
                </a:lnTo>
                <a:lnTo>
                  <a:pt x="390525" y="7523747"/>
                </a:lnTo>
                <a:lnTo>
                  <a:pt x="366217" y="7620597"/>
                </a:lnTo>
                <a:lnTo>
                  <a:pt x="342671" y="7717752"/>
                </a:lnTo>
                <a:lnTo>
                  <a:pt x="319862" y="7815186"/>
                </a:lnTo>
                <a:lnTo>
                  <a:pt x="297827" y="7912913"/>
                </a:lnTo>
                <a:lnTo>
                  <a:pt x="276529" y="8010931"/>
                </a:lnTo>
                <a:lnTo>
                  <a:pt x="256006" y="8109229"/>
                </a:lnTo>
                <a:lnTo>
                  <a:pt x="236245" y="8207807"/>
                </a:lnTo>
                <a:lnTo>
                  <a:pt x="217258" y="8306651"/>
                </a:lnTo>
                <a:lnTo>
                  <a:pt x="199034" y="8405774"/>
                </a:lnTo>
                <a:lnTo>
                  <a:pt x="181597" y="8505165"/>
                </a:lnTo>
                <a:lnTo>
                  <a:pt x="164922" y="8604821"/>
                </a:lnTo>
                <a:lnTo>
                  <a:pt x="149047" y="8704745"/>
                </a:lnTo>
                <a:lnTo>
                  <a:pt x="133946" y="8804923"/>
                </a:lnTo>
                <a:lnTo>
                  <a:pt x="119634" y="8905354"/>
                </a:lnTo>
                <a:lnTo>
                  <a:pt x="106108" y="9006040"/>
                </a:lnTo>
                <a:lnTo>
                  <a:pt x="93383" y="9106979"/>
                </a:lnTo>
                <a:lnTo>
                  <a:pt x="81445" y="9208160"/>
                </a:lnTo>
                <a:lnTo>
                  <a:pt x="70319" y="9309595"/>
                </a:lnTo>
                <a:lnTo>
                  <a:pt x="59994" y="9411259"/>
                </a:lnTo>
                <a:lnTo>
                  <a:pt x="50482" y="9513164"/>
                </a:lnTo>
                <a:lnTo>
                  <a:pt x="41770" y="9615297"/>
                </a:lnTo>
                <a:lnTo>
                  <a:pt x="33883" y="9717659"/>
                </a:lnTo>
                <a:lnTo>
                  <a:pt x="26809" y="9820262"/>
                </a:lnTo>
                <a:lnTo>
                  <a:pt x="20548" y="9923081"/>
                </a:lnTo>
                <a:lnTo>
                  <a:pt x="15113" y="10026117"/>
                </a:lnTo>
                <a:lnTo>
                  <a:pt x="10515" y="10129368"/>
                </a:lnTo>
                <a:lnTo>
                  <a:pt x="6731" y="10232834"/>
                </a:lnTo>
                <a:lnTo>
                  <a:pt x="3797" y="10336517"/>
                </a:lnTo>
                <a:lnTo>
                  <a:pt x="1689" y="10440403"/>
                </a:lnTo>
                <a:lnTo>
                  <a:pt x="419" y="10544493"/>
                </a:lnTo>
                <a:lnTo>
                  <a:pt x="0" y="10648785"/>
                </a:lnTo>
                <a:lnTo>
                  <a:pt x="419" y="10753077"/>
                </a:lnTo>
                <a:lnTo>
                  <a:pt x="1689" y="10857167"/>
                </a:lnTo>
                <a:lnTo>
                  <a:pt x="3797" y="10961053"/>
                </a:lnTo>
                <a:lnTo>
                  <a:pt x="6731" y="11064735"/>
                </a:lnTo>
                <a:lnTo>
                  <a:pt x="10515" y="11168202"/>
                </a:lnTo>
                <a:lnTo>
                  <a:pt x="15113" y="11271453"/>
                </a:lnTo>
                <a:lnTo>
                  <a:pt x="17068" y="11308550"/>
                </a:lnTo>
                <a:lnTo>
                  <a:pt x="7268604" y="11308550"/>
                </a:lnTo>
                <a:lnTo>
                  <a:pt x="12601067" y="11308550"/>
                </a:lnTo>
                <a:lnTo>
                  <a:pt x="12601067" y="725271"/>
                </a:lnTo>
                <a:lnTo>
                  <a:pt x="12601067" y="0"/>
                </a:lnTo>
                <a:close/>
              </a:path>
            </a:pathLst>
          </a:custGeom>
          <a:solidFill>
            <a:srgbClr val="2842A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7246620" cy="7951470"/>
            <a:chOff x="0" y="0"/>
            <a:chExt cx="7246620" cy="795147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5815330" cy="7951470"/>
            </a:xfrm>
            <a:custGeom>
              <a:avLst/>
              <a:gdLst/>
              <a:ahLst/>
              <a:cxnLst/>
              <a:rect l="l" t="t" r="r" b="b"/>
              <a:pathLst>
                <a:path w="5815330" h="7951470">
                  <a:moveTo>
                    <a:pt x="5815196" y="0"/>
                  </a:moveTo>
                  <a:lnTo>
                    <a:pt x="0" y="0"/>
                  </a:lnTo>
                  <a:lnTo>
                    <a:pt x="0" y="7950929"/>
                  </a:lnTo>
                  <a:lnTo>
                    <a:pt x="119647" y="7907883"/>
                  </a:lnTo>
                  <a:lnTo>
                    <a:pt x="247134" y="7859774"/>
                  </a:lnTo>
                  <a:lnTo>
                    <a:pt x="373661" y="7809738"/>
                  </a:lnTo>
                  <a:lnTo>
                    <a:pt x="499211" y="7757793"/>
                  </a:lnTo>
                  <a:lnTo>
                    <a:pt x="623767" y="7703956"/>
                  </a:lnTo>
                  <a:lnTo>
                    <a:pt x="747309" y="7648245"/>
                  </a:lnTo>
                  <a:lnTo>
                    <a:pt x="869821" y="7590679"/>
                  </a:lnTo>
                  <a:lnTo>
                    <a:pt x="991284" y="7531275"/>
                  </a:lnTo>
                  <a:lnTo>
                    <a:pt x="1111681" y="7470051"/>
                  </a:lnTo>
                  <a:lnTo>
                    <a:pt x="1230993" y="7407025"/>
                  </a:lnTo>
                  <a:lnTo>
                    <a:pt x="1290236" y="7374841"/>
                  </a:lnTo>
                  <a:lnTo>
                    <a:pt x="1349202" y="7342215"/>
                  </a:lnTo>
                  <a:lnTo>
                    <a:pt x="1407888" y="7309146"/>
                  </a:lnTo>
                  <a:lnTo>
                    <a:pt x="1466291" y="7275639"/>
                  </a:lnTo>
                  <a:lnTo>
                    <a:pt x="1524410" y="7241694"/>
                  </a:lnTo>
                  <a:lnTo>
                    <a:pt x="1582242" y="7207315"/>
                  </a:lnTo>
                  <a:lnTo>
                    <a:pt x="1639785" y="7172503"/>
                  </a:lnTo>
                  <a:lnTo>
                    <a:pt x="1697037" y="7137260"/>
                  </a:lnTo>
                  <a:lnTo>
                    <a:pt x="1753995" y="7101590"/>
                  </a:lnTo>
                  <a:lnTo>
                    <a:pt x="1810657" y="7065494"/>
                  </a:lnTo>
                  <a:lnTo>
                    <a:pt x="1867021" y="7028974"/>
                  </a:lnTo>
                  <a:lnTo>
                    <a:pt x="1923085" y="6992033"/>
                  </a:lnTo>
                  <a:lnTo>
                    <a:pt x="1978847" y="6954673"/>
                  </a:lnTo>
                  <a:lnTo>
                    <a:pt x="2034303" y="6916896"/>
                  </a:lnTo>
                  <a:lnTo>
                    <a:pt x="2089453" y="6878704"/>
                  </a:lnTo>
                  <a:lnTo>
                    <a:pt x="2144293" y="6840100"/>
                  </a:lnTo>
                  <a:lnTo>
                    <a:pt x="2198822" y="6801086"/>
                  </a:lnTo>
                  <a:lnTo>
                    <a:pt x="2253037" y="6761664"/>
                  </a:lnTo>
                  <a:lnTo>
                    <a:pt x="2306936" y="6721836"/>
                  </a:lnTo>
                  <a:lnTo>
                    <a:pt x="2360517" y="6681605"/>
                  </a:lnTo>
                  <a:lnTo>
                    <a:pt x="2413778" y="6640973"/>
                  </a:lnTo>
                  <a:lnTo>
                    <a:pt x="2466716" y="6599942"/>
                  </a:lnTo>
                  <a:lnTo>
                    <a:pt x="2519329" y="6558514"/>
                  </a:lnTo>
                  <a:lnTo>
                    <a:pt x="2571614" y="6516691"/>
                  </a:lnTo>
                  <a:lnTo>
                    <a:pt x="2623571" y="6474477"/>
                  </a:lnTo>
                  <a:lnTo>
                    <a:pt x="2675195" y="6431873"/>
                  </a:lnTo>
                  <a:lnTo>
                    <a:pt x="2726486" y="6388880"/>
                  </a:lnTo>
                  <a:lnTo>
                    <a:pt x="2777441" y="6345503"/>
                  </a:lnTo>
                  <a:lnTo>
                    <a:pt x="2828057" y="6301742"/>
                  </a:lnTo>
                  <a:lnTo>
                    <a:pt x="2878332" y="6257600"/>
                  </a:lnTo>
                  <a:lnTo>
                    <a:pt x="2928265" y="6213080"/>
                  </a:lnTo>
                  <a:lnTo>
                    <a:pt x="2977853" y="6168183"/>
                  </a:lnTo>
                  <a:lnTo>
                    <a:pt x="3027093" y="6122911"/>
                  </a:lnTo>
                  <a:lnTo>
                    <a:pt x="3075983" y="6077268"/>
                  </a:lnTo>
                  <a:lnTo>
                    <a:pt x="3124522" y="6031255"/>
                  </a:lnTo>
                  <a:lnTo>
                    <a:pt x="3172707" y="5984874"/>
                  </a:lnTo>
                  <a:lnTo>
                    <a:pt x="3220535" y="5938128"/>
                  </a:lnTo>
                  <a:lnTo>
                    <a:pt x="3268005" y="5891019"/>
                  </a:lnTo>
                  <a:lnTo>
                    <a:pt x="3315114" y="5843550"/>
                  </a:lnTo>
                  <a:lnTo>
                    <a:pt x="3361860" y="5795721"/>
                  </a:lnTo>
                  <a:lnTo>
                    <a:pt x="3408240" y="5747537"/>
                  </a:lnTo>
                  <a:lnTo>
                    <a:pt x="3454254" y="5698998"/>
                  </a:lnTo>
                  <a:lnTo>
                    <a:pt x="3499897" y="5650107"/>
                  </a:lnTo>
                  <a:lnTo>
                    <a:pt x="3545168" y="5600867"/>
                  </a:lnTo>
                  <a:lnTo>
                    <a:pt x="3590065" y="5551279"/>
                  </a:lnTo>
                  <a:lnTo>
                    <a:pt x="3634586" y="5501347"/>
                  </a:lnTo>
                  <a:lnTo>
                    <a:pt x="3678728" y="5451071"/>
                  </a:lnTo>
                  <a:lnTo>
                    <a:pt x="3722488" y="5400455"/>
                  </a:lnTo>
                  <a:lnTo>
                    <a:pt x="3765866" y="5349501"/>
                  </a:lnTo>
                  <a:lnTo>
                    <a:pt x="3808858" y="5298210"/>
                  </a:lnTo>
                  <a:lnTo>
                    <a:pt x="3851463" y="5246585"/>
                  </a:lnTo>
                  <a:lnTo>
                    <a:pt x="3893677" y="5194629"/>
                  </a:lnTo>
                  <a:lnTo>
                    <a:pt x="3935499" y="5142343"/>
                  </a:lnTo>
                  <a:lnTo>
                    <a:pt x="3976927" y="5089730"/>
                  </a:lnTo>
                  <a:lnTo>
                    <a:pt x="4017958" y="5036792"/>
                  </a:lnTo>
                  <a:lnTo>
                    <a:pt x="4058590" y="4983532"/>
                  </a:lnTo>
                  <a:lnTo>
                    <a:pt x="4098822" y="4929951"/>
                  </a:lnTo>
                  <a:lnTo>
                    <a:pt x="4138649" y="4876052"/>
                  </a:lnTo>
                  <a:lnTo>
                    <a:pt x="4178071" y="4821837"/>
                  </a:lnTo>
                  <a:lnTo>
                    <a:pt x="4217085" y="4767308"/>
                  </a:lnTo>
                  <a:lnTo>
                    <a:pt x="4255689" y="4712467"/>
                  </a:lnTo>
                  <a:lnTo>
                    <a:pt x="4293881" y="4657318"/>
                  </a:lnTo>
                  <a:lnTo>
                    <a:pt x="4331658" y="4601861"/>
                  </a:lnTo>
                  <a:lnTo>
                    <a:pt x="4369018" y="4546100"/>
                  </a:lnTo>
                  <a:lnTo>
                    <a:pt x="4405959" y="4490036"/>
                  </a:lnTo>
                  <a:lnTo>
                    <a:pt x="4442479" y="4433672"/>
                  </a:lnTo>
                  <a:lnTo>
                    <a:pt x="4478575" y="4377009"/>
                  </a:lnTo>
                  <a:lnTo>
                    <a:pt x="4514246" y="4320051"/>
                  </a:lnTo>
                  <a:lnTo>
                    <a:pt x="4549488" y="4262800"/>
                  </a:lnTo>
                  <a:lnTo>
                    <a:pt x="4584300" y="4205257"/>
                  </a:lnTo>
                  <a:lnTo>
                    <a:pt x="4618679" y="4147425"/>
                  </a:lnTo>
                  <a:lnTo>
                    <a:pt x="4652624" y="4089306"/>
                  </a:lnTo>
                  <a:lnTo>
                    <a:pt x="4686132" y="4030903"/>
                  </a:lnTo>
                  <a:lnTo>
                    <a:pt x="4719200" y="3972217"/>
                  </a:lnTo>
                  <a:lnTo>
                    <a:pt x="4751827" y="3913251"/>
                  </a:lnTo>
                  <a:lnTo>
                    <a:pt x="4784010" y="3854007"/>
                  </a:lnTo>
                  <a:lnTo>
                    <a:pt x="4815747" y="3794488"/>
                  </a:lnTo>
                  <a:lnTo>
                    <a:pt x="4847036" y="3734695"/>
                  </a:lnTo>
                  <a:lnTo>
                    <a:pt x="4877874" y="3674631"/>
                  </a:lnTo>
                  <a:lnTo>
                    <a:pt x="4908260" y="3614299"/>
                  </a:lnTo>
                  <a:lnTo>
                    <a:pt x="4938191" y="3553699"/>
                  </a:lnTo>
                  <a:lnTo>
                    <a:pt x="4967664" y="3492835"/>
                  </a:lnTo>
                  <a:lnTo>
                    <a:pt x="4996678" y="3431710"/>
                  </a:lnTo>
                  <a:lnTo>
                    <a:pt x="5025231" y="3370324"/>
                  </a:lnTo>
                  <a:lnTo>
                    <a:pt x="5053319" y="3308680"/>
                  </a:lnTo>
                  <a:lnTo>
                    <a:pt x="5080941" y="3246781"/>
                  </a:lnTo>
                  <a:lnTo>
                    <a:pt x="5108095" y="3184629"/>
                  </a:lnTo>
                  <a:lnTo>
                    <a:pt x="5134778" y="3122226"/>
                  </a:lnTo>
                  <a:lnTo>
                    <a:pt x="5160989" y="3059574"/>
                  </a:lnTo>
                  <a:lnTo>
                    <a:pt x="5186724" y="2996675"/>
                  </a:lnTo>
                  <a:lnTo>
                    <a:pt x="5211982" y="2933533"/>
                  </a:lnTo>
                  <a:lnTo>
                    <a:pt x="5236760" y="2870148"/>
                  </a:lnTo>
                  <a:lnTo>
                    <a:pt x="5261056" y="2806524"/>
                  </a:lnTo>
                  <a:lnTo>
                    <a:pt x="5284868" y="2742662"/>
                  </a:lnTo>
                  <a:lnTo>
                    <a:pt x="5308194" y="2678565"/>
                  </a:lnTo>
                  <a:lnTo>
                    <a:pt x="5331031" y="2614235"/>
                  </a:lnTo>
                  <a:lnTo>
                    <a:pt x="5353378" y="2549674"/>
                  </a:lnTo>
                  <a:lnTo>
                    <a:pt x="5375231" y="2484884"/>
                  </a:lnTo>
                  <a:lnTo>
                    <a:pt x="5396589" y="2419868"/>
                  </a:lnTo>
                  <a:lnTo>
                    <a:pt x="5417449" y="2354628"/>
                  </a:lnTo>
                  <a:lnTo>
                    <a:pt x="5437810" y="2289167"/>
                  </a:lnTo>
                  <a:lnTo>
                    <a:pt x="5457669" y="2223485"/>
                  </a:lnTo>
                  <a:lnTo>
                    <a:pt x="5477023" y="2157587"/>
                  </a:lnTo>
                  <a:lnTo>
                    <a:pt x="5495871" y="2091473"/>
                  </a:lnTo>
                  <a:lnTo>
                    <a:pt x="5514210" y="2025147"/>
                  </a:lnTo>
                  <a:lnTo>
                    <a:pt x="5532038" y="1958610"/>
                  </a:lnTo>
                  <a:lnTo>
                    <a:pt x="5549353" y="1891864"/>
                  </a:lnTo>
                  <a:lnTo>
                    <a:pt x="5566152" y="1824912"/>
                  </a:lnTo>
                  <a:lnTo>
                    <a:pt x="5582434" y="1757757"/>
                  </a:lnTo>
                  <a:lnTo>
                    <a:pt x="5598195" y="1690400"/>
                  </a:lnTo>
                  <a:lnTo>
                    <a:pt x="5613435" y="1622843"/>
                  </a:lnTo>
                  <a:lnTo>
                    <a:pt x="5628149" y="1555090"/>
                  </a:lnTo>
                  <a:lnTo>
                    <a:pt x="5642338" y="1487141"/>
                  </a:lnTo>
                  <a:lnTo>
                    <a:pt x="5655997" y="1419000"/>
                  </a:lnTo>
                  <a:lnTo>
                    <a:pt x="5669125" y="1350668"/>
                  </a:lnTo>
                  <a:lnTo>
                    <a:pt x="5681720" y="1282148"/>
                  </a:lnTo>
                  <a:lnTo>
                    <a:pt x="5693779" y="1213442"/>
                  </a:lnTo>
                  <a:lnTo>
                    <a:pt x="5705300" y="1144553"/>
                  </a:lnTo>
                  <a:lnTo>
                    <a:pt x="5716281" y="1075481"/>
                  </a:lnTo>
                  <a:lnTo>
                    <a:pt x="5726719" y="1006231"/>
                  </a:lnTo>
                  <a:lnTo>
                    <a:pt x="5736613" y="936804"/>
                  </a:lnTo>
                  <a:lnTo>
                    <a:pt x="5745960" y="867202"/>
                  </a:lnTo>
                  <a:lnTo>
                    <a:pt x="5754758" y="797428"/>
                  </a:lnTo>
                  <a:lnTo>
                    <a:pt x="5763005" y="727483"/>
                  </a:lnTo>
                  <a:lnTo>
                    <a:pt x="5770698" y="657370"/>
                  </a:lnTo>
                  <a:lnTo>
                    <a:pt x="5777835" y="587091"/>
                  </a:lnTo>
                  <a:lnTo>
                    <a:pt x="5784414" y="516649"/>
                  </a:lnTo>
                  <a:lnTo>
                    <a:pt x="5790432" y="446046"/>
                  </a:lnTo>
                  <a:lnTo>
                    <a:pt x="5795889" y="375284"/>
                  </a:lnTo>
                  <a:lnTo>
                    <a:pt x="5800780" y="304365"/>
                  </a:lnTo>
                  <a:lnTo>
                    <a:pt x="5805104" y="233291"/>
                  </a:lnTo>
                  <a:lnTo>
                    <a:pt x="5808859" y="162065"/>
                  </a:lnTo>
                  <a:lnTo>
                    <a:pt x="5812042" y="90689"/>
                  </a:lnTo>
                  <a:lnTo>
                    <a:pt x="5814652" y="19164"/>
                  </a:lnTo>
                  <a:lnTo>
                    <a:pt x="5815196" y="0"/>
                  </a:lnTo>
                  <a:close/>
                </a:path>
              </a:pathLst>
            </a:custGeom>
            <a:solidFill>
              <a:srgbClr val="4682D9">
                <a:alpha val="46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56327" y="5411108"/>
              <a:ext cx="5480050" cy="986790"/>
            </a:xfrm>
            <a:custGeom>
              <a:avLst/>
              <a:gdLst/>
              <a:ahLst/>
              <a:cxnLst/>
              <a:rect l="l" t="t" r="r" b="b"/>
              <a:pathLst>
                <a:path w="5480050" h="986789">
                  <a:moveTo>
                    <a:pt x="4986424" y="0"/>
                  </a:moveTo>
                  <a:lnTo>
                    <a:pt x="493272" y="0"/>
                  </a:lnTo>
                  <a:lnTo>
                    <a:pt x="445768" y="2258"/>
                  </a:lnTo>
                  <a:lnTo>
                    <a:pt x="399541" y="8894"/>
                  </a:lnTo>
                  <a:lnTo>
                    <a:pt x="354798" y="19702"/>
                  </a:lnTo>
                  <a:lnTo>
                    <a:pt x="311746" y="34476"/>
                  </a:lnTo>
                  <a:lnTo>
                    <a:pt x="270591" y="53007"/>
                  </a:lnTo>
                  <a:lnTo>
                    <a:pt x="231541" y="75090"/>
                  </a:lnTo>
                  <a:lnTo>
                    <a:pt x="194801" y="100517"/>
                  </a:lnTo>
                  <a:lnTo>
                    <a:pt x="160580" y="129083"/>
                  </a:lnTo>
                  <a:lnTo>
                    <a:pt x="129083" y="160580"/>
                  </a:lnTo>
                  <a:lnTo>
                    <a:pt x="100517" y="194801"/>
                  </a:lnTo>
                  <a:lnTo>
                    <a:pt x="75090" y="231541"/>
                  </a:lnTo>
                  <a:lnTo>
                    <a:pt x="53007" y="270591"/>
                  </a:lnTo>
                  <a:lnTo>
                    <a:pt x="34476" y="311746"/>
                  </a:lnTo>
                  <a:lnTo>
                    <a:pt x="19702" y="354798"/>
                  </a:lnTo>
                  <a:lnTo>
                    <a:pt x="8894" y="399541"/>
                  </a:lnTo>
                  <a:lnTo>
                    <a:pt x="2258" y="445768"/>
                  </a:lnTo>
                  <a:lnTo>
                    <a:pt x="0" y="493272"/>
                  </a:lnTo>
                  <a:lnTo>
                    <a:pt x="2258" y="540779"/>
                  </a:lnTo>
                  <a:lnTo>
                    <a:pt x="8894" y="587007"/>
                  </a:lnTo>
                  <a:lnTo>
                    <a:pt x="19702" y="631751"/>
                  </a:lnTo>
                  <a:lnTo>
                    <a:pt x="34476" y="674804"/>
                  </a:lnTo>
                  <a:lnTo>
                    <a:pt x="53007" y="715959"/>
                  </a:lnTo>
                  <a:lnTo>
                    <a:pt x="75090" y="755009"/>
                  </a:lnTo>
                  <a:lnTo>
                    <a:pt x="100517" y="791748"/>
                  </a:lnTo>
                  <a:lnTo>
                    <a:pt x="129083" y="825969"/>
                  </a:lnTo>
                  <a:lnTo>
                    <a:pt x="160580" y="857465"/>
                  </a:lnTo>
                  <a:lnTo>
                    <a:pt x="194801" y="886031"/>
                  </a:lnTo>
                  <a:lnTo>
                    <a:pt x="231541" y="911458"/>
                  </a:lnTo>
                  <a:lnTo>
                    <a:pt x="270591" y="933540"/>
                  </a:lnTo>
                  <a:lnTo>
                    <a:pt x="311746" y="952071"/>
                  </a:lnTo>
                  <a:lnTo>
                    <a:pt x="354798" y="966843"/>
                  </a:lnTo>
                  <a:lnTo>
                    <a:pt x="399541" y="977651"/>
                  </a:lnTo>
                  <a:lnTo>
                    <a:pt x="445768" y="984287"/>
                  </a:lnTo>
                  <a:lnTo>
                    <a:pt x="493272" y="986545"/>
                  </a:lnTo>
                  <a:lnTo>
                    <a:pt x="4986424" y="986545"/>
                  </a:lnTo>
                  <a:lnTo>
                    <a:pt x="5033928" y="984287"/>
                  </a:lnTo>
                  <a:lnTo>
                    <a:pt x="5080155" y="977651"/>
                  </a:lnTo>
                  <a:lnTo>
                    <a:pt x="5124898" y="966843"/>
                  </a:lnTo>
                  <a:lnTo>
                    <a:pt x="5167950" y="952071"/>
                  </a:lnTo>
                  <a:lnTo>
                    <a:pt x="5209105" y="933540"/>
                  </a:lnTo>
                  <a:lnTo>
                    <a:pt x="5248155" y="911458"/>
                  </a:lnTo>
                  <a:lnTo>
                    <a:pt x="5284895" y="886031"/>
                  </a:lnTo>
                  <a:lnTo>
                    <a:pt x="5319116" y="857465"/>
                  </a:lnTo>
                  <a:lnTo>
                    <a:pt x="5350613" y="825969"/>
                  </a:lnTo>
                  <a:lnTo>
                    <a:pt x="5379179" y="791748"/>
                  </a:lnTo>
                  <a:lnTo>
                    <a:pt x="5404606" y="755009"/>
                  </a:lnTo>
                  <a:lnTo>
                    <a:pt x="5426689" y="715959"/>
                  </a:lnTo>
                  <a:lnTo>
                    <a:pt x="5445220" y="674804"/>
                  </a:lnTo>
                  <a:lnTo>
                    <a:pt x="5459994" y="631751"/>
                  </a:lnTo>
                  <a:lnTo>
                    <a:pt x="5470802" y="587007"/>
                  </a:lnTo>
                  <a:lnTo>
                    <a:pt x="5477438" y="540779"/>
                  </a:lnTo>
                  <a:lnTo>
                    <a:pt x="5479697" y="493272"/>
                  </a:lnTo>
                  <a:lnTo>
                    <a:pt x="5477438" y="445768"/>
                  </a:lnTo>
                  <a:lnTo>
                    <a:pt x="5470802" y="399541"/>
                  </a:lnTo>
                  <a:lnTo>
                    <a:pt x="5459994" y="354798"/>
                  </a:lnTo>
                  <a:lnTo>
                    <a:pt x="5445220" y="311746"/>
                  </a:lnTo>
                  <a:lnTo>
                    <a:pt x="5426689" y="270591"/>
                  </a:lnTo>
                  <a:lnTo>
                    <a:pt x="5404606" y="231541"/>
                  </a:lnTo>
                  <a:lnTo>
                    <a:pt x="5379179" y="194801"/>
                  </a:lnTo>
                  <a:lnTo>
                    <a:pt x="5350613" y="160580"/>
                  </a:lnTo>
                  <a:lnTo>
                    <a:pt x="5319116" y="129083"/>
                  </a:lnTo>
                  <a:lnTo>
                    <a:pt x="5284895" y="100517"/>
                  </a:lnTo>
                  <a:lnTo>
                    <a:pt x="5248155" y="75090"/>
                  </a:lnTo>
                  <a:lnTo>
                    <a:pt x="5209105" y="53007"/>
                  </a:lnTo>
                  <a:lnTo>
                    <a:pt x="5167950" y="34476"/>
                  </a:lnTo>
                  <a:lnTo>
                    <a:pt x="5124898" y="19702"/>
                  </a:lnTo>
                  <a:lnTo>
                    <a:pt x="5080155" y="8894"/>
                  </a:lnTo>
                  <a:lnTo>
                    <a:pt x="5033928" y="2258"/>
                  </a:lnTo>
                  <a:lnTo>
                    <a:pt x="4986424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56327" y="5411108"/>
              <a:ext cx="5480050" cy="986790"/>
            </a:xfrm>
            <a:custGeom>
              <a:avLst/>
              <a:gdLst/>
              <a:ahLst/>
              <a:cxnLst/>
              <a:rect l="l" t="t" r="r" b="b"/>
              <a:pathLst>
                <a:path w="5480050" h="986789">
                  <a:moveTo>
                    <a:pt x="4986424" y="986545"/>
                  </a:moveTo>
                  <a:lnTo>
                    <a:pt x="493272" y="986545"/>
                  </a:lnTo>
                  <a:lnTo>
                    <a:pt x="445768" y="984287"/>
                  </a:lnTo>
                  <a:lnTo>
                    <a:pt x="399541" y="977651"/>
                  </a:lnTo>
                  <a:lnTo>
                    <a:pt x="354798" y="966843"/>
                  </a:lnTo>
                  <a:lnTo>
                    <a:pt x="311746" y="952071"/>
                  </a:lnTo>
                  <a:lnTo>
                    <a:pt x="270591" y="933540"/>
                  </a:lnTo>
                  <a:lnTo>
                    <a:pt x="231541" y="911458"/>
                  </a:lnTo>
                  <a:lnTo>
                    <a:pt x="194801" y="886031"/>
                  </a:lnTo>
                  <a:lnTo>
                    <a:pt x="160580" y="857465"/>
                  </a:lnTo>
                  <a:lnTo>
                    <a:pt x="129083" y="825969"/>
                  </a:lnTo>
                  <a:lnTo>
                    <a:pt x="100517" y="791748"/>
                  </a:lnTo>
                  <a:lnTo>
                    <a:pt x="75090" y="755009"/>
                  </a:lnTo>
                  <a:lnTo>
                    <a:pt x="53007" y="715959"/>
                  </a:lnTo>
                  <a:lnTo>
                    <a:pt x="34476" y="674804"/>
                  </a:lnTo>
                  <a:lnTo>
                    <a:pt x="19702" y="631751"/>
                  </a:lnTo>
                  <a:lnTo>
                    <a:pt x="8894" y="587007"/>
                  </a:lnTo>
                  <a:lnTo>
                    <a:pt x="2258" y="540779"/>
                  </a:lnTo>
                  <a:lnTo>
                    <a:pt x="0" y="493272"/>
                  </a:lnTo>
                  <a:lnTo>
                    <a:pt x="2258" y="445768"/>
                  </a:lnTo>
                  <a:lnTo>
                    <a:pt x="8894" y="399541"/>
                  </a:lnTo>
                  <a:lnTo>
                    <a:pt x="19702" y="354798"/>
                  </a:lnTo>
                  <a:lnTo>
                    <a:pt x="34476" y="311746"/>
                  </a:lnTo>
                  <a:lnTo>
                    <a:pt x="53007" y="270591"/>
                  </a:lnTo>
                  <a:lnTo>
                    <a:pt x="75090" y="231541"/>
                  </a:lnTo>
                  <a:lnTo>
                    <a:pt x="100517" y="194801"/>
                  </a:lnTo>
                  <a:lnTo>
                    <a:pt x="129083" y="160580"/>
                  </a:lnTo>
                  <a:lnTo>
                    <a:pt x="160580" y="129083"/>
                  </a:lnTo>
                  <a:lnTo>
                    <a:pt x="194801" y="100517"/>
                  </a:lnTo>
                  <a:lnTo>
                    <a:pt x="231541" y="75090"/>
                  </a:lnTo>
                  <a:lnTo>
                    <a:pt x="270591" y="53007"/>
                  </a:lnTo>
                  <a:lnTo>
                    <a:pt x="311746" y="34476"/>
                  </a:lnTo>
                  <a:lnTo>
                    <a:pt x="354798" y="19702"/>
                  </a:lnTo>
                  <a:lnTo>
                    <a:pt x="399541" y="8894"/>
                  </a:lnTo>
                  <a:lnTo>
                    <a:pt x="445768" y="2258"/>
                  </a:lnTo>
                  <a:lnTo>
                    <a:pt x="493272" y="0"/>
                  </a:lnTo>
                  <a:lnTo>
                    <a:pt x="4986424" y="0"/>
                  </a:lnTo>
                  <a:lnTo>
                    <a:pt x="5033928" y="2258"/>
                  </a:lnTo>
                  <a:lnTo>
                    <a:pt x="5080155" y="8894"/>
                  </a:lnTo>
                  <a:lnTo>
                    <a:pt x="5124898" y="19702"/>
                  </a:lnTo>
                  <a:lnTo>
                    <a:pt x="5167950" y="34476"/>
                  </a:lnTo>
                  <a:lnTo>
                    <a:pt x="5209105" y="53007"/>
                  </a:lnTo>
                  <a:lnTo>
                    <a:pt x="5248155" y="75090"/>
                  </a:lnTo>
                  <a:lnTo>
                    <a:pt x="5284895" y="100517"/>
                  </a:lnTo>
                  <a:lnTo>
                    <a:pt x="5319116" y="129083"/>
                  </a:lnTo>
                  <a:lnTo>
                    <a:pt x="5350613" y="160580"/>
                  </a:lnTo>
                  <a:lnTo>
                    <a:pt x="5379179" y="194801"/>
                  </a:lnTo>
                  <a:lnTo>
                    <a:pt x="5404606" y="231541"/>
                  </a:lnTo>
                  <a:lnTo>
                    <a:pt x="5426689" y="270591"/>
                  </a:lnTo>
                  <a:lnTo>
                    <a:pt x="5445220" y="311746"/>
                  </a:lnTo>
                  <a:lnTo>
                    <a:pt x="5459994" y="354798"/>
                  </a:lnTo>
                  <a:lnTo>
                    <a:pt x="5470802" y="399541"/>
                  </a:lnTo>
                  <a:lnTo>
                    <a:pt x="5477438" y="445768"/>
                  </a:lnTo>
                  <a:lnTo>
                    <a:pt x="5479697" y="493272"/>
                  </a:lnTo>
                  <a:lnTo>
                    <a:pt x="5477438" y="540779"/>
                  </a:lnTo>
                  <a:lnTo>
                    <a:pt x="5470802" y="587007"/>
                  </a:lnTo>
                  <a:lnTo>
                    <a:pt x="5459994" y="631751"/>
                  </a:lnTo>
                  <a:lnTo>
                    <a:pt x="5445220" y="674804"/>
                  </a:lnTo>
                  <a:lnTo>
                    <a:pt x="5426689" y="715959"/>
                  </a:lnTo>
                  <a:lnTo>
                    <a:pt x="5404606" y="755009"/>
                  </a:lnTo>
                  <a:lnTo>
                    <a:pt x="5379179" y="791748"/>
                  </a:lnTo>
                  <a:lnTo>
                    <a:pt x="5350613" y="825969"/>
                  </a:lnTo>
                  <a:lnTo>
                    <a:pt x="5319116" y="857465"/>
                  </a:lnTo>
                  <a:lnTo>
                    <a:pt x="5284895" y="886031"/>
                  </a:lnTo>
                  <a:lnTo>
                    <a:pt x="5248155" y="911458"/>
                  </a:lnTo>
                  <a:lnTo>
                    <a:pt x="5209105" y="933540"/>
                  </a:lnTo>
                  <a:lnTo>
                    <a:pt x="5167950" y="952071"/>
                  </a:lnTo>
                  <a:lnTo>
                    <a:pt x="5124898" y="966843"/>
                  </a:lnTo>
                  <a:lnTo>
                    <a:pt x="5080155" y="977651"/>
                  </a:lnTo>
                  <a:lnTo>
                    <a:pt x="5033928" y="984287"/>
                  </a:lnTo>
                  <a:lnTo>
                    <a:pt x="4986424" y="986545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60716" y="1394421"/>
              <a:ext cx="960755" cy="960755"/>
            </a:xfrm>
            <a:custGeom>
              <a:avLst/>
              <a:gdLst/>
              <a:ahLst/>
              <a:cxnLst/>
              <a:rect l="l" t="t" r="r" b="b"/>
              <a:pathLst>
                <a:path w="960755" h="960755">
                  <a:moveTo>
                    <a:pt x="480163" y="0"/>
                  </a:moveTo>
                  <a:lnTo>
                    <a:pt x="431069" y="2478"/>
                  </a:lnTo>
                  <a:lnTo>
                    <a:pt x="383394" y="9754"/>
                  </a:lnTo>
                  <a:lnTo>
                    <a:pt x="337377" y="21586"/>
                  </a:lnTo>
                  <a:lnTo>
                    <a:pt x="293262" y="37732"/>
                  </a:lnTo>
                  <a:lnTo>
                    <a:pt x="251289" y="57950"/>
                  </a:lnTo>
                  <a:lnTo>
                    <a:pt x="211700" y="82001"/>
                  </a:lnTo>
                  <a:lnTo>
                    <a:pt x="174735" y="109642"/>
                  </a:lnTo>
                  <a:lnTo>
                    <a:pt x="140637" y="140631"/>
                  </a:lnTo>
                  <a:lnTo>
                    <a:pt x="109646" y="174729"/>
                  </a:lnTo>
                  <a:lnTo>
                    <a:pt x="82004" y="211692"/>
                  </a:lnTo>
                  <a:lnTo>
                    <a:pt x="57953" y="251281"/>
                  </a:lnTo>
                  <a:lnTo>
                    <a:pt x="37733" y="293253"/>
                  </a:lnTo>
                  <a:lnTo>
                    <a:pt x="21587" y="337368"/>
                  </a:lnTo>
                  <a:lnTo>
                    <a:pt x="9755" y="383384"/>
                  </a:lnTo>
                  <a:lnTo>
                    <a:pt x="2479" y="431059"/>
                  </a:lnTo>
                  <a:lnTo>
                    <a:pt x="0" y="480152"/>
                  </a:lnTo>
                  <a:lnTo>
                    <a:pt x="2479" y="529246"/>
                  </a:lnTo>
                  <a:lnTo>
                    <a:pt x="9755" y="576921"/>
                  </a:lnTo>
                  <a:lnTo>
                    <a:pt x="21587" y="622937"/>
                  </a:lnTo>
                  <a:lnTo>
                    <a:pt x="37733" y="667052"/>
                  </a:lnTo>
                  <a:lnTo>
                    <a:pt x="57953" y="709024"/>
                  </a:lnTo>
                  <a:lnTo>
                    <a:pt x="82004" y="748612"/>
                  </a:lnTo>
                  <a:lnTo>
                    <a:pt x="109646" y="785576"/>
                  </a:lnTo>
                  <a:lnTo>
                    <a:pt x="140637" y="819673"/>
                  </a:lnTo>
                  <a:lnTo>
                    <a:pt x="174735" y="850663"/>
                  </a:lnTo>
                  <a:lnTo>
                    <a:pt x="211700" y="878304"/>
                  </a:lnTo>
                  <a:lnTo>
                    <a:pt x="251289" y="902354"/>
                  </a:lnTo>
                  <a:lnTo>
                    <a:pt x="293262" y="922573"/>
                  </a:lnTo>
                  <a:lnTo>
                    <a:pt x="337377" y="938719"/>
                  </a:lnTo>
                  <a:lnTo>
                    <a:pt x="383394" y="950551"/>
                  </a:lnTo>
                  <a:lnTo>
                    <a:pt x="431069" y="957826"/>
                  </a:lnTo>
                  <a:lnTo>
                    <a:pt x="480163" y="960305"/>
                  </a:lnTo>
                  <a:lnTo>
                    <a:pt x="529255" y="957826"/>
                  </a:lnTo>
                  <a:lnTo>
                    <a:pt x="576929" y="950551"/>
                  </a:lnTo>
                  <a:lnTo>
                    <a:pt x="622943" y="938719"/>
                  </a:lnTo>
                  <a:lnTo>
                    <a:pt x="667058" y="922573"/>
                  </a:lnTo>
                  <a:lnTo>
                    <a:pt x="709030" y="902354"/>
                  </a:lnTo>
                  <a:lnTo>
                    <a:pt x="748618" y="878304"/>
                  </a:lnTo>
                  <a:lnTo>
                    <a:pt x="785582" y="850663"/>
                  </a:lnTo>
                  <a:lnTo>
                    <a:pt x="819680" y="819673"/>
                  </a:lnTo>
                  <a:lnTo>
                    <a:pt x="850670" y="785576"/>
                  </a:lnTo>
                  <a:lnTo>
                    <a:pt x="878312" y="748612"/>
                  </a:lnTo>
                  <a:lnTo>
                    <a:pt x="902363" y="709024"/>
                  </a:lnTo>
                  <a:lnTo>
                    <a:pt x="922582" y="667052"/>
                  </a:lnTo>
                  <a:lnTo>
                    <a:pt x="938729" y="622937"/>
                  </a:lnTo>
                  <a:lnTo>
                    <a:pt x="950561" y="576921"/>
                  </a:lnTo>
                  <a:lnTo>
                    <a:pt x="957837" y="529246"/>
                  </a:lnTo>
                  <a:lnTo>
                    <a:pt x="960316" y="480152"/>
                  </a:lnTo>
                  <a:lnTo>
                    <a:pt x="957837" y="431059"/>
                  </a:lnTo>
                  <a:lnTo>
                    <a:pt x="950561" y="383384"/>
                  </a:lnTo>
                  <a:lnTo>
                    <a:pt x="938729" y="337368"/>
                  </a:lnTo>
                  <a:lnTo>
                    <a:pt x="922582" y="293253"/>
                  </a:lnTo>
                  <a:lnTo>
                    <a:pt x="902363" y="251281"/>
                  </a:lnTo>
                  <a:lnTo>
                    <a:pt x="878312" y="211692"/>
                  </a:lnTo>
                  <a:lnTo>
                    <a:pt x="850670" y="174729"/>
                  </a:lnTo>
                  <a:lnTo>
                    <a:pt x="819680" y="140631"/>
                  </a:lnTo>
                  <a:lnTo>
                    <a:pt x="785582" y="109642"/>
                  </a:lnTo>
                  <a:lnTo>
                    <a:pt x="748618" y="82001"/>
                  </a:lnTo>
                  <a:lnTo>
                    <a:pt x="709030" y="57950"/>
                  </a:lnTo>
                  <a:lnTo>
                    <a:pt x="667058" y="37732"/>
                  </a:lnTo>
                  <a:lnTo>
                    <a:pt x="622943" y="21586"/>
                  </a:lnTo>
                  <a:lnTo>
                    <a:pt x="576929" y="9754"/>
                  </a:lnTo>
                  <a:lnTo>
                    <a:pt x="529255" y="2478"/>
                  </a:lnTo>
                  <a:lnTo>
                    <a:pt x="480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2396" rIns="0" bIns="0" rtlCol="0">
            <a:spAutoFit/>
          </a:bodyPr>
          <a:lstStyle/>
          <a:p>
            <a:pPr marL="1871345">
              <a:lnSpc>
                <a:spcPct val="100000"/>
              </a:lnSpc>
              <a:spcBef>
                <a:spcPts val="135"/>
              </a:spcBef>
            </a:pPr>
            <a:r>
              <a:rPr sz="6150" b="1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ZENTAO</a:t>
            </a:r>
            <a:endParaRPr sz="61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07086" y="1441037"/>
            <a:ext cx="867410" cy="867410"/>
          </a:xfrm>
          <a:custGeom>
            <a:avLst/>
            <a:gdLst/>
            <a:ahLst/>
            <a:cxnLst/>
            <a:rect l="l" t="t" r="r" b="b"/>
            <a:pathLst>
              <a:path w="867410" h="867410">
                <a:moveTo>
                  <a:pt x="433389" y="0"/>
                </a:moveTo>
                <a:lnTo>
                  <a:pt x="385670" y="2540"/>
                </a:lnTo>
                <a:lnTo>
                  <a:pt x="339531" y="10160"/>
                </a:lnTo>
                <a:lnTo>
                  <a:pt x="295226" y="22860"/>
                </a:lnTo>
                <a:lnTo>
                  <a:pt x="253014" y="39370"/>
                </a:lnTo>
                <a:lnTo>
                  <a:pt x="213148" y="59690"/>
                </a:lnTo>
                <a:lnTo>
                  <a:pt x="175887" y="83820"/>
                </a:lnTo>
                <a:lnTo>
                  <a:pt x="141484" y="113030"/>
                </a:lnTo>
                <a:lnTo>
                  <a:pt x="110198" y="143510"/>
                </a:lnTo>
                <a:lnTo>
                  <a:pt x="82282" y="179070"/>
                </a:lnTo>
                <a:lnTo>
                  <a:pt x="57994" y="215900"/>
                </a:lnTo>
                <a:lnTo>
                  <a:pt x="37590" y="256540"/>
                </a:lnTo>
                <a:lnTo>
                  <a:pt x="21325" y="298450"/>
                </a:lnTo>
                <a:lnTo>
                  <a:pt x="9455" y="342900"/>
                </a:lnTo>
                <a:lnTo>
                  <a:pt x="2237" y="388620"/>
                </a:lnTo>
                <a:lnTo>
                  <a:pt x="109" y="433070"/>
                </a:lnTo>
                <a:lnTo>
                  <a:pt x="0" y="438150"/>
                </a:lnTo>
                <a:lnTo>
                  <a:pt x="2638" y="483870"/>
                </a:lnTo>
                <a:lnTo>
                  <a:pt x="10160" y="529590"/>
                </a:lnTo>
                <a:lnTo>
                  <a:pt x="22249" y="572770"/>
                </a:lnTo>
                <a:lnTo>
                  <a:pt x="38657" y="614680"/>
                </a:lnTo>
                <a:lnTo>
                  <a:pt x="59139" y="654050"/>
                </a:lnTo>
                <a:lnTo>
                  <a:pt x="83451" y="690880"/>
                </a:lnTo>
                <a:lnTo>
                  <a:pt x="111346" y="725170"/>
                </a:lnTo>
                <a:lnTo>
                  <a:pt x="142578" y="756920"/>
                </a:lnTo>
                <a:lnTo>
                  <a:pt x="176902" y="784860"/>
                </a:lnTo>
                <a:lnTo>
                  <a:pt x="214073" y="808990"/>
                </a:lnTo>
                <a:lnTo>
                  <a:pt x="253845" y="829310"/>
                </a:lnTo>
                <a:lnTo>
                  <a:pt x="295971" y="845820"/>
                </a:lnTo>
                <a:lnTo>
                  <a:pt x="340208" y="858520"/>
                </a:lnTo>
                <a:lnTo>
                  <a:pt x="386309" y="866140"/>
                </a:lnTo>
                <a:lnTo>
                  <a:pt x="434028" y="867410"/>
                </a:lnTo>
                <a:lnTo>
                  <a:pt x="482379" y="864870"/>
                </a:lnTo>
                <a:lnTo>
                  <a:pt x="528973" y="857250"/>
                </a:lnTo>
                <a:lnTo>
                  <a:pt x="573574" y="845820"/>
                </a:lnTo>
                <a:lnTo>
                  <a:pt x="615944" y="828040"/>
                </a:lnTo>
                <a:lnTo>
                  <a:pt x="655848" y="807720"/>
                </a:lnTo>
                <a:lnTo>
                  <a:pt x="672589" y="796290"/>
                </a:lnTo>
                <a:lnTo>
                  <a:pt x="378260" y="796290"/>
                </a:lnTo>
                <a:lnTo>
                  <a:pt x="326732" y="789940"/>
                </a:lnTo>
                <a:lnTo>
                  <a:pt x="277096" y="778510"/>
                </a:lnTo>
                <a:lnTo>
                  <a:pt x="229541" y="759460"/>
                </a:lnTo>
                <a:lnTo>
                  <a:pt x="184256" y="734060"/>
                </a:lnTo>
                <a:lnTo>
                  <a:pt x="150690" y="708660"/>
                </a:lnTo>
                <a:lnTo>
                  <a:pt x="122008" y="678180"/>
                </a:lnTo>
                <a:lnTo>
                  <a:pt x="98071" y="645160"/>
                </a:lnTo>
                <a:lnTo>
                  <a:pt x="78741" y="607060"/>
                </a:lnTo>
                <a:lnTo>
                  <a:pt x="75858" y="600710"/>
                </a:lnTo>
                <a:lnTo>
                  <a:pt x="72813" y="594360"/>
                </a:lnTo>
                <a:lnTo>
                  <a:pt x="69884" y="588010"/>
                </a:lnTo>
                <a:lnTo>
                  <a:pt x="67348" y="580390"/>
                </a:lnTo>
                <a:lnTo>
                  <a:pt x="182068" y="580390"/>
                </a:lnTo>
                <a:lnTo>
                  <a:pt x="183805" y="574040"/>
                </a:lnTo>
                <a:lnTo>
                  <a:pt x="183474" y="563880"/>
                </a:lnTo>
                <a:lnTo>
                  <a:pt x="181858" y="553720"/>
                </a:lnTo>
                <a:lnTo>
                  <a:pt x="179630" y="543560"/>
                </a:lnTo>
                <a:lnTo>
                  <a:pt x="177460" y="533400"/>
                </a:lnTo>
                <a:lnTo>
                  <a:pt x="174057" y="513080"/>
                </a:lnTo>
                <a:lnTo>
                  <a:pt x="171481" y="494030"/>
                </a:lnTo>
                <a:lnTo>
                  <a:pt x="170012" y="473710"/>
                </a:lnTo>
                <a:lnTo>
                  <a:pt x="169932" y="453390"/>
                </a:lnTo>
                <a:lnTo>
                  <a:pt x="172986" y="424180"/>
                </a:lnTo>
                <a:lnTo>
                  <a:pt x="174081" y="420370"/>
                </a:lnTo>
                <a:lnTo>
                  <a:pt x="49558" y="420370"/>
                </a:lnTo>
                <a:lnTo>
                  <a:pt x="49336" y="406400"/>
                </a:lnTo>
                <a:lnTo>
                  <a:pt x="49387" y="400050"/>
                </a:lnTo>
                <a:lnTo>
                  <a:pt x="50002" y="386080"/>
                </a:lnTo>
                <a:lnTo>
                  <a:pt x="58739" y="325120"/>
                </a:lnTo>
                <a:lnTo>
                  <a:pt x="74065" y="274320"/>
                </a:lnTo>
                <a:lnTo>
                  <a:pt x="110146" y="209550"/>
                </a:lnTo>
                <a:lnTo>
                  <a:pt x="141428" y="175260"/>
                </a:lnTo>
                <a:lnTo>
                  <a:pt x="179149" y="149860"/>
                </a:lnTo>
                <a:lnTo>
                  <a:pt x="223616" y="130810"/>
                </a:lnTo>
                <a:lnTo>
                  <a:pt x="272179" y="120650"/>
                </a:lnTo>
                <a:lnTo>
                  <a:pt x="320744" y="118110"/>
                </a:lnTo>
                <a:lnTo>
                  <a:pt x="730606" y="118110"/>
                </a:lnTo>
                <a:lnTo>
                  <a:pt x="726706" y="114300"/>
                </a:lnTo>
                <a:lnTo>
                  <a:pt x="692343" y="85090"/>
                </a:lnTo>
                <a:lnTo>
                  <a:pt x="655059" y="60960"/>
                </a:lnTo>
                <a:lnTo>
                  <a:pt x="615099" y="39370"/>
                </a:lnTo>
                <a:lnTo>
                  <a:pt x="572708" y="22860"/>
                </a:lnTo>
                <a:lnTo>
                  <a:pt x="528130" y="10160"/>
                </a:lnTo>
                <a:lnTo>
                  <a:pt x="481609" y="2540"/>
                </a:lnTo>
                <a:lnTo>
                  <a:pt x="433389" y="0"/>
                </a:lnTo>
                <a:close/>
              </a:path>
              <a:path w="867410" h="867410">
                <a:moveTo>
                  <a:pt x="602527" y="433070"/>
                </a:moveTo>
                <a:lnTo>
                  <a:pt x="497479" y="433070"/>
                </a:lnTo>
                <a:lnTo>
                  <a:pt x="531079" y="438150"/>
                </a:lnTo>
                <a:lnTo>
                  <a:pt x="563825" y="450850"/>
                </a:lnTo>
                <a:lnTo>
                  <a:pt x="600118" y="472440"/>
                </a:lnTo>
                <a:lnTo>
                  <a:pt x="628860" y="501650"/>
                </a:lnTo>
                <a:lnTo>
                  <a:pt x="649128" y="535940"/>
                </a:lnTo>
                <a:lnTo>
                  <a:pt x="660000" y="577850"/>
                </a:lnTo>
                <a:lnTo>
                  <a:pt x="660838" y="610870"/>
                </a:lnTo>
                <a:lnTo>
                  <a:pt x="655040" y="641350"/>
                </a:lnTo>
                <a:lnTo>
                  <a:pt x="625593" y="698500"/>
                </a:lnTo>
                <a:lnTo>
                  <a:pt x="577847" y="744220"/>
                </a:lnTo>
                <a:lnTo>
                  <a:pt x="519303" y="774700"/>
                </a:lnTo>
                <a:lnTo>
                  <a:pt x="449936" y="792480"/>
                </a:lnTo>
                <a:lnTo>
                  <a:pt x="414354" y="796290"/>
                </a:lnTo>
                <a:lnTo>
                  <a:pt x="672589" y="796290"/>
                </a:lnTo>
                <a:lnTo>
                  <a:pt x="727310" y="754380"/>
                </a:lnTo>
                <a:lnTo>
                  <a:pt x="758394" y="722630"/>
                </a:lnTo>
                <a:lnTo>
                  <a:pt x="786064" y="688340"/>
                </a:lnTo>
                <a:lnTo>
                  <a:pt x="810085" y="650240"/>
                </a:lnTo>
                <a:lnTo>
                  <a:pt x="830219" y="610870"/>
                </a:lnTo>
                <a:lnTo>
                  <a:pt x="846230" y="568960"/>
                </a:lnTo>
                <a:lnTo>
                  <a:pt x="857881" y="525780"/>
                </a:lnTo>
                <a:lnTo>
                  <a:pt x="864935" y="480060"/>
                </a:lnTo>
                <a:lnTo>
                  <a:pt x="866169" y="454660"/>
                </a:lnTo>
                <a:lnTo>
                  <a:pt x="676608" y="454660"/>
                </a:lnTo>
                <a:lnTo>
                  <a:pt x="652277" y="450850"/>
                </a:lnTo>
                <a:lnTo>
                  <a:pt x="628611" y="444500"/>
                </a:lnTo>
                <a:lnTo>
                  <a:pt x="602527" y="433070"/>
                </a:lnTo>
                <a:close/>
              </a:path>
              <a:path w="867410" h="867410">
                <a:moveTo>
                  <a:pt x="407223" y="370840"/>
                </a:moveTo>
                <a:lnTo>
                  <a:pt x="350946" y="381000"/>
                </a:lnTo>
                <a:lnTo>
                  <a:pt x="300126" y="406400"/>
                </a:lnTo>
                <a:lnTo>
                  <a:pt x="265023" y="438150"/>
                </a:lnTo>
                <a:lnTo>
                  <a:pt x="241102" y="478790"/>
                </a:lnTo>
                <a:lnTo>
                  <a:pt x="231750" y="537210"/>
                </a:lnTo>
                <a:lnTo>
                  <a:pt x="236141" y="566420"/>
                </a:lnTo>
                <a:lnTo>
                  <a:pt x="265204" y="628650"/>
                </a:lnTo>
                <a:lnTo>
                  <a:pt x="321083" y="676910"/>
                </a:lnTo>
                <a:lnTo>
                  <a:pt x="356952" y="692150"/>
                </a:lnTo>
                <a:lnTo>
                  <a:pt x="416678" y="702310"/>
                </a:lnTo>
                <a:lnTo>
                  <a:pt x="461423" y="695960"/>
                </a:lnTo>
                <a:lnTo>
                  <a:pt x="497423" y="676910"/>
                </a:lnTo>
                <a:lnTo>
                  <a:pt x="521555" y="645160"/>
                </a:lnTo>
                <a:lnTo>
                  <a:pt x="412259" y="645160"/>
                </a:lnTo>
                <a:lnTo>
                  <a:pt x="399935" y="640080"/>
                </a:lnTo>
                <a:lnTo>
                  <a:pt x="358575" y="609600"/>
                </a:lnTo>
                <a:lnTo>
                  <a:pt x="341183" y="561340"/>
                </a:lnTo>
                <a:lnTo>
                  <a:pt x="340363" y="541020"/>
                </a:lnTo>
                <a:lnTo>
                  <a:pt x="342870" y="520700"/>
                </a:lnTo>
                <a:lnTo>
                  <a:pt x="359863" y="483870"/>
                </a:lnTo>
                <a:lnTo>
                  <a:pt x="390566" y="455930"/>
                </a:lnTo>
                <a:lnTo>
                  <a:pt x="428793" y="440690"/>
                </a:lnTo>
                <a:lnTo>
                  <a:pt x="497479" y="433070"/>
                </a:lnTo>
                <a:lnTo>
                  <a:pt x="602527" y="433070"/>
                </a:lnTo>
                <a:lnTo>
                  <a:pt x="501618" y="388620"/>
                </a:lnTo>
                <a:lnTo>
                  <a:pt x="478612" y="381000"/>
                </a:lnTo>
                <a:lnTo>
                  <a:pt x="455272" y="375920"/>
                </a:lnTo>
                <a:lnTo>
                  <a:pt x="431506" y="372110"/>
                </a:lnTo>
                <a:lnTo>
                  <a:pt x="407223" y="370840"/>
                </a:lnTo>
                <a:close/>
              </a:path>
              <a:path w="867410" h="867410">
                <a:moveTo>
                  <a:pt x="465692" y="521970"/>
                </a:moveTo>
                <a:lnTo>
                  <a:pt x="452784" y="521970"/>
                </a:lnTo>
                <a:lnTo>
                  <a:pt x="440265" y="524510"/>
                </a:lnTo>
                <a:lnTo>
                  <a:pt x="428219" y="528320"/>
                </a:lnTo>
                <a:lnTo>
                  <a:pt x="416730" y="533400"/>
                </a:lnTo>
                <a:lnTo>
                  <a:pt x="395503" y="556260"/>
                </a:lnTo>
                <a:lnTo>
                  <a:pt x="386643" y="586740"/>
                </a:lnTo>
                <a:lnTo>
                  <a:pt x="392778" y="617220"/>
                </a:lnTo>
                <a:lnTo>
                  <a:pt x="416531" y="642620"/>
                </a:lnTo>
                <a:lnTo>
                  <a:pt x="417495" y="642620"/>
                </a:lnTo>
                <a:lnTo>
                  <a:pt x="418374" y="643890"/>
                </a:lnTo>
                <a:lnTo>
                  <a:pt x="421055" y="645160"/>
                </a:lnTo>
                <a:lnTo>
                  <a:pt x="521555" y="645160"/>
                </a:lnTo>
                <a:lnTo>
                  <a:pt x="522520" y="643890"/>
                </a:lnTo>
                <a:lnTo>
                  <a:pt x="534559" y="598170"/>
                </a:lnTo>
                <a:lnTo>
                  <a:pt x="531023" y="570230"/>
                </a:lnTo>
                <a:lnTo>
                  <a:pt x="516704" y="546100"/>
                </a:lnTo>
                <a:lnTo>
                  <a:pt x="494096" y="529590"/>
                </a:lnTo>
                <a:lnTo>
                  <a:pt x="465692" y="521970"/>
                </a:lnTo>
                <a:close/>
              </a:path>
              <a:path w="867410" h="867410">
                <a:moveTo>
                  <a:pt x="182068" y="580390"/>
                </a:moveTo>
                <a:lnTo>
                  <a:pt x="67348" y="580390"/>
                </a:lnTo>
                <a:lnTo>
                  <a:pt x="73893" y="585470"/>
                </a:lnTo>
                <a:lnTo>
                  <a:pt x="79065" y="590550"/>
                </a:lnTo>
                <a:lnTo>
                  <a:pt x="84437" y="594360"/>
                </a:lnTo>
                <a:lnTo>
                  <a:pt x="95390" y="603250"/>
                </a:lnTo>
                <a:lnTo>
                  <a:pt x="107005" y="609600"/>
                </a:lnTo>
                <a:lnTo>
                  <a:pt x="119507" y="614680"/>
                </a:lnTo>
                <a:lnTo>
                  <a:pt x="133116" y="617220"/>
                </a:lnTo>
                <a:lnTo>
                  <a:pt x="151675" y="615950"/>
                </a:lnTo>
                <a:lnTo>
                  <a:pt x="167590" y="607060"/>
                </a:lnTo>
                <a:lnTo>
                  <a:pt x="178941" y="591820"/>
                </a:lnTo>
                <a:lnTo>
                  <a:pt x="182068" y="580390"/>
                </a:lnTo>
                <a:close/>
              </a:path>
              <a:path w="867410" h="867410">
                <a:moveTo>
                  <a:pt x="794850" y="194310"/>
                </a:moveTo>
                <a:lnTo>
                  <a:pt x="761003" y="194310"/>
                </a:lnTo>
                <a:lnTo>
                  <a:pt x="772107" y="213360"/>
                </a:lnTo>
                <a:lnTo>
                  <a:pt x="776740" y="223520"/>
                </a:lnTo>
                <a:lnTo>
                  <a:pt x="791502" y="259080"/>
                </a:lnTo>
                <a:lnTo>
                  <a:pt x="804514" y="312420"/>
                </a:lnTo>
                <a:lnTo>
                  <a:pt x="805560" y="342900"/>
                </a:lnTo>
                <a:lnTo>
                  <a:pt x="803493" y="364490"/>
                </a:lnTo>
                <a:lnTo>
                  <a:pt x="787678" y="406400"/>
                </a:lnTo>
                <a:lnTo>
                  <a:pt x="756370" y="435610"/>
                </a:lnTo>
                <a:lnTo>
                  <a:pt x="701821" y="453390"/>
                </a:lnTo>
                <a:lnTo>
                  <a:pt x="676608" y="454660"/>
                </a:lnTo>
                <a:lnTo>
                  <a:pt x="866169" y="454660"/>
                </a:lnTo>
                <a:lnTo>
                  <a:pt x="867095" y="435610"/>
                </a:lnTo>
                <a:lnTo>
                  <a:pt x="867095" y="433070"/>
                </a:lnTo>
                <a:lnTo>
                  <a:pt x="864953" y="388620"/>
                </a:lnTo>
                <a:lnTo>
                  <a:pt x="857875" y="342900"/>
                </a:lnTo>
                <a:lnTo>
                  <a:pt x="846165" y="298450"/>
                </a:lnTo>
                <a:lnTo>
                  <a:pt x="830069" y="257810"/>
                </a:lnTo>
                <a:lnTo>
                  <a:pt x="809831" y="217170"/>
                </a:lnTo>
                <a:lnTo>
                  <a:pt x="794850" y="194310"/>
                </a:lnTo>
                <a:close/>
              </a:path>
              <a:path w="867410" h="867410">
                <a:moveTo>
                  <a:pt x="218077" y="241300"/>
                </a:moveTo>
                <a:lnTo>
                  <a:pt x="202887" y="241300"/>
                </a:lnTo>
                <a:lnTo>
                  <a:pt x="187648" y="243840"/>
                </a:lnTo>
                <a:lnTo>
                  <a:pt x="143099" y="262890"/>
                </a:lnTo>
                <a:lnTo>
                  <a:pt x="107745" y="297180"/>
                </a:lnTo>
                <a:lnTo>
                  <a:pt x="73749" y="351790"/>
                </a:lnTo>
                <a:lnTo>
                  <a:pt x="52113" y="414020"/>
                </a:lnTo>
                <a:lnTo>
                  <a:pt x="51527" y="416560"/>
                </a:lnTo>
                <a:lnTo>
                  <a:pt x="51558" y="417830"/>
                </a:lnTo>
                <a:lnTo>
                  <a:pt x="49558" y="420370"/>
                </a:lnTo>
                <a:lnTo>
                  <a:pt x="174081" y="420370"/>
                </a:lnTo>
                <a:lnTo>
                  <a:pt x="180650" y="397510"/>
                </a:lnTo>
                <a:lnTo>
                  <a:pt x="193781" y="373380"/>
                </a:lnTo>
                <a:lnTo>
                  <a:pt x="222399" y="344170"/>
                </a:lnTo>
                <a:lnTo>
                  <a:pt x="251039" y="322580"/>
                </a:lnTo>
                <a:lnTo>
                  <a:pt x="256955" y="317500"/>
                </a:lnTo>
                <a:lnTo>
                  <a:pt x="262044" y="312420"/>
                </a:lnTo>
                <a:lnTo>
                  <a:pt x="266096" y="306070"/>
                </a:lnTo>
                <a:lnTo>
                  <a:pt x="273105" y="288290"/>
                </a:lnTo>
                <a:lnTo>
                  <a:pt x="272116" y="271780"/>
                </a:lnTo>
                <a:lnTo>
                  <a:pt x="263609" y="257810"/>
                </a:lnTo>
                <a:lnTo>
                  <a:pt x="248065" y="246380"/>
                </a:lnTo>
                <a:lnTo>
                  <a:pt x="233156" y="242570"/>
                </a:lnTo>
                <a:lnTo>
                  <a:pt x="218077" y="241300"/>
                </a:lnTo>
                <a:close/>
              </a:path>
              <a:path w="867410" h="867410">
                <a:moveTo>
                  <a:pt x="730606" y="118110"/>
                </a:moveTo>
                <a:lnTo>
                  <a:pt x="320744" y="118110"/>
                </a:lnTo>
                <a:lnTo>
                  <a:pt x="369199" y="121920"/>
                </a:lnTo>
                <a:lnTo>
                  <a:pt x="417432" y="134620"/>
                </a:lnTo>
                <a:lnTo>
                  <a:pt x="467675" y="158750"/>
                </a:lnTo>
                <a:lnTo>
                  <a:pt x="512005" y="193040"/>
                </a:lnTo>
                <a:lnTo>
                  <a:pt x="555297" y="238760"/>
                </a:lnTo>
                <a:lnTo>
                  <a:pt x="575545" y="262890"/>
                </a:lnTo>
                <a:lnTo>
                  <a:pt x="595730" y="285750"/>
                </a:lnTo>
                <a:lnTo>
                  <a:pt x="633253" y="325120"/>
                </a:lnTo>
                <a:lnTo>
                  <a:pt x="683806" y="353060"/>
                </a:lnTo>
                <a:lnTo>
                  <a:pt x="703322" y="358140"/>
                </a:lnTo>
                <a:lnTo>
                  <a:pt x="723705" y="358140"/>
                </a:lnTo>
                <a:lnTo>
                  <a:pt x="759911" y="344170"/>
                </a:lnTo>
                <a:lnTo>
                  <a:pt x="775494" y="308610"/>
                </a:lnTo>
                <a:lnTo>
                  <a:pt x="777313" y="289560"/>
                </a:lnTo>
                <a:lnTo>
                  <a:pt x="776769" y="270510"/>
                </a:lnTo>
                <a:lnTo>
                  <a:pt x="774360" y="251460"/>
                </a:lnTo>
                <a:lnTo>
                  <a:pt x="770583" y="232410"/>
                </a:lnTo>
                <a:lnTo>
                  <a:pt x="768424" y="223520"/>
                </a:lnTo>
                <a:lnTo>
                  <a:pt x="766091" y="214630"/>
                </a:lnTo>
                <a:lnTo>
                  <a:pt x="761003" y="194310"/>
                </a:lnTo>
                <a:lnTo>
                  <a:pt x="794850" y="194310"/>
                </a:lnTo>
                <a:lnTo>
                  <a:pt x="785695" y="180340"/>
                </a:lnTo>
                <a:lnTo>
                  <a:pt x="757905" y="144780"/>
                </a:lnTo>
                <a:lnTo>
                  <a:pt x="730606" y="11811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743629" y="3643272"/>
            <a:ext cx="7590155" cy="2594610"/>
          </a:xfrm>
          <a:prstGeom prst="rect">
            <a:avLst/>
          </a:prstGeom>
        </p:spPr>
        <p:txBody>
          <a:bodyPr vert="horz" wrap="square" lIns="0" tIns="396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20"/>
              </a:spcBef>
            </a:pPr>
            <a:r>
              <a:rPr sz="7600" spc="-240" dirty="0">
                <a:solidFill>
                  <a:srgbClr val="FFFFFF"/>
                </a:solidFill>
                <a:latin typeface="PMingLiU"/>
                <a:cs typeface="PMingLiU"/>
              </a:rPr>
              <a:t>禅道项目管理软</a:t>
            </a:r>
            <a:r>
              <a:rPr sz="7600" spc="-50" dirty="0">
                <a:solidFill>
                  <a:srgbClr val="FFFFFF"/>
                </a:solidFill>
                <a:latin typeface="PMingLiU"/>
                <a:cs typeface="PMingLiU"/>
              </a:rPr>
              <a:t>件</a:t>
            </a:r>
            <a:endParaRPr sz="7600">
              <a:latin typeface="PMingLiU"/>
              <a:cs typeface="PMingLiU"/>
            </a:endParaRPr>
          </a:p>
          <a:p>
            <a:pPr marL="523240">
              <a:lnSpc>
                <a:spcPct val="100000"/>
              </a:lnSpc>
              <a:spcBef>
                <a:spcPts val="2025"/>
              </a:spcBef>
            </a:pPr>
            <a:r>
              <a:rPr sz="5050" spc="-10" dirty="0">
                <a:solidFill>
                  <a:srgbClr val="FFFFFF"/>
                </a:solidFill>
                <a:latin typeface="PMingLiU"/>
                <a:cs typeface="PMingLiU"/>
              </a:rPr>
              <a:t>分角色使用手册</a:t>
            </a:r>
            <a:endParaRPr sz="5050">
              <a:latin typeface="PMingLiU"/>
              <a:cs typeface="PMingLiU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44979" y="8181294"/>
            <a:ext cx="4884420" cy="106108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400" spc="-30" dirty="0">
                <a:solidFill>
                  <a:srgbClr val="FFFFFF"/>
                </a:solidFill>
                <a:latin typeface="PMingLiU"/>
                <a:cs typeface="PMingLiU"/>
              </a:rPr>
              <a:t>专业的研发项目管理解决方</a:t>
            </a:r>
            <a:r>
              <a:rPr sz="2400" spc="-50" dirty="0">
                <a:solidFill>
                  <a:srgbClr val="FFFFFF"/>
                </a:solidFill>
                <a:latin typeface="PMingLiU"/>
                <a:cs typeface="PMingLiU"/>
              </a:rPr>
              <a:t>案</a:t>
            </a:r>
            <a:endParaRPr sz="24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spc="-30" dirty="0">
                <a:solidFill>
                  <a:srgbClr val="FFFFFF"/>
                </a:solidFill>
                <a:latin typeface="PMingLiU"/>
                <a:cs typeface="PMingLiU"/>
              </a:rPr>
              <a:t>无缝连接产品需求、研发、测试管</a:t>
            </a:r>
            <a:r>
              <a:rPr sz="2400" spc="-50" dirty="0">
                <a:solidFill>
                  <a:srgbClr val="FFFFFF"/>
                </a:solidFill>
                <a:latin typeface="PMingLiU"/>
                <a:cs typeface="PMingLiU"/>
              </a:rPr>
              <a:t>理</a:t>
            </a:r>
            <a:endParaRPr sz="24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3798" y="1345547"/>
            <a:ext cx="6915784" cy="777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瀑布模型中的各角色简介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5591452" y="3015614"/>
            <a:ext cx="11947525" cy="6314440"/>
            <a:chOff x="5591452" y="3015614"/>
            <a:chExt cx="11947525" cy="631444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12394" y="3015614"/>
              <a:ext cx="11905396" cy="16334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26709" y="3124697"/>
              <a:ext cx="11621135" cy="1350010"/>
            </a:xfrm>
            <a:custGeom>
              <a:avLst/>
              <a:gdLst/>
              <a:ahLst/>
              <a:cxnLst/>
              <a:rect l="l" t="t" r="r" b="b"/>
              <a:pathLst>
                <a:path w="11621135" h="1350010">
                  <a:moveTo>
                    <a:pt x="11473284" y="0"/>
                  </a:moveTo>
                  <a:lnTo>
                    <a:pt x="147555" y="0"/>
                  </a:lnTo>
                  <a:lnTo>
                    <a:pt x="100915" y="7523"/>
                  </a:lnTo>
                  <a:lnTo>
                    <a:pt x="60410" y="28472"/>
                  </a:lnTo>
                  <a:lnTo>
                    <a:pt x="28469" y="60417"/>
                  </a:lnTo>
                  <a:lnTo>
                    <a:pt x="7522" y="100925"/>
                  </a:lnTo>
                  <a:lnTo>
                    <a:pt x="0" y="147566"/>
                  </a:lnTo>
                  <a:lnTo>
                    <a:pt x="0" y="1202455"/>
                  </a:lnTo>
                  <a:lnTo>
                    <a:pt x="7522" y="1249095"/>
                  </a:lnTo>
                  <a:lnTo>
                    <a:pt x="28469" y="1289600"/>
                  </a:lnTo>
                  <a:lnTo>
                    <a:pt x="60410" y="1321542"/>
                  </a:lnTo>
                  <a:lnTo>
                    <a:pt x="100915" y="1342488"/>
                  </a:lnTo>
                  <a:lnTo>
                    <a:pt x="147555" y="1350011"/>
                  </a:lnTo>
                  <a:lnTo>
                    <a:pt x="11473284" y="1350011"/>
                  </a:lnTo>
                  <a:lnTo>
                    <a:pt x="11519925" y="1342488"/>
                  </a:lnTo>
                  <a:lnTo>
                    <a:pt x="11560433" y="1321542"/>
                  </a:lnTo>
                  <a:lnTo>
                    <a:pt x="11592377" y="1289600"/>
                  </a:lnTo>
                  <a:lnTo>
                    <a:pt x="11613326" y="1249095"/>
                  </a:lnTo>
                  <a:lnTo>
                    <a:pt x="11620850" y="1202455"/>
                  </a:lnTo>
                  <a:lnTo>
                    <a:pt x="11620850" y="147566"/>
                  </a:lnTo>
                  <a:lnTo>
                    <a:pt x="11613326" y="100925"/>
                  </a:lnTo>
                  <a:lnTo>
                    <a:pt x="11592377" y="60417"/>
                  </a:lnTo>
                  <a:lnTo>
                    <a:pt x="11560433" y="28472"/>
                  </a:lnTo>
                  <a:lnTo>
                    <a:pt x="11519925" y="7523"/>
                  </a:lnTo>
                  <a:lnTo>
                    <a:pt x="114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2394" y="7696100"/>
              <a:ext cx="11905396" cy="163345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26709" y="7806435"/>
              <a:ext cx="11621135" cy="1350010"/>
            </a:xfrm>
            <a:custGeom>
              <a:avLst/>
              <a:gdLst/>
              <a:ahLst/>
              <a:cxnLst/>
              <a:rect l="l" t="t" r="r" b="b"/>
              <a:pathLst>
                <a:path w="11621135" h="1350009">
                  <a:moveTo>
                    <a:pt x="11473284" y="0"/>
                  </a:moveTo>
                  <a:lnTo>
                    <a:pt x="147555" y="0"/>
                  </a:lnTo>
                  <a:lnTo>
                    <a:pt x="100915" y="7522"/>
                  </a:lnTo>
                  <a:lnTo>
                    <a:pt x="60410" y="28469"/>
                  </a:lnTo>
                  <a:lnTo>
                    <a:pt x="28469" y="60412"/>
                  </a:lnTo>
                  <a:lnTo>
                    <a:pt x="7522" y="100921"/>
                  </a:lnTo>
                  <a:lnTo>
                    <a:pt x="0" y="147566"/>
                  </a:lnTo>
                  <a:lnTo>
                    <a:pt x="0" y="1202455"/>
                  </a:lnTo>
                  <a:lnTo>
                    <a:pt x="7522" y="1249091"/>
                  </a:lnTo>
                  <a:lnTo>
                    <a:pt x="28469" y="1289596"/>
                  </a:lnTo>
                  <a:lnTo>
                    <a:pt x="60410" y="1321539"/>
                  </a:lnTo>
                  <a:lnTo>
                    <a:pt x="100915" y="1342487"/>
                  </a:lnTo>
                  <a:lnTo>
                    <a:pt x="147555" y="1350011"/>
                  </a:lnTo>
                  <a:lnTo>
                    <a:pt x="11473284" y="1350011"/>
                  </a:lnTo>
                  <a:lnTo>
                    <a:pt x="11519925" y="1342487"/>
                  </a:lnTo>
                  <a:lnTo>
                    <a:pt x="11560433" y="1321539"/>
                  </a:lnTo>
                  <a:lnTo>
                    <a:pt x="11592377" y="1289596"/>
                  </a:lnTo>
                  <a:lnTo>
                    <a:pt x="11613326" y="1249091"/>
                  </a:lnTo>
                  <a:lnTo>
                    <a:pt x="11620850" y="1202455"/>
                  </a:lnTo>
                  <a:lnTo>
                    <a:pt x="11620850" y="147566"/>
                  </a:lnTo>
                  <a:lnTo>
                    <a:pt x="11613326" y="100921"/>
                  </a:lnTo>
                  <a:lnTo>
                    <a:pt x="11592377" y="60412"/>
                  </a:lnTo>
                  <a:lnTo>
                    <a:pt x="11560433" y="28469"/>
                  </a:lnTo>
                  <a:lnTo>
                    <a:pt x="11519925" y="7522"/>
                  </a:lnTo>
                  <a:lnTo>
                    <a:pt x="114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1452" y="4586247"/>
              <a:ext cx="11947280" cy="31726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26709" y="4715123"/>
              <a:ext cx="11621135" cy="2855595"/>
            </a:xfrm>
            <a:custGeom>
              <a:avLst/>
              <a:gdLst/>
              <a:ahLst/>
              <a:cxnLst/>
              <a:rect l="l" t="t" r="r" b="b"/>
              <a:pathLst>
                <a:path w="11621135" h="2855595">
                  <a:moveTo>
                    <a:pt x="11473284" y="0"/>
                  </a:moveTo>
                  <a:lnTo>
                    <a:pt x="147555" y="0"/>
                  </a:lnTo>
                  <a:lnTo>
                    <a:pt x="100915" y="7522"/>
                  </a:lnTo>
                  <a:lnTo>
                    <a:pt x="60410" y="28469"/>
                  </a:lnTo>
                  <a:lnTo>
                    <a:pt x="28469" y="60410"/>
                  </a:lnTo>
                  <a:lnTo>
                    <a:pt x="7522" y="100915"/>
                  </a:lnTo>
                  <a:lnTo>
                    <a:pt x="0" y="147555"/>
                  </a:lnTo>
                  <a:lnTo>
                    <a:pt x="0" y="2707770"/>
                  </a:lnTo>
                  <a:lnTo>
                    <a:pt x="7522" y="2754406"/>
                  </a:lnTo>
                  <a:lnTo>
                    <a:pt x="28469" y="2794911"/>
                  </a:lnTo>
                  <a:lnTo>
                    <a:pt x="60410" y="2826854"/>
                  </a:lnTo>
                  <a:lnTo>
                    <a:pt x="100915" y="2847803"/>
                  </a:lnTo>
                  <a:lnTo>
                    <a:pt x="147555" y="2855326"/>
                  </a:lnTo>
                  <a:lnTo>
                    <a:pt x="11473284" y="2855326"/>
                  </a:lnTo>
                  <a:lnTo>
                    <a:pt x="11519925" y="2847803"/>
                  </a:lnTo>
                  <a:lnTo>
                    <a:pt x="11560433" y="2826854"/>
                  </a:lnTo>
                  <a:lnTo>
                    <a:pt x="11592377" y="2794911"/>
                  </a:lnTo>
                  <a:lnTo>
                    <a:pt x="11613326" y="2754406"/>
                  </a:lnTo>
                  <a:lnTo>
                    <a:pt x="11620850" y="2707770"/>
                  </a:lnTo>
                  <a:lnTo>
                    <a:pt x="11620850" y="147555"/>
                  </a:lnTo>
                  <a:lnTo>
                    <a:pt x="11613326" y="100915"/>
                  </a:lnTo>
                  <a:lnTo>
                    <a:pt x="11592377" y="60410"/>
                  </a:lnTo>
                  <a:lnTo>
                    <a:pt x="11560433" y="28469"/>
                  </a:lnTo>
                  <a:lnTo>
                    <a:pt x="11519925" y="7522"/>
                  </a:lnTo>
                  <a:lnTo>
                    <a:pt x="114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440427" y="5633208"/>
            <a:ext cx="2160270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00"/>
              </a:lnSpc>
              <a:spcBef>
                <a:spcPts val="120"/>
              </a:spcBef>
            </a:pPr>
            <a:r>
              <a:rPr sz="2450" spc="290" dirty="0">
                <a:latin typeface="PMingLiU"/>
                <a:cs typeface="PMingLiU"/>
              </a:rPr>
              <a:t>PMO/</a:t>
            </a:r>
            <a:r>
              <a:rPr sz="2450" dirty="0">
                <a:latin typeface="PMingLiU"/>
                <a:cs typeface="PMingLiU"/>
              </a:rPr>
              <a:t>项目经</a:t>
            </a:r>
            <a:r>
              <a:rPr sz="2450" spc="-50" dirty="0">
                <a:latin typeface="PMingLiU"/>
                <a:cs typeface="PMingLiU"/>
              </a:rPr>
              <a:t>理</a:t>
            </a:r>
            <a:endParaRPr sz="2450">
              <a:latin typeface="PMingLiU"/>
              <a:cs typeface="PMingLiU"/>
            </a:endParaRPr>
          </a:p>
          <a:p>
            <a:pPr marL="53975">
              <a:lnSpc>
                <a:spcPts val="1700"/>
              </a:lnSpc>
            </a:pPr>
            <a:r>
              <a:rPr sz="1450" spc="220" dirty="0">
                <a:solidFill>
                  <a:srgbClr val="7087AA"/>
                </a:solidFill>
                <a:latin typeface="PMingLiU"/>
                <a:cs typeface="PMingLiU"/>
              </a:rPr>
              <a:t>Scrum</a:t>
            </a:r>
            <a:r>
              <a:rPr sz="1450" spc="35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1450" spc="190" dirty="0">
                <a:solidFill>
                  <a:srgbClr val="7087AA"/>
                </a:solidFill>
                <a:latin typeface="PMingLiU"/>
                <a:cs typeface="PMingLiU"/>
              </a:rPr>
              <a:t>Master</a:t>
            </a:r>
            <a:endParaRPr sz="1450">
              <a:latin typeface="PMingLiU"/>
              <a:cs typeface="PMingLiU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6541" y="5608851"/>
            <a:ext cx="496801" cy="5936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050903" y="3360643"/>
            <a:ext cx="11008995" cy="718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333333"/>
                </a:solidFill>
                <a:latin typeface="PMingLiU"/>
                <a:cs typeface="PMingLiU"/>
              </a:rPr>
              <a:t>以宏观的视角去制定战略方向和分配资源，在禅道中创建对应的项目集、子集和项目，规划时间周期、预算、负</a:t>
            </a:r>
            <a:r>
              <a:rPr sz="1700" spc="-50" dirty="0">
                <a:solidFill>
                  <a:srgbClr val="333333"/>
                </a:solidFill>
                <a:latin typeface="PMingLiU"/>
                <a:cs typeface="PMingLiU"/>
              </a:rPr>
              <a:t>责</a:t>
            </a:r>
            <a:endParaRPr sz="17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700" spc="-25" dirty="0">
                <a:solidFill>
                  <a:srgbClr val="333333"/>
                </a:solidFill>
                <a:latin typeface="PMingLiU"/>
                <a:cs typeface="PMingLiU"/>
              </a:rPr>
              <a:t>人、干系人等</a:t>
            </a:r>
            <a:r>
              <a:rPr sz="170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endParaRPr sz="1700">
              <a:latin typeface="PMingLiU"/>
              <a:cs typeface="PMingLiU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0903" y="4948239"/>
            <a:ext cx="10584815" cy="1148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-25" dirty="0">
                <a:solidFill>
                  <a:srgbClr val="333333"/>
                </a:solidFill>
                <a:latin typeface="PMingLiU"/>
                <a:cs typeface="PMingLiU"/>
              </a:rPr>
              <a:t>在项目集下，创建项目，选择项目管理模式（瀑布模型），设置项目起止日期、负责人，关联产品，估算成本</a:t>
            </a:r>
            <a:r>
              <a:rPr sz="1700" spc="-50" dirty="0">
                <a:solidFill>
                  <a:srgbClr val="333333"/>
                </a:solidFill>
                <a:latin typeface="PMingLiU"/>
                <a:cs typeface="PMingLiU"/>
              </a:rPr>
              <a:t>；</a:t>
            </a:r>
            <a:endParaRPr sz="1700">
              <a:latin typeface="PMingLiU"/>
              <a:cs typeface="PMingLiU"/>
            </a:endParaRPr>
          </a:p>
          <a:p>
            <a:pPr marL="12700" marR="2590800">
              <a:lnSpc>
                <a:spcPct val="166000"/>
              </a:lnSpc>
            </a:pPr>
            <a:r>
              <a:rPr sz="1700" spc="-25" dirty="0">
                <a:solidFill>
                  <a:srgbClr val="333333"/>
                </a:solidFill>
                <a:latin typeface="PMingLiU"/>
                <a:cs typeface="PMingLiU"/>
              </a:rPr>
              <a:t>设置项目阶段，设置各阶段名称、起止时间、工作量比例等，加入各阶段团队成员</a:t>
            </a:r>
            <a:r>
              <a:rPr sz="170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r>
              <a:rPr sz="1700" spc="-25" dirty="0">
                <a:solidFill>
                  <a:srgbClr val="333333"/>
                </a:solidFill>
                <a:latin typeface="PMingLiU"/>
                <a:cs typeface="PMingLiU"/>
              </a:rPr>
              <a:t>每个阶段通过任务指派驱动工作进展，并产出对应成果</a:t>
            </a:r>
            <a:r>
              <a:rPr sz="170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endParaRPr sz="17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50903" y="8101661"/>
            <a:ext cx="10285095" cy="718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-25" dirty="0">
                <a:solidFill>
                  <a:srgbClr val="333333"/>
                </a:solidFill>
                <a:latin typeface="PMingLiU"/>
                <a:cs typeface="PMingLiU"/>
              </a:rPr>
              <a:t>在项目集下，创建产品，规划产品线</a:t>
            </a:r>
            <a:r>
              <a:rPr sz="170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endParaRPr sz="17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700" spc="-10" dirty="0">
                <a:solidFill>
                  <a:srgbClr val="333333"/>
                </a:solidFill>
                <a:latin typeface="PMingLiU"/>
                <a:cs typeface="PMingLiU"/>
              </a:rPr>
              <a:t>在“需求阶段”，产品人员与客户沟通，整理用户需求，录入到产品</a:t>
            </a:r>
            <a:r>
              <a:rPr sz="1700" spc="-30" dirty="0">
                <a:solidFill>
                  <a:srgbClr val="333333"/>
                </a:solidFill>
                <a:latin typeface="PMingLiU"/>
                <a:cs typeface="PMingLiU"/>
              </a:rPr>
              <a:t>-</a:t>
            </a:r>
            <a:r>
              <a:rPr sz="1700" spc="-10" dirty="0">
                <a:solidFill>
                  <a:srgbClr val="333333"/>
                </a:solidFill>
                <a:latin typeface="PMingLiU"/>
                <a:cs typeface="PMingLiU"/>
              </a:rPr>
              <a:t>需求中，并分解研发需求并通过评审</a:t>
            </a:r>
            <a:r>
              <a:rPr sz="1700" spc="-50" dirty="0">
                <a:solidFill>
                  <a:srgbClr val="333333"/>
                </a:solidFill>
                <a:latin typeface="PMingLiU"/>
                <a:cs typeface="PMingLiU"/>
              </a:rPr>
              <a:t>；</a:t>
            </a:r>
            <a:endParaRPr sz="1700">
              <a:latin typeface="PMingLiU"/>
              <a:cs typeface="PMingLiU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60390" y="3525167"/>
            <a:ext cx="496920" cy="60515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244277" y="3517158"/>
            <a:ext cx="1339850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00"/>
              </a:lnSpc>
              <a:spcBef>
                <a:spcPts val="120"/>
              </a:spcBef>
            </a:pPr>
            <a:r>
              <a:rPr sz="2450" spc="-15" dirty="0">
                <a:latin typeface="PMingLiU"/>
                <a:cs typeface="PMingLiU"/>
              </a:rPr>
              <a:t>高层领导</a:t>
            </a:r>
            <a:endParaRPr sz="2450">
              <a:latin typeface="PMingLiU"/>
              <a:cs typeface="PMingLiU"/>
            </a:endParaRPr>
          </a:p>
          <a:p>
            <a:pPr marL="53975">
              <a:lnSpc>
                <a:spcPts val="1700"/>
              </a:lnSpc>
            </a:pPr>
            <a:r>
              <a:rPr sz="1450" spc="200" dirty="0">
                <a:solidFill>
                  <a:srgbClr val="7087AA"/>
                </a:solidFill>
                <a:latin typeface="PMingLiU"/>
                <a:cs typeface="PMingLiU"/>
              </a:rPr>
              <a:t>Leader</a:t>
            </a:r>
            <a:r>
              <a:rPr sz="1450" spc="4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1450" spc="50" dirty="0">
                <a:solidFill>
                  <a:srgbClr val="7087AA"/>
                </a:solidFill>
                <a:latin typeface="PMingLiU"/>
                <a:cs typeface="PMingLiU"/>
              </a:rPr>
              <a:t>/</a:t>
            </a:r>
            <a:r>
              <a:rPr sz="1450" spc="45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1450" spc="215" dirty="0">
                <a:solidFill>
                  <a:srgbClr val="7087AA"/>
                </a:solidFill>
                <a:latin typeface="PMingLiU"/>
                <a:cs typeface="PMingLiU"/>
              </a:rPr>
              <a:t>PMO</a:t>
            </a:r>
            <a:endParaRPr sz="1450">
              <a:latin typeface="PMingLiU"/>
              <a:cs typeface="PMingLiU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73910" y="8151717"/>
            <a:ext cx="1393825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00"/>
              </a:lnSpc>
              <a:spcBef>
                <a:spcPts val="120"/>
              </a:spcBef>
            </a:pPr>
            <a:r>
              <a:rPr sz="2450" spc="-15" dirty="0">
                <a:latin typeface="PMingLiU"/>
                <a:cs typeface="PMingLiU"/>
              </a:rPr>
              <a:t>产品经理</a:t>
            </a:r>
            <a:endParaRPr sz="2450">
              <a:latin typeface="PMingLiU"/>
              <a:cs typeface="PMingLiU"/>
            </a:endParaRPr>
          </a:p>
          <a:p>
            <a:pPr marL="12700">
              <a:lnSpc>
                <a:spcPts val="1700"/>
              </a:lnSpc>
            </a:pPr>
            <a:r>
              <a:rPr sz="1450" spc="180" dirty="0">
                <a:solidFill>
                  <a:srgbClr val="7087AA"/>
                </a:solidFill>
                <a:latin typeface="PMingLiU"/>
                <a:cs typeface="PMingLiU"/>
              </a:rPr>
              <a:t>Product</a:t>
            </a:r>
            <a:r>
              <a:rPr sz="1450" spc="5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1450" spc="185" dirty="0">
                <a:solidFill>
                  <a:srgbClr val="7087AA"/>
                </a:solidFill>
                <a:latin typeface="PMingLiU"/>
                <a:cs typeface="PMingLiU"/>
              </a:rPr>
              <a:t>Owner</a:t>
            </a:r>
            <a:endParaRPr sz="1450">
              <a:latin typeface="PMingLiU"/>
              <a:cs typeface="PMingLiU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99052" y="8159730"/>
            <a:ext cx="496920" cy="60515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045308" y="6468588"/>
            <a:ext cx="445134" cy="253365"/>
          </a:xfrm>
          <a:custGeom>
            <a:avLst/>
            <a:gdLst/>
            <a:ahLst/>
            <a:cxnLst/>
            <a:rect l="l" t="t" r="r" b="b"/>
            <a:pathLst>
              <a:path w="445135" h="253365">
                <a:moveTo>
                  <a:pt x="422322" y="0"/>
                </a:moveTo>
                <a:lnTo>
                  <a:pt x="22679" y="0"/>
                </a:lnTo>
                <a:lnTo>
                  <a:pt x="13852" y="1782"/>
                </a:lnTo>
                <a:lnTo>
                  <a:pt x="6643" y="6645"/>
                </a:lnTo>
                <a:lnTo>
                  <a:pt x="1782" y="13857"/>
                </a:lnTo>
                <a:lnTo>
                  <a:pt x="0" y="22690"/>
                </a:lnTo>
                <a:lnTo>
                  <a:pt x="0" y="230359"/>
                </a:lnTo>
                <a:lnTo>
                  <a:pt x="1782" y="239192"/>
                </a:lnTo>
                <a:lnTo>
                  <a:pt x="6643" y="246404"/>
                </a:lnTo>
                <a:lnTo>
                  <a:pt x="13852" y="251267"/>
                </a:lnTo>
                <a:lnTo>
                  <a:pt x="22679" y="253049"/>
                </a:lnTo>
                <a:lnTo>
                  <a:pt x="422322" y="253049"/>
                </a:lnTo>
                <a:lnTo>
                  <a:pt x="431155" y="251267"/>
                </a:lnTo>
                <a:lnTo>
                  <a:pt x="438367" y="246404"/>
                </a:lnTo>
                <a:lnTo>
                  <a:pt x="443229" y="239192"/>
                </a:lnTo>
                <a:lnTo>
                  <a:pt x="445012" y="230359"/>
                </a:lnTo>
                <a:lnTo>
                  <a:pt x="445012" y="22690"/>
                </a:lnTo>
                <a:lnTo>
                  <a:pt x="443229" y="13857"/>
                </a:lnTo>
                <a:lnTo>
                  <a:pt x="438367" y="6645"/>
                </a:lnTo>
                <a:lnTo>
                  <a:pt x="431155" y="1782"/>
                </a:lnTo>
                <a:lnTo>
                  <a:pt x="422322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064861" y="6454758"/>
            <a:ext cx="9836785" cy="660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75310" algn="l"/>
              </a:tabLst>
            </a:pPr>
            <a:r>
              <a:rPr sz="1450" spc="-10" dirty="0">
                <a:solidFill>
                  <a:srgbClr val="FFFFFF"/>
                </a:solidFill>
                <a:latin typeface="PMingLiU"/>
                <a:cs typeface="PMingLiU"/>
              </a:rPr>
              <a:t>备</a:t>
            </a:r>
            <a:r>
              <a:rPr sz="1450" spc="-50" dirty="0">
                <a:solidFill>
                  <a:srgbClr val="FFFFFF"/>
                </a:solidFill>
                <a:latin typeface="PMingLiU"/>
                <a:cs typeface="PMingLiU"/>
              </a:rPr>
              <a:t>注</a:t>
            </a:r>
            <a:r>
              <a:rPr sz="1450" dirty="0">
                <a:solidFill>
                  <a:srgbClr val="FFFFFF"/>
                </a:solidFill>
                <a:latin typeface="PMingLiU"/>
                <a:cs typeface="PMingLiU"/>
              </a:rPr>
              <a:t>	</a:t>
            </a:r>
            <a:r>
              <a:rPr sz="1450" spc="-10" dirty="0">
                <a:solidFill>
                  <a:srgbClr val="808080"/>
                </a:solidFill>
                <a:latin typeface="PMingLiU"/>
                <a:cs typeface="PMingLiU"/>
              </a:rPr>
              <a:t>本手册中按照软件研发类的阶段进行举例：“</a:t>
            </a:r>
            <a:r>
              <a:rPr sz="1450" spc="70" dirty="0">
                <a:solidFill>
                  <a:srgbClr val="333333"/>
                </a:solidFill>
                <a:latin typeface="PMingLiU"/>
                <a:cs typeface="PMingLiU"/>
              </a:rPr>
              <a:t>需求阶段</a:t>
            </a:r>
            <a:r>
              <a:rPr sz="1450" dirty="0">
                <a:solidFill>
                  <a:srgbClr val="333333"/>
                </a:solidFill>
                <a:latin typeface="PMingLiU"/>
                <a:cs typeface="PMingLiU"/>
              </a:rPr>
              <a:t>-</a:t>
            </a:r>
            <a:r>
              <a:rPr sz="1450" spc="70" dirty="0">
                <a:solidFill>
                  <a:srgbClr val="333333"/>
                </a:solidFill>
                <a:latin typeface="PMingLiU"/>
                <a:cs typeface="PMingLiU"/>
              </a:rPr>
              <a:t>设计阶段</a:t>
            </a:r>
            <a:r>
              <a:rPr sz="1450" dirty="0">
                <a:solidFill>
                  <a:srgbClr val="333333"/>
                </a:solidFill>
                <a:latin typeface="PMingLiU"/>
                <a:cs typeface="PMingLiU"/>
              </a:rPr>
              <a:t>-</a:t>
            </a:r>
            <a:r>
              <a:rPr sz="1450" spc="70" dirty="0">
                <a:solidFill>
                  <a:srgbClr val="333333"/>
                </a:solidFill>
                <a:latin typeface="PMingLiU"/>
                <a:cs typeface="PMingLiU"/>
              </a:rPr>
              <a:t>开发阶段</a:t>
            </a:r>
            <a:r>
              <a:rPr sz="1450" dirty="0">
                <a:solidFill>
                  <a:srgbClr val="333333"/>
                </a:solidFill>
                <a:latin typeface="PMingLiU"/>
                <a:cs typeface="PMingLiU"/>
              </a:rPr>
              <a:t>-</a:t>
            </a:r>
            <a:r>
              <a:rPr sz="1450" spc="70" dirty="0">
                <a:solidFill>
                  <a:srgbClr val="333333"/>
                </a:solidFill>
                <a:latin typeface="PMingLiU"/>
                <a:cs typeface="PMingLiU"/>
              </a:rPr>
              <a:t>测试阶段</a:t>
            </a:r>
            <a:r>
              <a:rPr sz="1450" dirty="0">
                <a:solidFill>
                  <a:srgbClr val="333333"/>
                </a:solidFill>
                <a:latin typeface="PMingLiU"/>
                <a:cs typeface="PMingLiU"/>
              </a:rPr>
              <a:t>-</a:t>
            </a:r>
            <a:r>
              <a:rPr sz="1450" spc="70" dirty="0">
                <a:solidFill>
                  <a:srgbClr val="333333"/>
                </a:solidFill>
                <a:latin typeface="PMingLiU"/>
                <a:cs typeface="PMingLiU"/>
              </a:rPr>
              <a:t>发布阶段</a:t>
            </a:r>
            <a:r>
              <a:rPr sz="1450" dirty="0">
                <a:solidFill>
                  <a:srgbClr val="333333"/>
                </a:solidFill>
                <a:latin typeface="PMingLiU"/>
                <a:cs typeface="PMingLiU"/>
              </a:rPr>
              <a:t>-</a:t>
            </a:r>
            <a:r>
              <a:rPr sz="1450" spc="70" dirty="0">
                <a:solidFill>
                  <a:srgbClr val="333333"/>
                </a:solidFill>
                <a:latin typeface="PMingLiU"/>
                <a:cs typeface="PMingLiU"/>
              </a:rPr>
              <a:t>总结评审阶段</a:t>
            </a:r>
            <a:r>
              <a:rPr sz="1450" spc="-50" dirty="0">
                <a:solidFill>
                  <a:srgbClr val="808080"/>
                </a:solidFill>
                <a:latin typeface="PMingLiU"/>
                <a:cs typeface="PMingLiU"/>
              </a:rPr>
              <a:t>”</a:t>
            </a:r>
            <a:endParaRPr sz="1450">
              <a:latin typeface="PMingLiU"/>
              <a:cs typeface="PMingLiU"/>
            </a:endParaRPr>
          </a:p>
          <a:p>
            <a:pPr marL="690245">
              <a:lnSpc>
                <a:spcPct val="100000"/>
              </a:lnSpc>
              <a:spcBef>
                <a:spcPts val="1475"/>
              </a:spcBef>
            </a:pPr>
            <a:r>
              <a:rPr sz="1450" spc="-10" dirty="0">
                <a:solidFill>
                  <a:srgbClr val="808080"/>
                </a:solidFill>
                <a:latin typeface="PMingLiU"/>
                <a:cs typeface="PMingLiU"/>
              </a:rPr>
              <a:t>大家可按照实际场景定义阶段</a:t>
            </a:r>
            <a:r>
              <a:rPr sz="1450" spc="-50" dirty="0">
                <a:solidFill>
                  <a:srgbClr val="808080"/>
                </a:solidFill>
                <a:latin typeface="PMingLiU"/>
                <a:cs typeface="PMingLiU"/>
              </a:rPr>
              <a:t>。</a:t>
            </a:r>
            <a:endParaRPr sz="1450"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426158" y="10773829"/>
            <a:ext cx="27686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07</a:t>
            </a:r>
            <a:endParaRPr sz="16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3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96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3072656" y="1358356"/>
            <a:ext cx="395732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latin typeface="宋体" panose="02010600030101010101" pitchFamily="2" charset="-122"/>
                <a:cs typeface="宋体" panose="02010600030101010101" pitchFamily="2" charset="-122"/>
              </a:rPr>
              <a:t>提交测试及修改</a:t>
            </a:r>
            <a:r>
              <a:rPr sz="3450" spc="484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1871" y="7357029"/>
            <a:ext cx="2795905" cy="649605"/>
          </a:xfrm>
          <a:custGeom>
            <a:avLst/>
            <a:gdLst/>
            <a:ahLst/>
            <a:cxnLst/>
            <a:rect l="l" t="t" r="r" b="b"/>
            <a:pathLst>
              <a:path w="2795904" h="649604">
                <a:moveTo>
                  <a:pt x="2743371" y="649194"/>
                </a:moveTo>
                <a:lnTo>
                  <a:pt x="52354" y="649194"/>
                </a:lnTo>
                <a:lnTo>
                  <a:pt x="31973" y="645079"/>
                </a:lnTo>
                <a:lnTo>
                  <a:pt x="15331" y="633858"/>
                </a:lnTo>
                <a:lnTo>
                  <a:pt x="4113" y="617217"/>
                </a:lnTo>
                <a:lnTo>
                  <a:pt x="0" y="596840"/>
                </a:lnTo>
                <a:lnTo>
                  <a:pt x="0" y="52354"/>
                </a:lnTo>
                <a:lnTo>
                  <a:pt x="4113" y="31973"/>
                </a:lnTo>
                <a:lnTo>
                  <a:pt x="15331" y="15331"/>
                </a:lnTo>
                <a:lnTo>
                  <a:pt x="31973" y="4113"/>
                </a:lnTo>
                <a:lnTo>
                  <a:pt x="52354" y="0"/>
                </a:lnTo>
                <a:lnTo>
                  <a:pt x="2743371" y="0"/>
                </a:lnTo>
                <a:lnTo>
                  <a:pt x="2763753" y="4113"/>
                </a:lnTo>
                <a:lnTo>
                  <a:pt x="2780394" y="15331"/>
                </a:lnTo>
                <a:lnTo>
                  <a:pt x="2791612" y="31973"/>
                </a:lnTo>
                <a:lnTo>
                  <a:pt x="2795726" y="52354"/>
                </a:lnTo>
                <a:lnTo>
                  <a:pt x="2795726" y="596840"/>
                </a:lnTo>
                <a:lnTo>
                  <a:pt x="2791612" y="617217"/>
                </a:lnTo>
                <a:lnTo>
                  <a:pt x="2780394" y="633858"/>
                </a:lnTo>
                <a:lnTo>
                  <a:pt x="2763753" y="645079"/>
                </a:lnTo>
                <a:lnTo>
                  <a:pt x="2743371" y="64919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359354" y="7474360"/>
            <a:ext cx="223012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测试人员提交</a:t>
            </a:r>
            <a:r>
              <a:rPr sz="2150" spc="30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98263" y="7357029"/>
            <a:ext cx="3580765" cy="649605"/>
          </a:xfrm>
          <a:custGeom>
            <a:avLst/>
            <a:gdLst/>
            <a:ahLst/>
            <a:cxnLst/>
            <a:rect l="l" t="t" r="r" b="b"/>
            <a:pathLst>
              <a:path w="3580765" h="649604">
                <a:moveTo>
                  <a:pt x="3528101" y="649194"/>
                </a:moveTo>
                <a:lnTo>
                  <a:pt x="52354" y="649194"/>
                </a:lnTo>
                <a:lnTo>
                  <a:pt x="31973" y="645079"/>
                </a:lnTo>
                <a:lnTo>
                  <a:pt x="15331" y="633858"/>
                </a:lnTo>
                <a:lnTo>
                  <a:pt x="4113" y="617217"/>
                </a:lnTo>
                <a:lnTo>
                  <a:pt x="0" y="596840"/>
                </a:lnTo>
                <a:lnTo>
                  <a:pt x="0" y="52354"/>
                </a:lnTo>
                <a:lnTo>
                  <a:pt x="4113" y="31973"/>
                </a:lnTo>
                <a:lnTo>
                  <a:pt x="15331" y="15331"/>
                </a:lnTo>
                <a:lnTo>
                  <a:pt x="31973" y="4113"/>
                </a:lnTo>
                <a:lnTo>
                  <a:pt x="52354" y="0"/>
                </a:lnTo>
                <a:lnTo>
                  <a:pt x="3528101" y="0"/>
                </a:lnTo>
                <a:lnTo>
                  <a:pt x="3548483" y="4113"/>
                </a:lnTo>
                <a:lnTo>
                  <a:pt x="3565124" y="15331"/>
                </a:lnTo>
                <a:lnTo>
                  <a:pt x="3576343" y="31973"/>
                </a:lnTo>
                <a:lnTo>
                  <a:pt x="3580456" y="52354"/>
                </a:lnTo>
                <a:lnTo>
                  <a:pt x="3580456" y="596840"/>
                </a:lnTo>
                <a:lnTo>
                  <a:pt x="3576343" y="617217"/>
                </a:lnTo>
                <a:lnTo>
                  <a:pt x="3565124" y="633858"/>
                </a:lnTo>
                <a:lnTo>
                  <a:pt x="3548483" y="645079"/>
                </a:lnTo>
                <a:lnTo>
                  <a:pt x="3528101" y="64919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285752" y="7474360"/>
            <a:ext cx="306260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开发人员确认、解决</a:t>
            </a:r>
            <a:r>
              <a:rPr sz="2150" spc="30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09379" y="7357029"/>
            <a:ext cx="2270125" cy="649605"/>
          </a:xfrm>
          <a:custGeom>
            <a:avLst/>
            <a:gdLst/>
            <a:ahLst/>
            <a:cxnLst/>
            <a:rect l="l" t="t" r="r" b="b"/>
            <a:pathLst>
              <a:path w="2270125" h="649604">
                <a:moveTo>
                  <a:pt x="2217304" y="649194"/>
                </a:moveTo>
                <a:lnTo>
                  <a:pt x="52354" y="649194"/>
                </a:lnTo>
                <a:lnTo>
                  <a:pt x="31973" y="645079"/>
                </a:lnTo>
                <a:lnTo>
                  <a:pt x="15331" y="633858"/>
                </a:lnTo>
                <a:lnTo>
                  <a:pt x="4113" y="617217"/>
                </a:lnTo>
                <a:lnTo>
                  <a:pt x="0" y="596840"/>
                </a:lnTo>
                <a:lnTo>
                  <a:pt x="0" y="52354"/>
                </a:lnTo>
                <a:lnTo>
                  <a:pt x="4113" y="31973"/>
                </a:lnTo>
                <a:lnTo>
                  <a:pt x="15331" y="15331"/>
                </a:lnTo>
                <a:lnTo>
                  <a:pt x="31973" y="4113"/>
                </a:lnTo>
                <a:lnTo>
                  <a:pt x="52354" y="0"/>
                </a:lnTo>
                <a:lnTo>
                  <a:pt x="2217304" y="0"/>
                </a:lnTo>
                <a:lnTo>
                  <a:pt x="2237685" y="4113"/>
                </a:lnTo>
                <a:lnTo>
                  <a:pt x="2254326" y="15331"/>
                </a:lnTo>
                <a:lnTo>
                  <a:pt x="2265545" y="31973"/>
                </a:lnTo>
                <a:lnTo>
                  <a:pt x="2269658" y="52354"/>
                </a:lnTo>
                <a:lnTo>
                  <a:pt x="2269658" y="596840"/>
                </a:lnTo>
                <a:lnTo>
                  <a:pt x="2265545" y="617217"/>
                </a:lnTo>
                <a:lnTo>
                  <a:pt x="2254326" y="633858"/>
                </a:lnTo>
                <a:lnTo>
                  <a:pt x="2237685" y="645079"/>
                </a:lnTo>
                <a:lnTo>
                  <a:pt x="2217304" y="64919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996873" y="7474360"/>
            <a:ext cx="169037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测试人员验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证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01375" y="2650329"/>
            <a:ext cx="12195810" cy="489585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版本创建完毕之后，就可以提交给测试人员进行测试了</a:t>
            </a:r>
            <a:r>
              <a:rPr sz="2150" spc="-6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在「执行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版本」列表「提交测试」，会在「执行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测试」视图下生成对应的“测试单”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测试单明确测试版本、测试时间、负责人等详情，提交给测试团队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242945">
              <a:lnSpc>
                <a:spcPct val="153000"/>
              </a:lnSpc>
              <a:spcBef>
                <a:spcPts val="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提交测试之后，测试人员展开测试，发现</a:t>
            </a:r>
            <a:r>
              <a:rPr sz="2150" spc="28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记录</a:t>
            </a:r>
            <a:r>
              <a:rPr sz="2150" spc="2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Bug，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反馈给开发团队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开发团队的一个重要职责便是解决</a:t>
            </a:r>
            <a:r>
              <a:rPr sz="2150" spc="28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9850">
              <a:lnSpc>
                <a:spcPct val="100000"/>
              </a:lnSpc>
            </a:pPr>
            <a:r>
              <a:rPr sz="2150" spc="32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的处理流程</a:t>
            </a:r>
            <a:r>
              <a:rPr sz="2150" spc="-4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1627485">
              <a:lnSpc>
                <a:spcPct val="100000"/>
              </a:lnSpc>
              <a:spcBef>
                <a:spcPts val="460"/>
              </a:spcBef>
            </a:pPr>
            <a:r>
              <a:rPr sz="2150" dirty="0">
                <a:solidFill>
                  <a:srgbClr val="006837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</a:t>
            </a:r>
            <a:r>
              <a:rPr sz="2150" spc="-50" dirty="0">
                <a:solidFill>
                  <a:srgbClr val="006837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过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49924" y="7556319"/>
            <a:ext cx="566420" cy="250825"/>
            <a:chOff x="5149924" y="7556319"/>
            <a:chExt cx="566420" cy="250825"/>
          </a:xfrm>
        </p:grpSpPr>
        <p:sp>
          <p:nvSpPr>
            <p:cNvPr id="12" name="object 12"/>
            <p:cNvSpPr/>
            <p:nvPr/>
          </p:nvSpPr>
          <p:spPr>
            <a:xfrm>
              <a:off x="5149924" y="7681621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663" y="0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498930" y="7556319"/>
              <a:ext cx="217170" cy="250825"/>
            </a:xfrm>
            <a:custGeom>
              <a:avLst/>
              <a:gdLst/>
              <a:ahLst/>
              <a:cxnLst/>
              <a:rect l="l" t="t" r="r" b="b"/>
              <a:pathLst>
                <a:path w="217170" h="250825">
                  <a:moveTo>
                    <a:pt x="0" y="0"/>
                  </a:moveTo>
                  <a:lnTo>
                    <a:pt x="0" y="250610"/>
                  </a:lnTo>
                  <a:lnTo>
                    <a:pt x="217009" y="125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861045" y="7556319"/>
            <a:ext cx="566420" cy="250825"/>
            <a:chOff x="9861045" y="7556319"/>
            <a:chExt cx="566420" cy="250825"/>
          </a:xfrm>
        </p:grpSpPr>
        <p:sp>
          <p:nvSpPr>
            <p:cNvPr id="15" name="object 15"/>
            <p:cNvSpPr/>
            <p:nvPr/>
          </p:nvSpPr>
          <p:spPr>
            <a:xfrm>
              <a:off x="9861045" y="7681621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674" y="0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210050" y="7556319"/>
              <a:ext cx="217170" cy="250825"/>
            </a:xfrm>
            <a:custGeom>
              <a:avLst/>
              <a:gdLst/>
              <a:ahLst/>
              <a:cxnLst/>
              <a:rect l="l" t="t" r="r" b="b"/>
              <a:pathLst>
                <a:path w="217170" h="250825">
                  <a:moveTo>
                    <a:pt x="0" y="0"/>
                  </a:moveTo>
                  <a:lnTo>
                    <a:pt x="0" y="250610"/>
                  </a:lnTo>
                  <a:lnTo>
                    <a:pt x="217009" y="125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7663177" y="8263073"/>
            <a:ext cx="3155950" cy="935990"/>
            <a:chOff x="7663177" y="8263073"/>
            <a:chExt cx="3155950" cy="935990"/>
          </a:xfrm>
        </p:grpSpPr>
        <p:sp>
          <p:nvSpPr>
            <p:cNvPr id="18" name="object 18"/>
            <p:cNvSpPr/>
            <p:nvPr/>
          </p:nvSpPr>
          <p:spPr>
            <a:xfrm>
              <a:off x="7788494" y="8443420"/>
              <a:ext cx="2988310" cy="713740"/>
            </a:xfrm>
            <a:custGeom>
              <a:avLst/>
              <a:gdLst/>
              <a:ahLst/>
              <a:cxnLst/>
              <a:rect l="l" t="t" r="r" b="b"/>
              <a:pathLst>
                <a:path w="2988309" h="713740">
                  <a:moveTo>
                    <a:pt x="2988170" y="713496"/>
                  </a:moveTo>
                  <a:lnTo>
                    <a:pt x="253437" y="713496"/>
                  </a:lnTo>
                  <a:lnTo>
                    <a:pt x="207883" y="709413"/>
                  </a:lnTo>
                  <a:lnTo>
                    <a:pt x="165006" y="697640"/>
                  </a:lnTo>
                  <a:lnTo>
                    <a:pt x="125524" y="678893"/>
                  </a:lnTo>
                  <a:lnTo>
                    <a:pt x="90153" y="653888"/>
                  </a:lnTo>
                  <a:lnTo>
                    <a:pt x="59607" y="623341"/>
                  </a:lnTo>
                  <a:lnTo>
                    <a:pt x="34602" y="587968"/>
                  </a:lnTo>
                  <a:lnTo>
                    <a:pt x="15856" y="548484"/>
                  </a:lnTo>
                  <a:lnTo>
                    <a:pt x="4083" y="505606"/>
                  </a:lnTo>
                  <a:lnTo>
                    <a:pt x="0" y="460048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63177" y="8263073"/>
              <a:ext cx="250825" cy="217170"/>
            </a:xfrm>
            <a:custGeom>
              <a:avLst/>
              <a:gdLst/>
              <a:ahLst/>
              <a:cxnLst/>
              <a:rect l="l" t="t" r="r" b="b"/>
              <a:pathLst>
                <a:path w="250825" h="217170">
                  <a:moveTo>
                    <a:pt x="125315" y="0"/>
                  </a:moveTo>
                  <a:lnTo>
                    <a:pt x="0" y="217009"/>
                  </a:lnTo>
                  <a:lnTo>
                    <a:pt x="250620" y="217009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1718901" y="8176115"/>
            <a:ext cx="250825" cy="486409"/>
            <a:chOff x="11718901" y="8176115"/>
            <a:chExt cx="250825" cy="486409"/>
          </a:xfrm>
        </p:grpSpPr>
        <p:sp>
          <p:nvSpPr>
            <p:cNvPr id="21" name="object 21"/>
            <p:cNvSpPr/>
            <p:nvPr/>
          </p:nvSpPr>
          <p:spPr>
            <a:xfrm>
              <a:off x="11844215" y="817611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70">
                  <a:moveTo>
                    <a:pt x="0" y="0"/>
                  </a:moveTo>
                  <a:lnTo>
                    <a:pt x="0" y="305969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718901" y="8445423"/>
              <a:ext cx="250825" cy="217170"/>
            </a:xfrm>
            <a:custGeom>
              <a:avLst/>
              <a:gdLst/>
              <a:ahLst/>
              <a:cxnLst/>
              <a:rect l="l" t="t" r="r" b="b"/>
              <a:pathLst>
                <a:path w="250825" h="217170">
                  <a:moveTo>
                    <a:pt x="250620" y="0"/>
                  </a:moveTo>
                  <a:lnTo>
                    <a:pt x="0" y="0"/>
                  </a:lnTo>
                  <a:lnTo>
                    <a:pt x="125315" y="217009"/>
                  </a:lnTo>
                  <a:lnTo>
                    <a:pt x="25062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14972524" y="7357029"/>
            <a:ext cx="1161415" cy="649605"/>
          </a:xfrm>
          <a:custGeom>
            <a:avLst/>
            <a:gdLst/>
            <a:ahLst/>
            <a:cxnLst/>
            <a:rect l="l" t="t" r="r" b="b"/>
            <a:pathLst>
              <a:path w="1161415" h="649604">
                <a:moveTo>
                  <a:pt x="1108657" y="649194"/>
                </a:moveTo>
                <a:lnTo>
                  <a:pt x="52354" y="649194"/>
                </a:lnTo>
                <a:lnTo>
                  <a:pt x="31977" y="645079"/>
                </a:lnTo>
                <a:lnTo>
                  <a:pt x="15335" y="633858"/>
                </a:lnTo>
                <a:lnTo>
                  <a:pt x="4114" y="617217"/>
                </a:lnTo>
                <a:lnTo>
                  <a:pt x="0" y="596840"/>
                </a:lnTo>
                <a:lnTo>
                  <a:pt x="0" y="52354"/>
                </a:lnTo>
                <a:lnTo>
                  <a:pt x="4114" y="31973"/>
                </a:lnTo>
                <a:lnTo>
                  <a:pt x="15335" y="15331"/>
                </a:lnTo>
                <a:lnTo>
                  <a:pt x="31977" y="4113"/>
                </a:lnTo>
                <a:lnTo>
                  <a:pt x="52354" y="0"/>
                </a:lnTo>
                <a:lnTo>
                  <a:pt x="1108657" y="0"/>
                </a:lnTo>
                <a:lnTo>
                  <a:pt x="1129038" y="4113"/>
                </a:lnTo>
                <a:lnTo>
                  <a:pt x="1145679" y="15331"/>
                </a:lnTo>
                <a:lnTo>
                  <a:pt x="1156898" y="31973"/>
                </a:lnTo>
                <a:lnTo>
                  <a:pt x="1161011" y="52354"/>
                </a:lnTo>
                <a:lnTo>
                  <a:pt x="1161011" y="596840"/>
                </a:lnTo>
                <a:lnTo>
                  <a:pt x="1156898" y="617217"/>
                </a:lnTo>
                <a:lnTo>
                  <a:pt x="1145679" y="633858"/>
                </a:lnTo>
                <a:lnTo>
                  <a:pt x="1129038" y="645079"/>
                </a:lnTo>
                <a:lnTo>
                  <a:pt x="1108657" y="64919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5260017" y="7474360"/>
            <a:ext cx="58039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关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闭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6692" y="8832319"/>
            <a:ext cx="1635125" cy="649605"/>
          </a:xfrm>
          <a:custGeom>
            <a:avLst/>
            <a:gdLst/>
            <a:ahLst/>
            <a:cxnLst/>
            <a:rect l="l" t="t" r="r" b="b"/>
            <a:pathLst>
              <a:path w="1635125" h="649604">
                <a:moveTo>
                  <a:pt x="1582695" y="649194"/>
                </a:moveTo>
                <a:lnTo>
                  <a:pt x="52354" y="649194"/>
                </a:lnTo>
                <a:lnTo>
                  <a:pt x="31973" y="645081"/>
                </a:lnTo>
                <a:lnTo>
                  <a:pt x="15331" y="633862"/>
                </a:lnTo>
                <a:lnTo>
                  <a:pt x="4113" y="617221"/>
                </a:lnTo>
                <a:lnTo>
                  <a:pt x="0" y="596840"/>
                </a:lnTo>
                <a:lnTo>
                  <a:pt x="0" y="52354"/>
                </a:lnTo>
                <a:lnTo>
                  <a:pt x="4113" y="31977"/>
                </a:lnTo>
                <a:lnTo>
                  <a:pt x="15331" y="15335"/>
                </a:lnTo>
                <a:lnTo>
                  <a:pt x="31973" y="4114"/>
                </a:lnTo>
                <a:lnTo>
                  <a:pt x="52354" y="0"/>
                </a:lnTo>
                <a:lnTo>
                  <a:pt x="1582695" y="0"/>
                </a:lnTo>
                <a:lnTo>
                  <a:pt x="1603076" y="4114"/>
                </a:lnTo>
                <a:lnTo>
                  <a:pt x="1619717" y="15335"/>
                </a:lnTo>
                <a:lnTo>
                  <a:pt x="1630936" y="31977"/>
                </a:lnTo>
                <a:lnTo>
                  <a:pt x="1635049" y="52354"/>
                </a:lnTo>
                <a:lnTo>
                  <a:pt x="1635049" y="596840"/>
                </a:lnTo>
                <a:lnTo>
                  <a:pt x="1630936" y="617221"/>
                </a:lnTo>
                <a:lnTo>
                  <a:pt x="1619717" y="633862"/>
                </a:lnTo>
                <a:lnTo>
                  <a:pt x="1603076" y="645081"/>
                </a:lnTo>
                <a:lnTo>
                  <a:pt x="1582695" y="64919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301500" y="8208985"/>
            <a:ext cx="1772285" cy="10991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26465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不通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过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激活</a:t>
            </a:r>
            <a:r>
              <a:rPr sz="2150" spc="30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261364" y="7556319"/>
            <a:ext cx="1429385" cy="250825"/>
            <a:chOff x="13261364" y="7556319"/>
            <a:chExt cx="1429385" cy="250825"/>
          </a:xfrm>
        </p:grpSpPr>
        <p:sp>
          <p:nvSpPr>
            <p:cNvPr id="28" name="object 28"/>
            <p:cNvSpPr/>
            <p:nvPr/>
          </p:nvSpPr>
          <p:spPr>
            <a:xfrm>
              <a:off x="13261364" y="7681621"/>
              <a:ext cx="1249045" cy="0"/>
            </a:xfrm>
            <a:custGeom>
              <a:avLst/>
              <a:gdLst/>
              <a:ahLst/>
              <a:cxnLst/>
              <a:rect l="l" t="t" r="r" b="b"/>
              <a:pathLst>
                <a:path w="1249044">
                  <a:moveTo>
                    <a:pt x="0" y="0"/>
                  </a:moveTo>
                  <a:lnTo>
                    <a:pt x="1248496" y="0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473205" y="7556319"/>
              <a:ext cx="217170" cy="250825"/>
            </a:xfrm>
            <a:custGeom>
              <a:avLst/>
              <a:gdLst/>
              <a:ahLst/>
              <a:cxnLst/>
              <a:rect l="l" t="t" r="r" b="b"/>
              <a:pathLst>
                <a:path w="217169" h="250825">
                  <a:moveTo>
                    <a:pt x="0" y="0"/>
                  </a:moveTo>
                  <a:lnTo>
                    <a:pt x="0" y="250610"/>
                  </a:lnTo>
                  <a:lnTo>
                    <a:pt x="216998" y="125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0159" y="4271332"/>
            <a:ext cx="840105" cy="375285"/>
          </a:xfrm>
          <a:custGeom>
            <a:avLst/>
            <a:gdLst/>
            <a:ahLst/>
            <a:cxnLst/>
            <a:rect l="l" t="t" r="r" b="b"/>
            <a:pathLst>
              <a:path w="840105" h="375285">
                <a:moveTo>
                  <a:pt x="652472" y="0"/>
                </a:moveTo>
                <a:lnTo>
                  <a:pt x="187575" y="0"/>
                </a:lnTo>
                <a:lnTo>
                  <a:pt x="137712" y="6700"/>
                </a:lnTo>
                <a:lnTo>
                  <a:pt x="92905" y="25608"/>
                </a:lnTo>
                <a:lnTo>
                  <a:pt x="54942" y="54938"/>
                </a:lnTo>
                <a:lnTo>
                  <a:pt x="25611" y="92900"/>
                </a:lnTo>
                <a:lnTo>
                  <a:pt x="6700" y="137709"/>
                </a:lnTo>
                <a:lnTo>
                  <a:pt x="0" y="187575"/>
                </a:lnTo>
                <a:lnTo>
                  <a:pt x="6700" y="237441"/>
                </a:lnTo>
                <a:lnTo>
                  <a:pt x="25611" y="282250"/>
                </a:lnTo>
                <a:lnTo>
                  <a:pt x="54942" y="320212"/>
                </a:lnTo>
                <a:lnTo>
                  <a:pt x="92905" y="349542"/>
                </a:lnTo>
                <a:lnTo>
                  <a:pt x="137712" y="368450"/>
                </a:lnTo>
                <a:lnTo>
                  <a:pt x="187575" y="375150"/>
                </a:lnTo>
                <a:lnTo>
                  <a:pt x="652472" y="375150"/>
                </a:lnTo>
                <a:lnTo>
                  <a:pt x="702338" y="368450"/>
                </a:lnTo>
                <a:lnTo>
                  <a:pt x="747146" y="349542"/>
                </a:lnTo>
                <a:lnTo>
                  <a:pt x="785109" y="320212"/>
                </a:lnTo>
                <a:lnTo>
                  <a:pt x="814439" y="282250"/>
                </a:lnTo>
                <a:lnTo>
                  <a:pt x="833347" y="237441"/>
                </a:lnTo>
                <a:lnTo>
                  <a:pt x="840047" y="187575"/>
                </a:lnTo>
                <a:lnTo>
                  <a:pt x="833347" y="137709"/>
                </a:lnTo>
                <a:lnTo>
                  <a:pt x="814439" y="92900"/>
                </a:lnTo>
                <a:lnTo>
                  <a:pt x="785109" y="54938"/>
                </a:lnTo>
                <a:lnTo>
                  <a:pt x="747146" y="25608"/>
                </a:lnTo>
                <a:lnTo>
                  <a:pt x="702338" y="6700"/>
                </a:lnTo>
                <a:lnTo>
                  <a:pt x="652472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96206" y="4248939"/>
            <a:ext cx="5833745" cy="9658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35"/>
              </a:spcBef>
            </a:pPr>
            <a:r>
              <a:rPr sz="2150" spc="-2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tips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禅道支持集成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Git</a:t>
            </a: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150" spc="6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Subversion</a:t>
            </a:r>
            <a:r>
              <a:rPr sz="2150" spc="1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150" spc="-1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Gitlab</a:t>
            </a:r>
            <a:r>
              <a:rPr sz="2150" spc="-2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代码库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4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90"/>
              </a:lnSpc>
            </a:pPr>
            <a:r>
              <a:rPr spc="-25" dirty="0"/>
              <a:t>97</a:t>
            </a:r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2950933" y="1358361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代码评审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1375" y="2615790"/>
            <a:ext cx="12915265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项目中，可以在</a:t>
            </a:r>
            <a:r>
              <a:rPr sz="2850" spc="-55" dirty="0">
                <a:latin typeface="宋体" panose="02010600030101010101" pitchFamily="2" charset="-122"/>
                <a:cs typeface="宋体" panose="02010600030101010101" pitchFamily="2" charset="-122"/>
              </a:rPr>
              <a:t> 执</a:t>
            </a:r>
            <a:r>
              <a:rPr sz="2850" spc="85" dirty="0">
                <a:latin typeface="宋体" panose="02010600030101010101" pitchFamily="2" charset="-122"/>
                <a:cs typeface="宋体" panose="02010600030101010101" pitchFamily="2" charset="-122"/>
              </a:rPr>
              <a:t>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850" spc="85" dirty="0">
                <a:latin typeface="宋体" panose="02010600030101010101" pitchFamily="2" charset="-122"/>
                <a:cs typeface="宋体" panose="02010600030101010101" pitchFamily="2" charset="-122"/>
              </a:rPr>
              <a:t>代码</a:t>
            </a:r>
            <a:r>
              <a:rPr sz="2850" spc="-100" dirty="0">
                <a:latin typeface="宋体" panose="02010600030101010101" pitchFamily="2" charset="-122"/>
                <a:cs typeface="宋体" panose="02010600030101010101" pitchFamily="2" charset="-122"/>
              </a:rPr>
              <a:t> 中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进行进行代码评审，浏览源代码里面的文件目录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查看修复记录，进行比对、创建</a:t>
            </a:r>
            <a:r>
              <a:rPr sz="2850" spc="434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等操作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47584" y="5579330"/>
            <a:ext cx="12722225" cy="3854450"/>
            <a:chOff x="1947584" y="5579330"/>
            <a:chExt cx="12722225" cy="385445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47584" y="5579330"/>
              <a:ext cx="12722125" cy="38543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5090" y="5648804"/>
              <a:ext cx="12544120" cy="36734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4343" y="6860827"/>
              <a:ext cx="2638659" cy="17800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160200" y="6995316"/>
              <a:ext cx="2280285" cy="1431290"/>
            </a:xfrm>
            <a:custGeom>
              <a:avLst/>
              <a:gdLst/>
              <a:ahLst/>
              <a:cxnLst/>
              <a:rect l="l" t="t" r="r" b="b"/>
              <a:pathLst>
                <a:path w="2280284" h="1431290">
                  <a:moveTo>
                    <a:pt x="2177441" y="0"/>
                  </a:moveTo>
                  <a:lnTo>
                    <a:pt x="251919" y="0"/>
                  </a:lnTo>
                  <a:lnTo>
                    <a:pt x="212016" y="8057"/>
                  </a:lnTo>
                  <a:lnTo>
                    <a:pt x="179433" y="30027"/>
                  </a:lnTo>
                  <a:lnTo>
                    <a:pt x="157464" y="62612"/>
                  </a:lnTo>
                  <a:lnTo>
                    <a:pt x="149409" y="102509"/>
                  </a:lnTo>
                  <a:lnTo>
                    <a:pt x="149409" y="200538"/>
                  </a:lnTo>
                  <a:lnTo>
                    <a:pt x="0" y="295750"/>
                  </a:lnTo>
                  <a:lnTo>
                    <a:pt x="149409" y="378208"/>
                  </a:lnTo>
                  <a:lnTo>
                    <a:pt x="149409" y="1328545"/>
                  </a:lnTo>
                  <a:lnTo>
                    <a:pt x="157464" y="1368448"/>
                  </a:lnTo>
                  <a:lnTo>
                    <a:pt x="179433" y="1401031"/>
                  </a:lnTo>
                  <a:lnTo>
                    <a:pt x="212016" y="1423000"/>
                  </a:lnTo>
                  <a:lnTo>
                    <a:pt x="251919" y="1431055"/>
                  </a:lnTo>
                  <a:lnTo>
                    <a:pt x="2177441" y="1431055"/>
                  </a:lnTo>
                  <a:lnTo>
                    <a:pt x="2217343" y="1423000"/>
                  </a:lnTo>
                  <a:lnTo>
                    <a:pt x="2249927" y="1401031"/>
                  </a:lnTo>
                  <a:lnTo>
                    <a:pt x="2271895" y="1368448"/>
                  </a:lnTo>
                  <a:lnTo>
                    <a:pt x="2279951" y="1328545"/>
                  </a:lnTo>
                  <a:lnTo>
                    <a:pt x="2279951" y="102509"/>
                  </a:lnTo>
                  <a:lnTo>
                    <a:pt x="2271895" y="62612"/>
                  </a:lnTo>
                  <a:lnTo>
                    <a:pt x="2249927" y="30027"/>
                  </a:lnTo>
                  <a:lnTo>
                    <a:pt x="2217343" y="8057"/>
                  </a:lnTo>
                  <a:lnTo>
                    <a:pt x="21774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566971" y="7124806"/>
            <a:ext cx="73279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75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本地</a:t>
            </a:r>
            <a:r>
              <a:rPr sz="1650" spc="-25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Git</a:t>
            </a:r>
            <a:endParaRPr sz="16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09611" y="7481510"/>
            <a:ext cx="2131060" cy="413384"/>
          </a:xfrm>
          <a:prstGeom prst="rect">
            <a:avLst/>
          </a:prstGeom>
          <a:solidFill>
            <a:srgbClr val="0B63EB"/>
          </a:solidFill>
        </p:spPr>
        <p:txBody>
          <a:bodyPr vert="horz" wrap="square" lIns="0" tIns="85725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675"/>
              </a:spcBef>
            </a:pPr>
            <a:r>
              <a:rPr sz="1650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Gitlab</a:t>
            </a:r>
            <a:endParaRPr sz="16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66971" y="7982230"/>
            <a:ext cx="117411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6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Subversion</a:t>
            </a:r>
            <a:endParaRPr sz="16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00811" y="7104579"/>
            <a:ext cx="1775460" cy="291465"/>
          </a:xfrm>
          <a:custGeom>
            <a:avLst/>
            <a:gdLst/>
            <a:ahLst/>
            <a:cxnLst/>
            <a:rect l="l" t="t" r="r" b="b"/>
            <a:pathLst>
              <a:path w="1775460" h="291465">
                <a:moveTo>
                  <a:pt x="1775401" y="0"/>
                </a:moveTo>
                <a:lnTo>
                  <a:pt x="0" y="0"/>
                </a:lnTo>
                <a:lnTo>
                  <a:pt x="0" y="290860"/>
                </a:lnTo>
                <a:lnTo>
                  <a:pt x="1775401" y="290860"/>
                </a:lnTo>
                <a:lnTo>
                  <a:pt x="17754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7592" y="3866746"/>
            <a:ext cx="4725035" cy="3412490"/>
          </a:xfrm>
          <a:prstGeom prst="rect">
            <a:avLst/>
          </a:prstGeom>
        </p:spPr>
        <p:txBody>
          <a:bodyPr vert="horz" wrap="square" lIns="0" tIns="503555" rIns="0" bIns="0" rtlCol="0">
            <a:spAutoFit/>
          </a:bodyPr>
          <a:lstStyle/>
          <a:p>
            <a:pPr marL="12700" marR="24130">
              <a:lnSpc>
                <a:spcPct val="75000"/>
              </a:lnSpc>
              <a:spcBef>
                <a:spcPts val="3965"/>
              </a:spcBef>
            </a:pPr>
            <a:r>
              <a:rPr sz="12700" spc="1485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TEST </a:t>
            </a:r>
            <a:r>
              <a:rPr sz="12700" spc="1365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TEAM</a:t>
            </a:r>
            <a:endParaRPr sz="1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90"/>
              </a:lnSpc>
            </a:pPr>
            <a:r>
              <a:rPr spc="-25" dirty="0"/>
              <a:t>98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048377" y="2578721"/>
            <a:ext cx="3567429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5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CHAPTER</a:t>
            </a:r>
            <a:r>
              <a:rPr sz="5200" b="1" spc="-3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200" b="1" spc="3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5</a:t>
            </a:r>
            <a:endParaRPr sz="5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0877" y="7461744"/>
            <a:ext cx="3474085" cy="1065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8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测试团</a:t>
            </a:r>
            <a:r>
              <a:rPr sz="68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队</a:t>
            </a:r>
            <a:endParaRPr sz="6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7143" y="7811318"/>
            <a:ext cx="2517775" cy="645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2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 瀑</a:t>
            </a:r>
            <a:r>
              <a:rPr sz="40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布模型</a:t>
            </a:r>
            <a:endParaRPr sz="4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801722" y="1093397"/>
            <a:ext cx="861060" cy="861060"/>
            <a:chOff x="14801722" y="1093397"/>
            <a:chExt cx="861060" cy="861060"/>
          </a:xfrm>
        </p:grpSpPr>
        <p:sp>
          <p:nvSpPr>
            <p:cNvPr id="7" name="object 7"/>
            <p:cNvSpPr/>
            <p:nvPr/>
          </p:nvSpPr>
          <p:spPr>
            <a:xfrm>
              <a:off x="14801722" y="1093397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37" y="0"/>
                  </a:moveTo>
                  <a:lnTo>
                    <a:pt x="383535" y="2525"/>
                  </a:lnTo>
                  <a:lnTo>
                    <a:pt x="338096" y="9927"/>
                  </a:lnTo>
                  <a:lnTo>
                    <a:pt x="294382" y="21943"/>
                  </a:lnTo>
                  <a:lnTo>
                    <a:pt x="252658" y="38309"/>
                  </a:lnTo>
                  <a:lnTo>
                    <a:pt x="213184" y="58765"/>
                  </a:lnTo>
                  <a:lnTo>
                    <a:pt x="176223" y="83046"/>
                  </a:lnTo>
                  <a:lnTo>
                    <a:pt x="142038" y="110891"/>
                  </a:lnTo>
                  <a:lnTo>
                    <a:pt x="110892" y="142037"/>
                  </a:lnTo>
                  <a:lnTo>
                    <a:pt x="83047" y="176221"/>
                  </a:lnTo>
                  <a:lnTo>
                    <a:pt x="58765" y="213181"/>
                  </a:lnTo>
                  <a:lnTo>
                    <a:pt x="38310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6"/>
                  </a:lnTo>
                  <a:lnTo>
                    <a:pt x="9927" y="522764"/>
                  </a:lnTo>
                  <a:lnTo>
                    <a:pt x="21943" y="566475"/>
                  </a:lnTo>
                  <a:lnTo>
                    <a:pt x="38310" y="608199"/>
                  </a:lnTo>
                  <a:lnTo>
                    <a:pt x="58765" y="647672"/>
                  </a:lnTo>
                  <a:lnTo>
                    <a:pt x="83047" y="684632"/>
                  </a:lnTo>
                  <a:lnTo>
                    <a:pt x="110892" y="718816"/>
                  </a:lnTo>
                  <a:lnTo>
                    <a:pt x="142038" y="749961"/>
                  </a:lnTo>
                  <a:lnTo>
                    <a:pt x="176223" y="777806"/>
                  </a:lnTo>
                  <a:lnTo>
                    <a:pt x="213184" y="802088"/>
                  </a:lnTo>
                  <a:lnTo>
                    <a:pt x="252658" y="822543"/>
                  </a:lnTo>
                  <a:lnTo>
                    <a:pt x="294382" y="838910"/>
                  </a:lnTo>
                  <a:lnTo>
                    <a:pt x="338096" y="850925"/>
                  </a:lnTo>
                  <a:lnTo>
                    <a:pt x="383535" y="858327"/>
                  </a:lnTo>
                  <a:lnTo>
                    <a:pt x="430437" y="860853"/>
                  </a:lnTo>
                  <a:lnTo>
                    <a:pt x="477335" y="858327"/>
                  </a:lnTo>
                  <a:lnTo>
                    <a:pt x="522771" y="850925"/>
                  </a:lnTo>
                  <a:lnTo>
                    <a:pt x="566482" y="838910"/>
                  </a:lnTo>
                  <a:lnTo>
                    <a:pt x="608205" y="822543"/>
                  </a:lnTo>
                  <a:lnTo>
                    <a:pt x="647678" y="802088"/>
                  </a:lnTo>
                  <a:lnTo>
                    <a:pt x="684638" y="777806"/>
                  </a:lnTo>
                  <a:lnTo>
                    <a:pt x="718822" y="749961"/>
                  </a:lnTo>
                  <a:lnTo>
                    <a:pt x="749968" y="718816"/>
                  </a:lnTo>
                  <a:lnTo>
                    <a:pt x="777814" y="684632"/>
                  </a:lnTo>
                  <a:lnTo>
                    <a:pt x="802096" y="647672"/>
                  </a:lnTo>
                  <a:lnTo>
                    <a:pt x="822552" y="608199"/>
                  </a:lnTo>
                  <a:lnTo>
                    <a:pt x="838919" y="566475"/>
                  </a:lnTo>
                  <a:lnTo>
                    <a:pt x="850935" y="522764"/>
                  </a:lnTo>
                  <a:lnTo>
                    <a:pt x="858338" y="477326"/>
                  </a:lnTo>
                  <a:lnTo>
                    <a:pt x="860863" y="430426"/>
                  </a:lnTo>
                  <a:lnTo>
                    <a:pt x="858338" y="383526"/>
                  </a:lnTo>
                  <a:lnTo>
                    <a:pt x="850935" y="338089"/>
                  </a:lnTo>
                  <a:lnTo>
                    <a:pt x="838919" y="294377"/>
                  </a:lnTo>
                  <a:lnTo>
                    <a:pt x="822552" y="252654"/>
                  </a:lnTo>
                  <a:lnTo>
                    <a:pt x="802096" y="213181"/>
                  </a:lnTo>
                  <a:lnTo>
                    <a:pt x="777814" y="176221"/>
                  </a:lnTo>
                  <a:lnTo>
                    <a:pt x="749968" y="142037"/>
                  </a:lnTo>
                  <a:lnTo>
                    <a:pt x="718822" y="110891"/>
                  </a:lnTo>
                  <a:lnTo>
                    <a:pt x="684638" y="83046"/>
                  </a:lnTo>
                  <a:lnTo>
                    <a:pt x="647678" y="58765"/>
                  </a:lnTo>
                  <a:lnTo>
                    <a:pt x="608205" y="38309"/>
                  </a:lnTo>
                  <a:lnTo>
                    <a:pt x="566482" y="21943"/>
                  </a:lnTo>
                  <a:lnTo>
                    <a:pt x="522771" y="9927"/>
                  </a:lnTo>
                  <a:lnTo>
                    <a:pt x="477335" y="2525"/>
                  </a:lnTo>
                  <a:lnTo>
                    <a:pt x="43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843306" y="1135527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490" y="0"/>
                  </a:moveTo>
                  <a:lnTo>
                    <a:pt x="339250" y="2540"/>
                  </a:lnTo>
                  <a:lnTo>
                    <a:pt x="291943" y="11430"/>
                  </a:lnTo>
                  <a:lnTo>
                    <a:pt x="246921" y="26670"/>
                  </a:lnTo>
                  <a:lnTo>
                    <a:pt x="204537" y="45720"/>
                  </a:lnTo>
                  <a:lnTo>
                    <a:pt x="165142" y="69850"/>
                  </a:lnTo>
                  <a:lnTo>
                    <a:pt x="129090" y="99060"/>
                  </a:lnTo>
                  <a:lnTo>
                    <a:pt x="96733" y="130810"/>
                  </a:lnTo>
                  <a:lnTo>
                    <a:pt x="68423" y="167640"/>
                  </a:lnTo>
                  <a:lnTo>
                    <a:pt x="44513" y="207010"/>
                  </a:lnTo>
                  <a:lnTo>
                    <a:pt x="25354" y="248920"/>
                  </a:lnTo>
                  <a:lnTo>
                    <a:pt x="11300" y="294640"/>
                  </a:lnTo>
                  <a:lnTo>
                    <a:pt x="2703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09" y="439420"/>
                  </a:lnTo>
                  <a:lnTo>
                    <a:pt x="11999" y="486410"/>
                  </a:lnTo>
                  <a:lnTo>
                    <a:pt x="26248" y="530860"/>
                  </a:lnTo>
                  <a:lnTo>
                    <a:pt x="45518" y="572770"/>
                  </a:lnTo>
                  <a:lnTo>
                    <a:pt x="69470" y="612140"/>
                  </a:lnTo>
                  <a:lnTo>
                    <a:pt x="97767" y="647700"/>
                  </a:lnTo>
                  <a:lnTo>
                    <a:pt x="130069" y="680720"/>
                  </a:lnTo>
                  <a:lnTo>
                    <a:pt x="166039" y="708660"/>
                  </a:lnTo>
                  <a:lnTo>
                    <a:pt x="205338" y="732790"/>
                  </a:lnTo>
                  <a:lnTo>
                    <a:pt x="247629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2" y="774700"/>
                  </a:lnTo>
                  <a:lnTo>
                    <a:pt x="486679" y="765810"/>
                  </a:lnTo>
                  <a:lnTo>
                    <a:pt x="531950" y="750570"/>
                  </a:lnTo>
                  <a:lnTo>
                    <a:pt x="574430" y="731520"/>
                  </a:lnTo>
                  <a:lnTo>
                    <a:pt x="601983" y="713740"/>
                  </a:lnTo>
                  <a:lnTo>
                    <a:pt x="339057" y="713740"/>
                  </a:lnTo>
                  <a:lnTo>
                    <a:pt x="292875" y="708660"/>
                  </a:lnTo>
                  <a:lnTo>
                    <a:pt x="248384" y="697230"/>
                  </a:lnTo>
                  <a:lnTo>
                    <a:pt x="205754" y="680720"/>
                  </a:lnTo>
                  <a:lnTo>
                    <a:pt x="165157" y="657860"/>
                  </a:lnTo>
                  <a:lnTo>
                    <a:pt x="109355" y="608330"/>
                  </a:lnTo>
                  <a:lnTo>
                    <a:pt x="67981" y="538480"/>
                  </a:lnTo>
                  <a:lnTo>
                    <a:pt x="60353" y="519430"/>
                  </a:lnTo>
                  <a:lnTo>
                    <a:pt x="163407" y="519430"/>
                  </a:lnTo>
                  <a:lnTo>
                    <a:pt x="164748" y="514350"/>
                  </a:lnTo>
                  <a:lnTo>
                    <a:pt x="164456" y="505460"/>
                  </a:lnTo>
                  <a:lnTo>
                    <a:pt x="163010" y="495300"/>
                  </a:lnTo>
                  <a:lnTo>
                    <a:pt x="161014" y="486410"/>
                  </a:lnTo>
                  <a:lnTo>
                    <a:pt x="159073" y="477520"/>
                  </a:lnTo>
                  <a:lnTo>
                    <a:pt x="156021" y="459740"/>
                  </a:lnTo>
                  <a:lnTo>
                    <a:pt x="153708" y="441960"/>
                  </a:lnTo>
                  <a:lnTo>
                    <a:pt x="152386" y="424180"/>
                  </a:lnTo>
                  <a:lnTo>
                    <a:pt x="152309" y="406400"/>
                  </a:lnTo>
                  <a:lnTo>
                    <a:pt x="155050" y="381000"/>
                  </a:lnTo>
                  <a:lnTo>
                    <a:pt x="156135" y="377190"/>
                  </a:lnTo>
                  <a:lnTo>
                    <a:pt x="44406" y="377190"/>
                  </a:lnTo>
                  <a:lnTo>
                    <a:pt x="44215" y="364490"/>
                  </a:lnTo>
                  <a:lnTo>
                    <a:pt x="44321" y="356870"/>
                  </a:lnTo>
                  <a:lnTo>
                    <a:pt x="44811" y="345440"/>
                  </a:lnTo>
                  <a:lnTo>
                    <a:pt x="52639" y="292100"/>
                  </a:lnTo>
                  <a:lnTo>
                    <a:pt x="66375" y="246380"/>
                  </a:lnTo>
                  <a:lnTo>
                    <a:pt x="98722" y="186690"/>
                  </a:lnTo>
                  <a:lnTo>
                    <a:pt x="126765" y="157480"/>
                  </a:lnTo>
                  <a:lnTo>
                    <a:pt x="160580" y="133350"/>
                  </a:lnTo>
                  <a:lnTo>
                    <a:pt x="200443" y="116840"/>
                  </a:lnTo>
                  <a:lnTo>
                    <a:pt x="243972" y="107950"/>
                  </a:lnTo>
                  <a:lnTo>
                    <a:pt x="287506" y="105410"/>
                  </a:lnTo>
                  <a:lnTo>
                    <a:pt x="655364" y="105410"/>
                  </a:lnTo>
                  <a:lnTo>
                    <a:pt x="649159" y="99060"/>
                  </a:lnTo>
                  <a:lnTo>
                    <a:pt x="613137" y="71120"/>
                  </a:lnTo>
                  <a:lnTo>
                    <a:pt x="573697" y="45720"/>
                  </a:lnTo>
                  <a:lnTo>
                    <a:pt x="531175" y="26670"/>
                  </a:lnTo>
                  <a:lnTo>
                    <a:pt x="485909" y="11430"/>
                  </a:lnTo>
                  <a:lnTo>
                    <a:pt x="438235" y="2540"/>
                  </a:lnTo>
                  <a:lnTo>
                    <a:pt x="38849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0" y="388620"/>
                  </a:lnTo>
                  <a:lnTo>
                    <a:pt x="476062" y="392430"/>
                  </a:lnTo>
                  <a:lnTo>
                    <a:pt x="505418" y="403860"/>
                  </a:lnTo>
                  <a:lnTo>
                    <a:pt x="537954" y="424180"/>
                  </a:lnTo>
                  <a:lnTo>
                    <a:pt x="581888" y="480060"/>
                  </a:lnTo>
                  <a:lnTo>
                    <a:pt x="591636" y="518160"/>
                  </a:lnTo>
                  <a:lnTo>
                    <a:pt x="592382" y="547370"/>
                  </a:lnTo>
                  <a:lnTo>
                    <a:pt x="587183" y="574040"/>
                  </a:lnTo>
                  <a:lnTo>
                    <a:pt x="560788" y="624840"/>
                  </a:lnTo>
                  <a:lnTo>
                    <a:pt x="517987" y="666750"/>
                  </a:lnTo>
                  <a:lnTo>
                    <a:pt x="465503" y="694690"/>
                  </a:lnTo>
                  <a:lnTo>
                    <a:pt x="403317" y="711200"/>
                  </a:lnTo>
                  <a:lnTo>
                    <a:pt x="371419" y="713740"/>
                  </a:lnTo>
                  <a:lnTo>
                    <a:pt x="601983" y="713740"/>
                  </a:lnTo>
                  <a:lnTo>
                    <a:pt x="649709" y="678180"/>
                  </a:lnTo>
                  <a:lnTo>
                    <a:pt x="681857" y="645160"/>
                  </a:lnTo>
                  <a:lnTo>
                    <a:pt x="709910" y="608330"/>
                  </a:lnTo>
                  <a:lnTo>
                    <a:pt x="733540" y="568960"/>
                  </a:lnTo>
                  <a:lnTo>
                    <a:pt x="752423" y="527050"/>
                  </a:lnTo>
                  <a:lnTo>
                    <a:pt x="766233" y="482600"/>
                  </a:lnTo>
                  <a:lnTo>
                    <a:pt x="774642" y="436880"/>
                  </a:lnTo>
                  <a:lnTo>
                    <a:pt x="776383" y="406400"/>
                  </a:lnTo>
                  <a:lnTo>
                    <a:pt x="606523" y="406400"/>
                  </a:lnTo>
                  <a:lnTo>
                    <a:pt x="584713" y="403860"/>
                  </a:lnTo>
                  <a:lnTo>
                    <a:pt x="563498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1" y="340360"/>
                  </a:lnTo>
                  <a:lnTo>
                    <a:pt x="269028" y="364490"/>
                  </a:lnTo>
                  <a:lnTo>
                    <a:pt x="237559" y="392430"/>
                  </a:lnTo>
                  <a:lnTo>
                    <a:pt x="216118" y="429260"/>
                  </a:lnTo>
                  <a:lnTo>
                    <a:pt x="207732" y="481330"/>
                  </a:lnTo>
                  <a:lnTo>
                    <a:pt x="211670" y="508000"/>
                  </a:lnTo>
                  <a:lnTo>
                    <a:pt x="237719" y="563880"/>
                  </a:lnTo>
                  <a:lnTo>
                    <a:pt x="287811" y="607060"/>
                  </a:lnTo>
                  <a:lnTo>
                    <a:pt x="333153" y="623570"/>
                  </a:lnTo>
                  <a:lnTo>
                    <a:pt x="359927" y="628650"/>
                  </a:lnTo>
                  <a:lnTo>
                    <a:pt x="373506" y="628650"/>
                  </a:lnTo>
                  <a:lnTo>
                    <a:pt x="413620" y="623570"/>
                  </a:lnTo>
                  <a:lnTo>
                    <a:pt x="445893" y="605790"/>
                  </a:lnTo>
                  <a:lnTo>
                    <a:pt x="468391" y="577850"/>
                  </a:lnTo>
                  <a:lnTo>
                    <a:pt x="369548" y="577850"/>
                  </a:lnTo>
                  <a:lnTo>
                    <a:pt x="363999" y="576580"/>
                  </a:lnTo>
                  <a:lnTo>
                    <a:pt x="321423" y="546100"/>
                  </a:lnTo>
                  <a:lnTo>
                    <a:pt x="305833" y="502920"/>
                  </a:lnTo>
                  <a:lnTo>
                    <a:pt x="305096" y="483870"/>
                  </a:lnTo>
                  <a:lnTo>
                    <a:pt x="307345" y="466090"/>
                  </a:lnTo>
                  <a:lnTo>
                    <a:pt x="335333" y="419100"/>
                  </a:lnTo>
                  <a:lnTo>
                    <a:pt x="384364" y="393700"/>
                  </a:lnTo>
                  <a:lnTo>
                    <a:pt x="415293" y="388620"/>
                  </a:lnTo>
                  <a:lnTo>
                    <a:pt x="540113" y="388620"/>
                  </a:lnTo>
                  <a:lnTo>
                    <a:pt x="519540" y="378460"/>
                  </a:lnTo>
                  <a:lnTo>
                    <a:pt x="449640" y="347980"/>
                  </a:lnTo>
                  <a:lnTo>
                    <a:pt x="429026" y="341630"/>
                  </a:lnTo>
                  <a:lnTo>
                    <a:pt x="408107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3" y="468630"/>
                  </a:lnTo>
                  <a:lnTo>
                    <a:pt x="394652" y="469900"/>
                  </a:lnTo>
                  <a:lnTo>
                    <a:pt x="383855" y="472440"/>
                  </a:lnTo>
                  <a:lnTo>
                    <a:pt x="373559" y="478790"/>
                  </a:lnTo>
                  <a:lnTo>
                    <a:pt x="354524" y="499110"/>
                  </a:lnTo>
                  <a:lnTo>
                    <a:pt x="346579" y="525780"/>
                  </a:lnTo>
                  <a:lnTo>
                    <a:pt x="352077" y="552450"/>
                  </a:lnTo>
                  <a:lnTo>
                    <a:pt x="373370" y="575310"/>
                  </a:lnTo>
                  <a:lnTo>
                    <a:pt x="374239" y="576580"/>
                  </a:lnTo>
                  <a:lnTo>
                    <a:pt x="375035" y="576580"/>
                  </a:lnTo>
                  <a:lnTo>
                    <a:pt x="377433" y="577850"/>
                  </a:lnTo>
                  <a:lnTo>
                    <a:pt x="468391" y="577850"/>
                  </a:lnTo>
                  <a:lnTo>
                    <a:pt x="479178" y="535940"/>
                  </a:lnTo>
                  <a:lnTo>
                    <a:pt x="476009" y="510540"/>
                  </a:lnTo>
                  <a:lnTo>
                    <a:pt x="463172" y="488950"/>
                  </a:lnTo>
                  <a:lnTo>
                    <a:pt x="442904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07" y="519430"/>
                  </a:moveTo>
                  <a:lnTo>
                    <a:pt x="60353" y="519430"/>
                  </a:lnTo>
                  <a:lnTo>
                    <a:pt x="66217" y="524510"/>
                  </a:lnTo>
                  <a:lnTo>
                    <a:pt x="70856" y="528320"/>
                  </a:lnTo>
                  <a:lnTo>
                    <a:pt x="75672" y="533400"/>
                  </a:lnTo>
                  <a:lnTo>
                    <a:pt x="85492" y="539750"/>
                  </a:lnTo>
                  <a:lnTo>
                    <a:pt x="95907" y="546100"/>
                  </a:lnTo>
                  <a:lnTo>
                    <a:pt x="107115" y="551180"/>
                  </a:lnTo>
                  <a:lnTo>
                    <a:pt x="119315" y="553720"/>
                  </a:lnTo>
                  <a:lnTo>
                    <a:pt x="135950" y="551180"/>
                  </a:lnTo>
                  <a:lnTo>
                    <a:pt x="150215" y="543560"/>
                  </a:lnTo>
                  <a:lnTo>
                    <a:pt x="160388" y="530860"/>
                  </a:lnTo>
                  <a:lnTo>
                    <a:pt x="163407" y="519430"/>
                  </a:lnTo>
                  <a:close/>
                </a:path>
                <a:path w="777875" h="777239">
                  <a:moveTo>
                    <a:pt x="712666" y="173990"/>
                  </a:moveTo>
                  <a:lnTo>
                    <a:pt x="682167" y="173990"/>
                  </a:lnTo>
                  <a:lnTo>
                    <a:pt x="687471" y="182880"/>
                  </a:lnTo>
                  <a:lnTo>
                    <a:pt x="692126" y="191770"/>
                  </a:lnTo>
                  <a:lnTo>
                    <a:pt x="709515" y="231140"/>
                  </a:lnTo>
                  <a:lnTo>
                    <a:pt x="721183" y="280670"/>
                  </a:lnTo>
                  <a:lnTo>
                    <a:pt x="722106" y="307340"/>
                  </a:lnTo>
                  <a:lnTo>
                    <a:pt x="720265" y="326390"/>
                  </a:lnTo>
                  <a:lnTo>
                    <a:pt x="706086" y="364490"/>
                  </a:lnTo>
                  <a:lnTo>
                    <a:pt x="662736" y="397510"/>
                  </a:lnTo>
                  <a:lnTo>
                    <a:pt x="629121" y="406400"/>
                  </a:lnTo>
                  <a:lnTo>
                    <a:pt x="776383" y="406400"/>
                  </a:lnTo>
                  <a:lnTo>
                    <a:pt x="777254" y="391160"/>
                  </a:lnTo>
                  <a:lnTo>
                    <a:pt x="777256" y="388620"/>
                  </a:lnTo>
                  <a:lnTo>
                    <a:pt x="774658" y="341630"/>
                  </a:lnTo>
                  <a:lnTo>
                    <a:pt x="766214" y="294640"/>
                  </a:lnTo>
                  <a:lnTo>
                    <a:pt x="752333" y="250190"/>
                  </a:lnTo>
                  <a:lnTo>
                    <a:pt x="733350" y="208280"/>
                  </a:lnTo>
                  <a:lnTo>
                    <a:pt x="712666" y="173990"/>
                  </a:lnTo>
                  <a:close/>
                </a:path>
                <a:path w="777875" h="777239">
                  <a:moveTo>
                    <a:pt x="195476" y="215900"/>
                  </a:moveTo>
                  <a:lnTo>
                    <a:pt x="181859" y="215900"/>
                  </a:lnTo>
                  <a:lnTo>
                    <a:pt x="168193" y="218440"/>
                  </a:lnTo>
                  <a:lnTo>
                    <a:pt x="128262" y="236220"/>
                  </a:lnTo>
                  <a:lnTo>
                    <a:pt x="96562" y="265430"/>
                  </a:lnTo>
                  <a:lnTo>
                    <a:pt x="66090" y="314960"/>
                  </a:lnTo>
                  <a:lnTo>
                    <a:pt x="46699" y="370840"/>
                  </a:lnTo>
                  <a:lnTo>
                    <a:pt x="46176" y="372110"/>
                  </a:lnTo>
                  <a:lnTo>
                    <a:pt x="46197" y="374650"/>
                  </a:lnTo>
                  <a:lnTo>
                    <a:pt x="44406" y="377190"/>
                  </a:lnTo>
                  <a:lnTo>
                    <a:pt x="156135" y="377190"/>
                  </a:lnTo>
                  <a:lnTo>
                    <a:pt x="173692" y="334010"/>
                  </a:lnTo>
                  <a:lnTo>
                    <a:pt x="207845" y="300990"/>
                  </a:lnTo>
                  <a:lnTo>
                    <a:pt x="230327" y="284480"/>
                  </a:lnTo>
                  <a:lnTo>
                    <a:pt x="234893" y="279400"/>
                  </a:lnTo>
                  <a:lnTo>
                    <a:pt x="238526" y="274320"/>
                  </a:lnTo>
                  <a:lnTo>
                    <a:pt x="244805" y="259080"/>
                  </a:lnTo>
                  <a:lnTo>
                    <a:pt x="243919" y="243840"/>
                  </a:lnTo>
                  <a:lnTo>
                    <a:pt x="236294" y="231140"/>
                  </a:lnTo>
                  <a:lnTo>
                    <a:pt x="222359" y="220980"/>
                  </a:lnTo>
                  <a:lnTo>
                    <a:pt x="208994" y="217170"/>
                  </a:lnTo>
                  <a:lnTo>
                    <a:pt x="195476" y="215900"/>
                  </a:lnTo>
                  <a:close/>
                </a:path>
                <a:path w="777875" h="777239">
                  <a:moveTo>
                    <a:pt x="655364" y="105410"/>
                  </a:moveTo>
                  <a:lnTo>
                    <a:pt x="287506" y="105410"/>
                  </a:lnTo>
                  <a:lnTo>
                    <a:pt x="330942" y="109220"/>
                  </a:lnTo>
                  <a:lnTo>
                    <a:pt x="374176" y="120650"/>
                  </a:lnTo>
                  <a:lnTo>
                    <a:pt x="419218" y="142240"/>
                  </a:lnTo>
                  <a:lnTo>
                    <a:pt x="458959" y="172720"/>
                  </a:lnTo>
                  <a:lnTo>
                    <a:pt x="497771" y="213360"/>
                  </a:lnTo>
                  <a:lnTo>
                    <a:pt x="534014" y="256540"/>
                  </a:lnTo>
                  <a:lnTo>
                    <a:pt x="544682" y="267970"/>
                  </a:lnTo>
                  <a:lnTo>
                    <a:pt x="580474" y="300990"/>
                  </a:lnTo>
                  <a:lnTo>
                    <a:pt x="630470" y="320040"/>
                  </a:lnTo>
                  <a:lnTo>
                    <a:pt x="648744" y="321310"/>
                  </a:lnTo>
                  <a:lnTo>
                    <a:pt x="667564" y="317500"/>
                  </a:lnTo>
                  <a:lnTo>
                    <a:pt x="681197" y="308610"/>
                  </a:lnTo>
                  <a:lnTo>
                    <a:pt x="690210" y="294640"/>
                  </a:lnTo>
                  <a:lnTo>
                    <a:pt x="695172" y="276860"/>
                  </a:lnTo>
                  <a:lnTo>
                    <a:pt x="696795" y="259080"/>
                  </a:lnTo>
                  <a:lnTo>
                    <a:pt x="696305" y="242570"/>
                  </a:lnTo>
                  <a:lnTo>
                    <a:pt x="694147" y="224790"/>
                  </a:lnTo>
                  <a:lnTo>
                    <a:pt x="690764" y="208280"/>
                  </a:lnTo>
                  <a:lnTo>
                    <a:pt x="688825" y="200660"/>
                  </a:lnTo>
                  <a:lnTo>
                    <a:pt x="686732" y="191770"/>
                  </a:lnTo>
                  <a:lnTo>
                    <a:pt x="682167" y="173990"/>
                  </a:lnTo>
                  <a:lnTo>
                    <a:pt x="712666" y="173990"/>
                  </a:lnTo>
                  <a:lnTo>
                    <a:pt x="709602" y="168910"/>
                  </a:lnTo>
                  <a:lnTo>
                    <a:pt x="681426" y="132080"/>
                  </a:lnTo>
                  <a:lnTo>
                    <a:pt x="655364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5928557" y="980360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92811" y="5893745"/>
            <a:ext cx="4699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发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布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72142" y="3392600"/>
            <a:ext cx="1283335" cy="5673725"/>
          </a:xfrm>
          <a:custGeom>
            <a:avLst/>
            <a:gdLst/>
            <a:ahLst/>
            <a:cxnLst/>
            <a:rect l="l" t="t" r="r" b="b"/>
            <a:pathLst>
              <a:path w="1283335" h="5673725">
                <a:moveTo>
                  <a:pt x="1282903" y="19193"/>
                </a:moveTo>
                <a:lnTo>
                  <a:pt x="1282903" y="5654288"/>
                </a:lnTo>
                <a:lnTo>
                  <a:pt x="1281394" y="5661757"/>
                </a:lnTo>
                <a:lnTo>
                  <a:pt x="1277280" y="5667858"/>
                </a:lnTo>
                <a:lnTo>
                  <a:pt x="1271179" y="5671972"/>
                </a:lnTo>
                <a:lnTo>
                  <a:pt x="1263710" y="5673481"/>
                </a:lnTo>
                <a:lnTo>
                  <a:pt x="19193" y="5673481"/>
                </a:lnTo>
                <a:lnTo>
                  <a:pt x="11719" y="5671972"/>
                </a:lnTo>
                <a:lnTo>
                  <a:pt x="5618" y="5667858"/>
                </a:lnTo>
                <a:lnTo>
                  <a:pt x="1507" y="5661757"/>
                </a:lnTo>
                <a:lnTo>
                  <a:pt x="0" y="5654288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378932" y="5747152"/>
            <a:ext cx="4699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需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求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48109" y="1408711"/>
            <a:ext cx="13135610" cy="527685"/>
            <a:chOff x="3748109" y="1408711"/>
            <a:chExt cx="13135610" cy="527685"/>
          </a:xfrm>
        </p:grpSpPr>
        <p:sp>
          <p:nvSpPr>
            <p:cNvPr id="6" name="object 6"/>
            <p:cNvSpPr/>
            <p:nvPr/>
          </p:nvSpPr>
          <p:spPr>
            <a:xfrm>
              <a:off x="3756999" y="1417601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72573" y="1417601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72573" y="1417601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024370" y="1417601"/>
              <a:ext cx="6044565" cy="509905"/>
            </a:xfrm>
            <a:custGeom>
              <a:avLst/>
              <a:gdLst/>
              <a:ahLst/>
              <a:cxnLst/>
              <a:rect l="l" t="t" r="r" b="b"/>
              <a:pathLst>
                <a:path w="6044565" h="509905">
                  <a:moveTo>
                    <a:pt x="5867810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5862648" y="509586"/>
                  </a:lnTo>
                  <a:lnTo>
                    <a:pt x="6044234" y="254788"/>
                  </a:lnTo>
                  <a:lnTo>
                    <a:pt x="5867810" y="0"/>
                  </a:lnTo>
                  <a:close/>
                </a:path>
              </a:pathLst>
            </a:custGeom>
            <a:solidFill>
              <a:srgbClr val="0A62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024370" y="1417601"/>
              <a:ext cx="6044565" cy="509905"/>
            </a:xfrm>
            <a:custGeom>
              <a:avLst/>
              <a:gdLst/>
              <a:ahLst/>
              <a:cxnLst/>
              <a:rect l="l" t="t" r="r" b="b"/>
              <a:pathLst>
                <a:path w="6044565" h="509905">
                  <a:moveTo>
                    <a:pt x="5867810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5862648" y="509586"/>
                  </a:lnTo>
                  <a:lnTo>
                    <a:pt x="6044234" y="254788"/>
                  </a:lnTo>
                  <a:lnTo>
                    <a:pt x="5867810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989993" y="1417601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989993" y="1417601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399765" y="1417601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0A62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399765" y="1417601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052947" y="152496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需求阶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55316" y="152496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测试阶</a:t>
            </a:r>
            <a:r>
              <a:rPr sz="1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64820" y="152496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设计阶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86721" y="1408932"/>
            <a:ext cx="1492885" cy="527050"/>
            <a:chOff x="6586721" y="1408932"/>
            <a:chExt cx="1492885" cy="527050"/>
          </a:xfrm>
        </p:grpSpPr>
        <p:sp>
          <p:nvSpPr>
            <p:cNvPr id="19" name="object 19"/>
            <p:cNvSpPr/>
            <p:nvPr/>
          </p:nvSpPr>
          <p:spPr>
            <a:xfrm>
              <a:off x="6595391" y="1417601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595391" y="1417601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887510" y="152496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开发阶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270932" y="152496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发布阶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680807" y="152496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总结阶</a:t>
            </a:r>
            <a:r>
              <a:rPr sz="1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41573" y="3939332"/>
            <a:ext cx="941705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5" dirty="0">
                <a:latin typeface="宋体" panose="02010600030101010101" pitchFamily="2" charset="-122"/>
                <a:cs typeface="宋体" panose="02010600030101010101" pitchFamily="2" charset="-122"/>
              </a:rPr>
              <a:t>开发团队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235"/>
              </a:lnSpc>
            </a:pPr>
            <a:r>
              <a:rPr sz="1050" spc="-10" dirty="0">
                <a:solidFill>
                  <a:srgbClr val="7087AA"/>
                </a:solidFill>
                <a:latin typeface="Arial" panose="020B0604020202020204"/>
                <a:cs typeface="Arial" panose="020B0604020202020204"/>
              </a:rPr>
              <a:t>DevTeam</a:t>
            </a:r>
            <a:endParaRPr sz="10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442719" y="3939245"/>
            <a:ext cx="632072" cy="398846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9768339" y="4405355"/>
            <a:ext cx="1657350" cy="1326515"/>
            <a:chOff x="9768339" y="4405355"/>
            <a:chExt cx="1657350" cy="1326515"/>
          </a:xfrm>
        </p:grpSpPr>
        <p:sp>
          <p:nvSpPr>
            <p:cNvPr id="27" name="object 27"/>
            <p:cNvSpPr/>
            <p:nvPr/>
          </p:nvSpPr>
          <p:spPr>
            <a:xfrm>
              <a:off x="10403601" y="4410435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211616" y="0"/>
                  </a:moveTo>
                  <a:lnTo>
                    <a:pt x="0" y="122195"/>
                  </a:lnTo>
                  <a:lnTo>
                    <a:pt x="211616" y="244390"/>
                  </a:lnTo>
                  <a:lnTo>
                    <a:pt x="211616" y="177889"/>
                  </a:lnTo>
                  <a:lnTo>
                    <a:pt x="525292" y="177889"/>
                  </a:lnTo>
                  <a:lnTo>
                    <a:pt x="572867" y="180854"/>
                  </a:lnTo>
                  <a:lnTo>
                    <a:pt x="618696" y="189509"/>
                  </a:lnTo>
                  <a:lnTo>
                    <a:pt x="662422" y="203496"/>
                  </a:lnTo>
                  <a:lnTo>
                    <a:pt x="703685" y="222456"/>
                  </a:lnTo>
                  <a:lnTo>
                    <a:pt x="742128" y="246030"/>
                  </a:lnTo>
                  <a:lnTo>
                    <a:pt x="777392" y="273859"/>
                  </a:lnTo>
                  <a:lnTo>
                    <a:pt x="809117" y="305586"/>
                  </a:lnTo>
                  <a:lnTo>
                    <a:pt x="836945" y="340850"/>
                  </a:lnTo>
                  <a:lnTo>
                    <a:pt x="860518" y="379294"/>
                  </a:lnTo>
                  <a:lnTo>
                    <a:pt x="879477" y="420558"/>
                  </a:lnTo>
                  <a:lnTo>
                    <a:pt x="893463" y="464285"/>
                  </a:lnTo>
                  <a:lnTo>
                    <a:pt x="902117" y="510115"/>
                  </a:lnTo>
                  <a:lnTo>
                    <a:pt x="905082" y="557689"/>
                  </a:lnTo>
                  <a:lnTo>
                    <a:pt x="901942" y="606460"/>
                  </a:lnTo>
                  <a:lnTo>
                    <a:pt x="892635" y="654236"/>
                  </a:lnTo>
                  <a:lnTo>
                    <a:pt x="877332" y="700363"/>
                  </a:lnTo>
                  <a:lnTo>
                    <a:pt x="856204" y="744186"/>
                  </a:lnTo>
                  <a:lnTo>
                    <a:pt x="849345" y="765210"/>
                  </a:lnTo>
                  <a:lnTo>
                    <a:pt x="860568" y="805594"/>
                  </a:lnTo>
                  <a:lnTo>
                    <a:pt x="897667" y="826845"/>
                  </a:lnTo>
                  <a:lnTo>
                    <a:pt x="904642" y="827283"/>
                  </a:lnTo>
                  <a:lnTo>
                    <a:pt x="918980" y="825410"/>
                  </a:lnTo>
                  <a:lnTo>
                    <a:pt x="953175" y="798980"/>
                  </a:lnTo>
                  <a:lnTo>
                    <a:pt x="975660" y="753862"/>
                  </a:lnTo>
                  <a:lnTo>
                    <a:pt x="993345" y="706741"/>
                  </a:lnTo>
                  <a:lnTo>
                    <a:pt x="1006118" y="658049"/>
                  </a:lnTo>
                  <a:lnTo>
                    <a:pt x="1013864" y="608220"/>
                  </a:lnTo>
                  <a:lnTo>
                    <a:pt x="1016471" y="557689"/>
                  </a:lnTo>
                  <a:lnTo>
                    <a:pt x="1014218" y="510453"/>
                  </a:lnTo>
                  <a:lnTo>
                    <a:pt x="1007599" y="464472"/>
                  </a:lnTo>
                  <a:lnTo>
                    <a:pt x="996819" y="419954"/>
                  </a:lnTo>
                  <a:lnTo>
                    <a:pt x="982088" y="377107"/>
                  </a:lnTo>
                  <a:lnTo>
                    <a:pt x="963611" y="336138"/>
                  </a:lnTo>
                  <a:lnTo>
                    <a:pt x="941597" y="297254"/>
                  </a:lnTo>
                  <a:lnTo>
                    <a:pt x="916253" y="260663"/>
                  </a:lnTo>
                  <a:lnTo>
                    <a:pt x="887786" y="226573"/>
                  </a:lnTo>
                  <a:lnTo>
                    <a:pt x="856404" y="195190"/>
                  </a:lnTo>
                  <a:lnTo>
                    <a:pt x="822315" y="166722"/>
                  </a:lnTo>
                  <a:lnTo>
                    <a:pt x="785725" y="141377"/>
                  </a:lnTo>
                  <a:lnTo>
                    <a:pt x="746842" y="119363"/>
                  </a:lnTo>
                  <a:lnTo>
                    <a:pt x="705873" y="100885"/>
                  </a:lnTo>
                  <a:lnTo>
                    <a:pt x="663027" y="86153"/>
                  </a:lnTo>
                  <a:lnTo>
                    <a:pt x="618509" y="75373"/>
                  </a:lnTo>
                  <a:lnTo>
                    <a:pt x="572529" y="68753"/>
                  </a:lnTo>
                  <a:lnTo>
                    <a:pt x="525292" y="66500"/>
                  </a:lnTo>
                  <a:lnTo>
                    <a:pt x="211616" y="66500"/>
                  </a:lnTo>
                  <a:lnTo>
                    <a:pt x="211616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403601" y="4410435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525292" y="66500"/>
                  </a:moveTo>
                  <a:lnTo>
                    <a:pt x="211616" y="66500"/>
                  </a:lnTo>
                  <a:lnTo>
                    <a:pt x="211616" y="0"/>
                  </a:lnTo>
                  <a:lnTo>
                    <a:pt x="0" y="122195"/>
                  </a:lnTo>
                  <a:lnTo>
                    <a:pt x="211616" y="244390"/>
                  </a:lnTo>
                  <a:lnTo>
                    <a:pt x="211616" y="177889"/>
                  </a:lnTo>
                  <a:lnTo>
                    <a:pt x="525292" y="177889"/>
                  </a:lnTo>
                  <a:lnTo>
                    <a:pt x="572867" y="180854"/>
                  </a:lnTo>
                  <a:lnTo>
                    <a:pt x="618696" y="189509"/>
                  </a:lnTo>
                  <a:lnTo>
                    <a:pt x="662422" y="203496"/>
                  </a:lnTo>
                  <a:lnTo>
                    <a:pt x="703685" y="222456"/>
                  </a:lnTo>
                  <a:lnTo>
                    <a:pt x="742128" y="246030"/>
                  </a:lnTo>
                  <a:lnTo>
                    <a:pt x="777392" y="273859"/>
                  </a:lnTo>
                  <a:lnTo>
                    <a:pt x="809117" y="305586"/>
                  </a:lnTo>
                  <a:lnTo>
                    <a:pt x="836945" y="340850"/>
                  </a:lnTo>
                  <a:lnTo>
                    <a:pt x="860518" y="379294"/>
                  </a:lnTo>
                  <a:lnTo>
                    <a:pt x="879477" y="420558"/>
                  </a:lnTo>
                  <a:lnTo>
                    <a:pt x="893463" y="464285"/>
                  </a:lnTo>
                  <a:lnTo>
                    <a:pt x="902117" y="510115"/>
                  </a:lnTo>
                  <a:lnTo>
                    <a:pt x="905082" y="557689"/>
                  </a:lnTo>
                  <a:lnTo>
                    <a:pt x="901942" y="606460"/>
                  </a:lnTo>
                  <a:lnTo>
                    <a:pt x="892635" y="654236"/>
                  </a:lnTo>
                  <a:lnTo>
                    <a:pt x="877332" y="700363"/>
                  </a:lnTo>
                  <a:lnTo>
                    <a:pt x="856204" y="744186"/>
                  </a:lnTo>
                  <a:lnTo>
                    <a:pt x="849345" y="765210"/>
                  </a:lnTo>
                  <a:lnTo>
                    <a:pt x="860568" y="805594"/>
                  </a:lnTo>
                  <a:lnTo>
                    <a:pt x="897667" y="826845"/>
                  </a:lnTo>
                  <a:lnTo>
                    <a:pt x="904642" y="827283"/>
                  </a:lnTo>
                  <a:lnTo>
                    <a:pt x="918980" y="825410"/>
                  </a:lnTo>
                  <a:lnTo>
                    <a:pt x="953175" y="798980"/>
                  </a:lnTo>
                  <a:lnTo>
                    <a:pt x="975660" y="753862"/>
                  </a:lnTo>
                  <a:lnTo>
                    <a:pt x="993345" y="706741"/>
                  </a:lnTo>
                  <a:lnTo>
                    <a:pt x="1006118" y="658049"/>
                  </a:lnTo>
                  <a:lnTo>
                    <a:pt x="1013864" y="608220"/>
                  </a:lnTo>
                  <a:lnTo>
                    <a:pt x="1016471" y="557689"/>
                  </a:lnTo>
                  <a:lnTo>
                    <a:pt x="1014218" y="510453"/>
                  </a:lnTo>
                  <a:lnTo>
                    <a:pt x="1007599" y="464472"/>
                  </a:lnTo>
                  <a:lnTo>
                    <a:pt x="996819" y="419954"/>
                  </a:lnTo>
                  <a:lnTo>
                    <a:pt x="982088" y="377107"/>
                  </a:lnTo>
                  <a:lnTo>
                    <a:pt x="963611" y="336138"/>
                  </a:lnTo>
                  <a:lnTo>
                    <a:pt x="941597" y="297254"/>
                  </a:lnTo>
                  <a:lnTo>
                    <a:pt x="916253" y="260663"/>
                  </a:lnTo>
                  <a:lnTo>
                    <a:pt x="887786" y="226573"/>
                  </a:lnTo>
                  <a:lnTo>
                    <a:pt x="856404" y="195190"/>
                  </a:lnTo>
                  <a:lnTo>
                    <a:pt x="822315" y="166722"/>
                  </a:lnTo>
                  <a:lnTo>
                    <a:pt x="785725" y="141377"/>
                  </a:lnTo>
                  <a:lnTo>
                    <a:pt x="746842" y="119363"/>
                  </a:lnTo>
                  <a:lnTo>
                    <a:pt x="705873" y="100885"/>
                  </a:lnTo>
                  <a:lnTo>
                    <a:pt x="663027" y="86153"/>
                  </a:lnTo>
                  <a:lnTo>
                    <a:pt x="618509" y="75373"/>
                  </a:lnTo>
                  <a:lnTo>
                    <a:pt x="572529" y="68753"/>
                  </a:lnTo>
                  <a:lnTo>
                    <a:pt x="525292" y="66500"/>
                  </a:lnTo>
                  <a:close/>
                </a:path>
              </a:pathLst>
            </a:custGeom>
            <a:ln w="9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161346" y="4698873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118150" y="0"/>
                  </a:moveTo>
                  <a:lnTo>
                    <a:pt x="77769" y="11231"/>
                  </a:lnTo>
                  <a:lnTo>
                    <a:pt x="40811" y="73079"/>
                  </a:lnTo>
                  <a:lnTo>
                    <a:pt x="23125" y="120198"/>
                  </a:lnTo>
                  <a:lnTo>
                    <a:pt x="10353" y="168889"/>
                  </a:lnTo>
                  <a:lnTo>
                    <a:pt x="2607" y="218718"/>
                  </a:lnTo>
                  <a:lnTo>
                    <a:pt x="0" y="269253"/>
                  </a:lnTo>
                  <a:lnTo>
                    <a:pt x="2252" y="316488"/>
                  </a:lnTo>
                  <a:lnTo>
                    <a:pt x="8872" y="362467"/>
                  </a:lnTo>
                  <a:lnTo>
                    <a:pt x="19651" y="406983"/>
                  </a:lnTo>
                  <a:lnTo>
                    <a:pt x="34383" y="449829"/>
                  </a:lnTo>
                  <a:lnTo>
                    <a:pt x="52860" y="490798"/>
                  </a:lnTo>
                  <a:lnTo>
                    <a:pt x="74874" y="529681"/>
                  </a:lnTo>
                  <a:lnTo>
                    <a:pt x="100218" y="566271"/>
                  </a:lnTo>
                  <a:lnTo>
                    <a:pt x="128684" y="600361"/>
                  </a:lnTo>
                  <a:lnTo>
                    <a:pt x="160066" y="631743"/>
                  </a:lnTo>
                  <a:lnTo>
                    <a:pt x="194156" y="660210"/>
                  </a:lnTo>
                  <a:lnTo>
                    <a:pt x="230746" y="685555"/>
                  </a:lnTo>
                  <a:lnTo>
                    <a:pt x="269629" y="707569"/>
                  </a:lnTo>
                  <a:lnTo>
                    <a:pt x="310597" y="726047"/>
                  </a:lnTo>
                  <a:lnTo>
                    <a:pt x="353444" y="740779"/>
                  </a:lnTo>
                  <a:lnTo>
                    <a:pt x="397961" y="751559"/>
                  </a:lnTo>
                  <a:lnTo>
                    <a:pt x="443942" y="758179"/>
                  </a:lnTo>
                  <a:lnTo>
                    <a:pt x="491178" y="760432"/>
                  </a:lnTo>
                  <a:lnTo>
                    <a:pt x="804855" y="760432"/>
                  </a:lnTo>
                  <a:lnTo>
                    <a:pt x="804855" y="826932"/>
                  </a:lnTo>
                  <a:lnTo>
                    <a:pt x="1016471" y="704737"/>
                  </a:lnTo>
                  <a:lnTo>
                    <a:pt x="804855" y="582542"/>
                  </a:lnTo>
                  <a:lnTo>
                    <a:pt x="804855" y="649042"/>
                  </a:lnTo>
                  <a:lnTo>
                    <a:pt x="491178" y="649042"/>
                  </a:lnTo>
                  <a:lnTo>
                    <a:pt x="443604" y="646078"/>
                  </a:lnTo>
                  <a:lnTo>
                    <a:pt x="397775" y="637423"/>
                  </a:lnTo>
                  <a:lnTo>
                    <a:pt x="354049" y="623437"/>
                  </a:lnTo>
                  <a:lnTo>
                    <a:pt x="312785" y="604478"/>
                  </a:lnTo>
                  <a:lnTo>
                    <a:pt x="274342" y="580905"/>
                  </a:lnTo>
                  <a:lnTo>
                    <a:pt x="239079" y="553077"/>
                  </a:lnTo>
                  <a:lnTo>
                    <a:pt x="207354" y="521352"/>
                  </a:lnTo>
                  <a:lnTo>
                    <a:pt x="179526" y="486089"/>
                  </a:lnTo>
                  <a:lnTo>
                    <a:pt x="155953" y="447646"/>
                  </a:lnTo>
                  <a:lnTo>
                    <a:pt x="136994" y="406382"/>
                  </a:lnTo>
                  <a:lnTo>
                    <a:pt x="123008" y="362656"/>
                  </a:lnTo>
                  <a:lnTo>
                    <a:pt x="114353" y="316827"/>
                  </a:lnTo>
                  <a:lnTo>
                    <a:pt x="111389" y="269253"/>
                  </a:lnTo>
                  <a:lnTo>
                    <a:pt x="114531" y="220476"/>
                  </a:lnTo>
                  <a:lnTo>
                    <a:pt x="123841" y="172697"/>
                  </a:lnTo>
                  <a:lnTo>
                    <a:pt x="139148" y="126569"/>
                  </a:lnTo>
                  <a:lnTo>
                    <a:pt x="160277" y="82745"/>
                  </a:lnTo>
                  <a:lnTo>
                    <a:pt x="167130" y="61717"/>
                  </a:lnTo>
                  <a:lnTo>
                    <a:pt x="165446" y="40432"/>
                  </a:lnTo>
                  <a:lnTo>
                    <a:pt x="155903" y="21332"/>
                  </a:lnTo>
                  <a:lnTo>
                    <a:pt x="139179" y="6852"/>
                  </a:lnTo>
                  <a:lnTo>
                    <a:pt x="118150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161346" y="4698873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804855" y="649042"/>
                  </a:moveTo>
                  <a:lnTo>
                    <a:pt x="491178" y="649042"/>
                  </a:lnTo>
                  <a:lnTo>
                    <a:pt x="443604" y="646078"/>
                  </a:lnTo>
                  <a:lnTo>
                    <a:pt x="397775" y="637423"/>
                  </a:lnTo>
                  <a:lnTo>
                    <a:pt x="354049" y="623437"/>
                  </a:lnTo>
                  <a:lnTo>
                    <a:pt x="312785" y="604478"/>
                  </a:lnTo>
                  <a:lnTo>
                    <a:pt x="274342" y="580905"/>
                  </a:lnTo>
                  <a:lnTo>
                    <a:pt x="239079" y="553077"/>
                  </a:lnTo>
                  <a:lnTo>
                    <a:pt x="207354" y="521352"/>
                  </a:lnTo>
                  <a:lnTo>
                    <a:pt x="179526" y="486089"/>
                  </a:lnTo>
                  <a:lnTo>
                    <a:pt x="155953" y="447646"/>
                  </a:lnTo>
                  <a:lnTo>
                    <a:pt x="136994" y="406382"/>
                  </a:lnTo>
                  <a:lnTo>
                    <a:pt x="123008" y="362656"/>
                  </a:lnTo>
                  <a:lnTo>
                    <a:pt x="114353" y="316827"/>
                  </a:lnTo>
                  <a:lnTo>
                    <a:pt x="111389" y="269253"/>
                  </a:lnTo>
                  <a:lnTo>
                    <a:pt x="114531" y="220476"/>
                  </a:lnTo>
                  <a:lnTo>
                    <a:pt x="123841" y="172697"/>
                  </a:lnTo>
                  <a:lnTo>
                    <a:pt x="139148" y="126569"/>
                  </a:lnTo>
                  <a:lnTo>
                    <a:pt x="160277" y="82745"/>
                  </a:lnTo>
                  <a:lnTo>
                    <a:pt x="167130" y="61717"/>
                  </a:lnTo>
                  <a:lnTo>
                    <a:pt x="165446" y="40432"/>
                  </a:lnTo>
                  <a:lnTo>
                    <a:pt x="155903" y="21332"/>
                  </a:lnTo>
                  <a:lnTo>
                    <a:pt x="139179" y="6852"/>
                  </a:lnTo>
                  <a:lnTo>
                    <a:pt x="118150" y="0"/>
                  </a:lnTo>
                  <a:lnTo>
                    <a:pt x="96867" y="1685"/>
                  </a:lnTo>
                  <a:lnTo>
                    <a:pt x="63296" y="27962"/>
                  </a:lnTo>
                  <a:lnTo>
                    <a:pt x="40811" y="73079"/>
                  </a:lnTo>
                  <a:lnTo>
                    <a:pt x="23125" y="120198"/>
                  </a:lnTo>
                  <a:lnTo>
                    <a:pt x="10353" y="168889"/>
                  </a:lnTo>
                  <a:lnTo>
                    <a:pt x="2607" y="218718"/>
                  </a:lnTo>
                  <a:lnTo>
                    <a:pt x="0" y="269253"/>
                  </a:lnTo>
                  <a:lnTo>
                    <a:pt x="2252" y="316488"/>
                  </a:lnTo>
                  <a:lnTo>
                    <a:pt x="8872" y="362467"/>
                  </a:lnTo>
                  <a:lnTo>
                    <a:pt x="19651" y="406983"/>
                  </a:lnTo>
                  <a:lnTo>
                    <a:pt x="34383" y="449829"/>
                  </a:lnTo>
                  <a:lnTo>
                    <a:pt x="52860" y="490798"/>
                  </a:lnTo>
                  <a:lnTo>
                    <a:pt x="74874" y="529681"/>
                  </a:lnTo>
                  <a:lnTo>
                    <a:pt x="100218" y="566271"/>
                  </a:lnTo>
                  <a:lnTo>
                    <a:pt x="128684" y="600361"/>
                  </a:lnTo>
                  <a:lnTo>
                    <a:pt x="160066" y="631743"/>
                  </a:lnTo>
                  <a:lnTo>
                    <a:pt x="194156" y="660210"/>
                  </a:lnTo>
                  <a:lnTo>
                    <a:pt x="230746" y="685555"/>
                  </a:lnTo>
                  <a:lnTo>
                    <a:pt x="269629" y="707569"/>
                  </a:lnTo>
                  <a:lnTo>
                    <a:pt x="310597" y="726047"/>
                  </a:lnTo>
                  <a:lnTo>
                    <a:pt x="353444" y="740779"/>
                  </a:lnTo>
                  <a:lnTo>
                    <a:pt x="397961" y="751559"/>
                  </a:lnTo>
                  <a:lnTo>
                    <a:pt x="443942" y="758179"/>
                  </a:lnTo>
                  <a:lnTo>
                    <a:pt x="491178" y="760432"/>
                  </a:lnTo>
                  <a:lnTo>
                    <a:pt x="804855" y="760432"/>
                  </a:lnTo>
                  <a:lnTo>
                    <a:pt x="804855" y="826932"/>
                  </a:lnTo>
                  <a:lnTo>
                    <a:pt x="1016471" y="704737"/>
                  </a:lnTo>
                  <a:lnTo>
                    <a:pt x="804855" y="582542"/>
                  </a:lnTo>
                  <a:lnTo>
                    <a:pt x="804855" y="649042"/>
                  </a:lnTo>
                  <a:close/>
                </a:path>
              </a:pathLst>
            </a:custGeom>
            <a:ln w="9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775006" y="5326738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403087" y="0"/>
                  </a:moveTo>
                  <a:lnTo>
                    <a:pt x="283059" y="65013"/>
                  </a:lnTo>
                  <a:lnTo>
                    <a:pt x="171910" y="65013"/>
                  </a:lnTo>
                  <a:lnTo>
                    <a:pt x="128769" y="70382"/>
                  </a:lnTo>
                  <a:lnTo>
                    <a:pt x="89183" y="85647"/>
                  </a:lnTo>
                  <a:lnTo>
                    <a:pt x="54833" y="109550"/>
                  </a:lnTo>
                  <a:lnTo>
                    <a:pt x="27399" y="140830"/>
                  </a:lnTo>
                  <a:lnTo>
                    <a:pt x="8561" y="178228"/>
                  </a:lnTo>
                  <a:lnTo>
                    <a:pt x="0" y="220485"/>
                  </a:lnTo>
                  <a:lnTo>
                    <a:pt x="3486" y="267330"/>
                  </a:lnTo>
                  <a:lnTo>
                    <a:pt x="19039" y="309662"/>
                  </a:lnTo>
                  <a:lnTo>
                    <a:pt x="44872" y="345694"/>
                  </a:lnTo>
                  <a:lnTo>
                    <a:pt x="79201" y="373643"/>
                  </a:lnTo>
                  <a:lnTo>
                    <a:pt x="120240" y="391721"/>
                  </a:lnTo>
                  <a:lnTo>
                    <a:pt x="166204" y="398144"/>
                  </a:lnTo>
                  <a:lnTo>
                    <a:pt x="398542" y="398144"/>
                  </a:lnTo>
                  <a:lnTo>
                    <a:pt x="441684" y="392775"/>
                  </a:lnTo>
                  <a:lnTo>
                    <a:pt x="481270" y="377508"/>
                  </a:lnTo>
                  <a:lnTo>
                    <a:pt x="515620" y="353603"/>
                  </a:lnTo>
                  <a:lnTo>
                    <a:pt x="543054" y="322320"/>
                  </a:lnTo>
                  <a:lnTo>
                    <a:pt x="561892" y="284920"/>
                  </a:lnTo>
                  <a:lnTo>
                    <a:pt x="570453" y="242662"/>
                  </a:lnTo>
                  <a:lnTo>
                    <a:pt x="566967" y="195818"/>
                  </a:lnTo>
                  <a:lnTo>
                    <a:pt x="551414" y="153488"/>
                  </a:lnTo>
                  <a:lnTo>
                    <a:pt x="525580" y="117458"/>
                  </a:lnTo>
                  <a:lnTo>
                    <a:pt x="491252" y="89512"/>
                  </a:lnTo>
                  <a:lnTo>
                    <a:pt x="450213" y="71435"/>
                  </a:lnTo>
                  <a:lnTo>
                    <a:pt x="404249" y="65013"/>
                  </a:lnTo>
                  <a:lnTo>
                    <a:pt x="403087" y="65013"/>
                  </a:lnTo>
                  <a:lnTo>
                    <a:pt x="403087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775006" y="5326738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166204" y="398144"/>
                  </a:moveTo>
                  <a:lnTo>
                    <a:pt x="398542" y="398144"/>
                  </a:lnTo>
                  <a:lnTo>
                    <a:pt x="441684" y="392775"/>
                  </a:lnTo>
                  <a:lnTo>
                    <a:pt x="481270" y="377508"/>
                  </a:lnTo>
                  <a:lnTo>
                    <a:pt x="515620" y="353603"/>
                  </a:lnTo>
                  <a:lnTo>
                    <a:pt x="543054" y="322320"/>
                  </a:lnTo>
                  <a:lnTo>
                    <a:pt x="561892" y="284920"/>
                  </a:lnTo>
                  <a:lnTo>
                    <a:pt x="570453" y="242662"/>
                  </a:lnTo>
                  <a:lnTo>
                    <a:pt x="566967" y="195818"/>
                  </a:lnTo>
                  <a:lnTo>
                    <a:pt x="551414" y="153488"/>
                  </a:lnTo>
                  <a:lnTo>
                    <a:pt x="525580" y="117458"/>
                  </a:lnTo>
                  <a:lnTo>
                    <a:pt x="491252" y="89512"/>
                  </a:lnTo>
                  <a:lnTo>
                    <a:pt x="450213" y="71435"/>
                  </a:lnTo>
                  <a:lnTo>
                    <a:pt x="404249" y="65013"/>
                  </a:lnTo>
                  <a:lnTo>
                    <a:pt x="403087" y="65013"/>
                  </a:lnTo>
                  <a:lnTo>
                    <a:pt x="403087" y="0"/>
                  </a:lnTo>
                  <a:lnTo>
                    <a:pt x="283059" y="65013"/>
                  </a:lnTo>
                  <a:lnTo>
                    <a:pt x="171910" y="65013"/>
                  </a:lnTo>
                  <a:lnTo>
                    <a:pt x="128769" y="70382"/>
                  </a:lnTo>
                  <a:lnTo>
                    <a:pt x="89183" y="85647"/>
                  </a:lnTo>
                  <a:lnTo>
                    <a:pt x="54833" y="109550"/>
                  </a:lnTo>
                  <a:lnTo>
                    <a:pt x="27399" y="140830"/>
                  </a:lnTo>
                  <a:lnTo>
                    <a:pt x="8561" y="178228"/>
                  </a:lnTo>
                  <a:lnTo>
                    <a:pt x="0" y="220485"/>
                  </a:lnTo>
                  <a:lnTo>
                    <a:pt x="3486" y="267330"/>
                  </a:lnTo>
                  <a:lnTo>
                    <a:pt x="19039" y="309662"/>
                  </a:lnTo>
                  <a:lnTo>
                    <a:pt x="44872" y="345694"/>
                  </a:lnTo>
                  <a:lnTo>
                    <a:pt x="79201" y="373643"/>
                  </a:lnTo>
                  <a:lnTo>
                    <a:pt x="120240" y="391721"/>
                  </a:lnTo>
                  <a:lnTo>
                    <a:pt x="166204" y="398144"/>
                  </a:lnTo>
                  <a:close/>
                </a:path>
              </a:pathLst>
            </a:custGeom>
            <a:ln w="12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9857929" y="5484351"/>
            <a:ext cx="40513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更新任</a:t>
            </a:r>
            <a:r>
              <a:rPr sz="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1251696" y="4180994"/>
            <a:ext cx="584200" cy="411480"/>
            <a:chOff x="11251696" y="4180994"/>
            <a:chExt cx="584200" cy="411480"/>
          </a:xfrm>
        </p:grpSpPr>
        <p:sp>
          <p:nvSpPr>
            <p:cNvPr id="35" name="object 35"/>
            <p:cNvSpPr/>
            <p:nvPr/>
          </p:nvSpPr>
          <p:spPr>
            <a:xfrm>
              <a:off x="11258364" y="4187661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404249" y="0"/>
                  </a:moveTo>
                  <a:lnTo>
                    <a:pt x="171910" y="0"/>
                  </a:lnTo>
                  <a:lnTo>
                    <a:pt x="128769" y="5369"/>
                  </a:lnTo>
                  <a:lnTo>
                    <a:pt x="89183" y="20636"/>
                  </a:lnTo>
                  <a:lnTo>
                    <a:pt x="54833" y="44541"/>
                  </a:lnTo>
                  <a:lnTo>
                    <a:pt x="27399" y="75824"/>
                  </a:lnTo>
                  <a:lnTo>
                    <a:pt x="8561" y="113224"/>
                  </a:lnTo>
                  <a:lnTo>
                    <a:pt x="0" y="155482"/>
                  </a:lnTo>
                  <a:lnTo>
                    <a:pt x="3486" y="202326"/>
                  </a:lnTo>
                  <a:lnTo>
                    <a:pt x="19039" y="244656"/>
                  </a:lnTo>
                  <a:lnTo>
                    <a:pt x="44872" y="280686"/>
                  </a:lnTo>
                  <a:lnTo>
                    <a:pt x="79201" y="308632"/>
                  </a:lnTo>
                  <a:lnTo>
                    <a:pt x="120240" y="326709"/>
                  </a:lnTo>
                  <a:lnTo>
                    <a:pt x="166204" y="333131"/>
                  </a:lnTo>
                  <a:lnTo>
                    <a:pt x="167366" y="333131"/>
                  </a:lnTo>
                  <a:lnTo>
                    <a:pt x="167366" y="398144"/>
                  </a:lnTo>
                  <a:lnTo>
                    <a:pt x="287394" y="333131"/>
                  </a:lnTo>
                  <a:lnTo>
                    <a:pt x="398542" y="333131"/>
                  </a:lnTo>
                  <a:lnTo>
                    <a:pt x="441684" y="327762"/>
                  </a:lnTo>
                  <a:lnTo>
                    <a:pt x="481270" y="312495"/>
                  </a:lnTo>
                  <a:lnTo>
                    <a:pt x="515620" y="288590"/>
                  </a:lnTo>
                  <a:lnTo>
                    <a:pt x="543054" y="257309"/>
                  </a:lnTo>
                  <a:lnTo>
                    <a:pt x="561892" y="219912"/>
                  </a:lnTo>
                  <a:lnTo>
                    <a:pt x="570453" y="177659"/>
                  </a:lnTo>
                  <a:lnTo>
                    <a:pt x="566967" y="130814"/>
                  </a:lnTo>
                  <a:lnTo>
                    <a:pt x="551414" y="88482"/>
                  </a:lnTo>
                  <a:lnTo>
                    <a:pt x="525580" y="52449"/>
                  </a:lnTo>
                  <a:lnTo>
                    <a:pt x="491252" y="24501"/>
                  </a:lnTo>
                  <a:lnTo>
                    <a:pt x="450213" y="6422"/>
                  </a:lnTo>
                  <a:lnTo>
                    <a:pt x="404249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258364" y="4187661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404249" y="0"/>
                  </a:moveTo>
                  <a:lnTo>
                    <a:pt x="171910" y="0"/>
                  </a:lnTo>
                  <a:lnTo>
                    <a:pt x="128769" y="5369"/>
                  </a:lnTo>
                  <a:lnTo>
                    <a:pt x="89183" y="20636"/>
                  </a:lnTo>
                  <a:lnTo>
                    <a:pt x="54833" y="44541"/>
                  </a:lnTo>
                  <a:lnTo>
                    <a:pt x="27399" y="75824"/>
                  </a:lnTo>
                  <a:lnTo>
                    <a:pt x="8561" y="113224"/>
                  </a:lnTo>
                  <a:lnTo>
                    <a:pt x="0" y="155482"/>
                  </a:lnTo>
                  <a:lnTo>
                    <a:pt x="3486" y="202326"/>
                  </a:lnTo>
                  <a:lnTo>
                    <a:pt x="19039" y="244656"/>
                  </a:lnTo>
                  <a:lnTo>
                    <a:pt x="44872" y="280686"/>
                  </a:lnTo>
                  <a:lnTo>
                    <a:pt x="79201" y="308632"/>
                  </a:lnTo>
                  <a:lnTo>
                    <a:pt x="120240" y="326709"/>
                  </a:lnTo>
                  <a:lnTo>
                    <a:pt x="166204" y="333131"/>
                  </a:lnTo>
                  <a:lnTo>
                    <a:pt x="167366" y="333131"/>
                  </a:lnTo>
                  <a:lnTo>
                    <a:pt x="167366" y="398144"/>
                  </a:lnTo>
                  <a:lnTo>
                    <a:pt x="287394" y="333131"/>
                  </a:lnTo>
                  <a:lnTo>
                    <a:pt x="398542" y="333131"/>
                  </a:lnTo>
                  <a:lnTo>
                    <a:pt x="441684" y="327762"/>
                  </a:lnTo>
                  <a:lnTo>
                    <a:pt x="481270" y="312495"/>
                  </a:lnTo>
                  <a:lnTo>
                    <a:pt x="515620" y="288590"/>
                  </a:lnTo>
                  <a:lnTo>
                    <a:pt x="543054" y="257309"/>
                  </a:lnTo>
                  <a:lnTo>
                    <a:pt x="561892" y="219912"/>
                  </a:lnTo>
                  <a:lnTo>
                    <a:pt x="570453" y="177659"/>
                  </a:lnTo>
                  <a:lnTo>
                    <a:pt x="566967" y="130814"/>
                  </a:lnTo>
                  <a:lnTo>
                    <a:pt x="551414" y="88482"/>
                  </a:lnTo>
                  <a:lnTo>
                    <a:pt x="525580" y="52449"/>
                  </a:lnTo>
                  <a:lnTo>
                    <a:pt x="491252" y="24501"/>
                  </a:lnTo>
                  <a:lnTo>
                    <a:pt x="450213" y="6422"/>
                  </a:lnTo>
                  <a:lnTo>
                    <a:pt x="404249" y="0"/>
                  </a:lnTo>
                  <a:close/>
                </a:path>
              </a:pathLst>
            </a:custGeom>
            <a:ln w="12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1341267" y="4283640"/>
            <a:ext cx="40513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站立会</a:t>
            </a:r>
            <a:r>
              <a:rPr sz="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议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515110" y="4860659"/>
            <a:ext cx="551180" cy="183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dirty="0">
                <a:latin typeface="宋体" panose="02010600030101010101" pitchFamily="2" charset="-122"/>
                <a:cs typeface="宋体" panose="02010600030101010101" pitchFamily="2" charset="-122"/>
              </a:rPr>
              <a:t>每日工</a:t>
            </a:r>
            <a:r>
              <a:rPr sz="1000" spc="-50" dirty="0">
                <a:latin typeface="宋体" panose="02010600030101010101" pitchFamily="2" charset="-122"/>
                <a:cs typeface="宋体" panose="02010600030101010101" pitchFamily="2" charset="-122"/>
              </a:rPr>
              <a:t>作</a:t>
            </a:r>
            <a:endParaRPr sz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226266" y="2789845"/>
            <a:ext cx="1151890" cy="1296035"/>
            <a:chOff x="10226266" y="2789845"/>
            <a:chExt cx="1151890" cy="1296035"/>
          </a:xfrm>
        </p:grpSpPr>
        <p:sp>
          <p:nvSpPr>
            <p:cNvPr id="40" name="object 40"/>
            <p:cNvSpPr/>
            <p:nvPr/>
          </p:nvSpPr>
          <p:spPr>
            <a:xfrm>
              <a:off x="10801909" y="3440364"/>
              <a:ext cx="0" cy="581025"/>
            </a:xfrm>
            <a:custGeom>
              <a:avLst/>
              <a:gdLst/>
              <a:ahLst/>
              <a:cxnLst/>
              <a:rect l="l" t="t" r="r" b="b"/>
              <a:pathLst>
                <a:path h="581025">
                  <a:moveTo>
                    <a:pt x="0" y="0"/>
                  </a:moveTo>
                  <a:lnTo>
                    <a:pt x="0" y="580704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7986" y="3408136"/>
              <a:ext cx="67851" cy="6785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756917" y="4007908"/>
              <a:ext cx="90170" cy="78105"/>
            </a:xfrm>
            <a:custGeom>
              <a:avLst/>
              <a:gdLst/>
              <a:ahLst/>
              <a:cxnLst/>
              <a:rect l="l" t="t" r="r" b="b"/>
              <a:pathLst>
                <a:path w="90170" h="78104">
                  <a:moveTo>
                    <a:pt x="89997" y="0"/>
                  </a:moveTo>
                  <a:lnTo>
                    <a:pt x="0" y="0"/>
                  </a:lnTo>
                  <a:lnTo>
                    <a:pt x="44993" y="77924"/>
                  </a:lnTo>
                  <a:lnTo>
                    <a:pt x="89997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235156" y="2798735"/>
              <a:ext cx="1134110" cy="661670"/>
            </a:xfrm>
            <a:custGeom>
              <a:avLst/>
              <a:gdLst/>
              <a:ahLst/>
              <a:cxnLst/>
              <a:rect l="l" t="t" r="r" b="b"/>
              <a:pathLst>
                <a:path w="1134109" h="661670">
                  <a:moveTo>
                    <a:pt x="1108667" y="661184"/>
                  </a:moveTo>
                  <a:lnTo>
                    <a:pt x="24847" y="661184"/>
                  </a:lnTo>
                  <a:lnTo>
                    <a:pt x="15173" y="659232"/>
                  </a:lnTo>
                  <a:lnTo>
                    <a:pt x="7275" y="653908"/>
                  </a:lnTo>
                  <a:lnTo>
                    <a:pt x="1952" y="646010"/>
                  </a:lnTo>
                  <a:lnTo>
                    <a:pt x="0" y="636336"/>
                  </a:lnTo>
                  <a:lnTo>
                    <a:pt x="0" y="24857"/>
                  </a:lnTo>
                  <a:lnTo>
                    <a:pt x="1952" y="15182"/>
                  </a:lnTo>
                  <a:lnTo>
                    <a:pt x="7275" y="7281"/>
                  </a:lnTo>
                  <a:lnTo>
                    <a:pt x="15173" y="1953"/>
                  </a:lnTo>
                  <a:lnTo>
                    <a:pt x="24847" y="0"/>
                  </a:lnTo>
                  <a:lnTo>
                    <a:pt x="1108667" y="0"/>
                  </a:lnTo>
                  <a:lnTo>
                    <a:pt x="1118341" y="1953"/>
                  </a:lnTo>
                  <a:lnTo>
                    <a:pt x="1126239" y="7281"/>
                  </a:lnTo>
                  <a:lnTo>
                    <a:pt x="1131563" y="15182"/>
                  </a:lnTo>
                  <a:lnTo>
                    <a:pt x="1133515" y="24857"/>
                  </a:lnTo>
                  <a:lnTo>
                    <a:pt x="1133515" y="636336"/>
                  </a:lnTo>
                  <a:lnTo>
                    <a:pt x="1131563" y="646010"/>
                  </a:lnTo>
                  <a:lnTo>
                    <a:pt x="1126239" y="653908"/>
                  </a:lnTo>
                  <a:lnTo>
                    <a:pt x="1118341" y="659232"/>
                  </a:lnTo>
                  <a:lnTo>
                    <a:pt x="1108667" y="661184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233992" y="2798731"/>
              <a:ext cx="1136015" cy="661670"/>
            </a:xfrm>
            <a:custGeom>
              <a:avLst/>
              <a:gdLst/>
              <a:ahLst/>
              <a:cxnLst/>
              <a:rect l="l" t="t" r="r" b="b"/>
              <a:pathLst>
                <a:path w="1136015" h="661670">
                  <a:moveTo>
                    <a:pt x="1135850" y="0"/>
                  </a:moveTo>
                  <a:lnTo>
                    <a:pt x="0" y="0"/>
                  </a:lnTo>
                  <a:lnTo>
                    <a:pt x="0" y="661184"/>
                  </a:lnTo>
                  <a:lnTo>
                    <a:pt x="1135850" y="661184"/>
                  </a:lnTo>
                  <a:lnTo>
                    <a:pt x="1135850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9794994" y="4090940"/>
            <a:ext cx="1042035" cy="2312035"/>
            <a:chOff x="9794994" y="4090940"/>
            <a:chExt cx="1042035" cy="2312035"/>
          </a:xfrm>
        </p:grpSpPr>
        <p:sp>
          <p:nvSpPr>
            <p:cNvPr id="46" name="object 46"/>
            <p:cNvSpPr/>
            <p:nvPr/>
          </p:nvSpPr>
          <p:spPr>
            <a:xfrm>
              <a:off x="10791765" y="5757113"/>
              <a:ext cx="0" cy="581025"/>
            </a:xfrm>
            <a:custGeom>
              <a:avLst/>
              <a:gdLst/>
              <a:ahLst/>
              <a:cxnLst/>
              <a:rect l="l" t="t" r="r" b="b"/>
              <a:pathLst>
                <a:path h="581025">
                  <a:moveTo>
                    <a:pt x="0" y="0"/>
                  </a:moveTo>
                  <a:lnTo>
                    <a:pt x="0" y="580704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7837" y="5724880"/>
              <a:ext cx="67851" cy="6785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746769" y="6324658"/>
              <a:ext cx="90170" cy="78105"/>
            </a:xfrm>
            <a:custGeom>
              <a:avLst/>
              <a:gdLst/>
              <a:ahLst/>
              <a:cxnLst/>
              <a:rect l="l" t="t" r="r" b="b"/>
              <a:pathLst>
                <a:path w="90170" h="78104">
                  <a:moveTo>
                    <a:pt x="89997" y="0"/>
                  </a:moveTo>
                  <a:lnTo>
                    <a:pt x="0" y="0"/>
                  </a:lnTo>
                  <a:lnTo>
                    <a:pt x="44993" y="77924"/>
                  </a:lnTo>
                  <a:lnTo>
                    <a:pt x="89997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800074" y="4096020"/>
              <a:ext cx="532765" cy="530225"/>
            </a:xfrm>
            <a:custGeom>
              <a:avLst/>
              <a:gdLst/>
              <a:ahLst/>
              <a:cxnLst/>
              <a:rect l="l" t="t" r="r" b="b"/>
              <a:pathLst>
                <a:path w="532765" h="530225">
                  <a:moveTo>
                    <a:pt x="436468" y="0"/>
                  </a:moveTo>
                  <a:lnTo>
                    <a:pt x="96112" y="0"/>
                  </a:lnTo>
                  <a:lnTo>
                    <a:pt x="58702" y="7552"/>
                  </a:lnTo>
                  <a:lnTo>
                    <a:pt x="28152" y="28148"/>
                  </a:lnTo>
                  <a:lnTo>
                    <a:pt x="7553" y="58698"/>
                  </a:lnTo>
                  <a:lnTo>
                    <a:pt x="0" y="96112"/>
                  </a:lnTo>
                  <a:lnTo>
                    <a:pt x="0" y="383632"/>
                  </a:lnTo>
                  <a:lnTo>
                    <a:pt x="7553" y="421040"/>
                  </a:lnTo>
                  <a:lnTo>
                    <a:pt x="28152" y="451587"/>
                  </a:lnTo>
                  <a:lnTo>
                    <a:pt x="58702" y="472182"/>
                  </a:lnTo>
                  <a:lnTo>
                    <a:pt x="96112" y="479734"/>
                  </a:lnTo>
                  <a:lnTo>
                    <a:pt x="288650" y="479734"/>
                  </a:lnTo>
                  <a:lnTo>
                    <a:pt x="380983" y="529743"/>
                  </a:lnTo>
                  <a:lnTo>
                    <a:pt x="380983" y="479545"/>
                  </a:lnTo>
                  <a:lnTo>
                    <a:pt x="429153" y="469702"/>
                  </a:lnTo>
                  <a:lnTo>
                    <a:pt x="470799" y="446487"/>
                  </a:lnTo>
                  <a:lnTo>
                    <a:pt x="503521" y="412300"/>
                  </a:lnTo>
                  <a:lnTo>
                    <a:pt x="524915" y="369543"/>
                  </a:lnTo>
                  <a:lnTo>
                    <a:pt x="532580" y="320618"/>
                  </a:lnTo>
                  <a:lnTo>
                    <a:pt x="532580" y="96112"/>
                  </a:lnTo>
                  <a:lnTo>
                    <a:pt x="525027" y="58698"/>
                  </a:lnTo>
                  <a:lnTo>
                    <a:pt x="504428" y="28148"/>
                  </a:lnTo>
                  <a:lnTo>
                    <a:pt x="473877" y="7552"/>
                  </a:lnTo>
                  <a:lnTo>
                    <a:pt x="436468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800074" y="4096020"/>
              <a:ext cx="532765" cy="530225"/>
            </a:xfrm>
            <a:custGeom>
              <a:avLst/>
              <a:gdLst/>
              <a:ahLst/>
              <a:cxnLst/>
              <a:rect l="l" t="t" r="r" b="b"/>
              <a:pathLst>
                <a:path w="532765" h="530225">
                  <a:moveTo>
                    <a:pt x="436468" y="0"/>
                  </a:moveTo>
                  <a:lnTo>
                    <a:pt x="96112" y="0"/>
                  </a:lnTo>
                  <a:lnTo>
                    <a:pt x="58702" y="7552"/>
                  </a:lnTo>
                  <a:lnTo>
                    <a:pt x="28152" y="28148"/>
                  </a:lnTo>
                  <a:lnTo>
                    <a:pt x="7553" y="58698"/>
                  </a:lnTo>
                  <a:lnTo>
                    <a:pt x="0" y="96112"/>
                  </a:lnTo>
                  <a:lnTo>
                    <a:pt x="0" y="383632"/>
                  </a:lnTo>
                  <a:lnTo>
                    <a:pt x="7553" y="421040"/>
                  </a:lnTo>
                  <a:lnTo>
                    <a:pt x="28152" y="451587"/>
                  </a:lnTo>
                  <a:lnTo>
                    <a:pt x="58702" y="472182"/>
                  </a:lnTo>
                  <a:lnTo>
                    <a:pt x="96112" y="479734"/>
                  </a:lnTo>
                  <a:lnTo>
                    <a:pt x="288650" y="479734"/>
                  </a:lnTo>
                  <a:lnTo>
                    <a:pt x="380983" y="529743"/>
                  </a:lnTo>
                  <a:lnTo>
                    <a:pt x="380983" y="479545"/>
                  </a:lnTo>
                  <a:lnTo>
                    <a:pt x="429153" y="469702"/>
                  </a:lnTo>
                  <a:lnTo>
                    <a:pt x="470799" y="446487"/>
                  </a:lnTo>
                  <a:lnTo>
                    <a:pt x="503521" y="412300"/>
                  </a:lnTo>
                  <a:lnTo>
                    <a:pt x="524915" y="369543"/>
                  </a:lnTo>
                  <a:lnTo>
                    <a:pt x="532580" y="320618"/>
                  </a:lnTo>
                  <a:lnTo>
                    <a:pt x="532580" y="96112"/>
                  </a:lnTo>
                  <a:lnTo>
                    <a:pt x="525027" y="58698"/>
                  </a:lnTo>
                  <a:lnTo>
                    <a:pt x="504428" y="28148"/>
                  </a:lnTo>
                  <a:lnTo>
                    <a:pt x="473877" y="7552"/>
                  </a:lnTo>
                  <a:lnTo>
                    <a:pt x="436468" y="0"/>
                  </a:lnTo>
                  <a:close/>
                </a:path>
              </a:pathLst>
            </a:custGeom>
            <a:ln w="9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8002306" y="6702407"/>
            <a:ext cx="1242060" cy="90170"/>
            <a:chOff x="8002306" y="6702407"/>
            <a:chExt cx="1242060" cy="90170"/>
          </a:xfrm>
        </p:grpSpPr>
        <p:sp>
          <p:nvSpPr>
            <p:cNvPr id="52" name="object 52"/>
            <p:cNvSpPr/>
            <p:nvPr/>
          </p:nvSpPr>
          <p:spPr>
            <a:xfrm>
              <a:off x="8067065" y="6747404"/>
              <a:ext cx="1144905" cy="0"/>
            </a:xfrm>
            <a:custGeom>
              <a:avLst/>
              <a:gdLst/>
              <a:ahLst/>
              <a:cxnLst/>
              <a:rect l="l" t="t" r="r" b="b"/>
              <a:pathLst>
                <a:path w="1144904">
                  <a:moveTo>
                    <a:pt x="1144603" y="0"/>
                  </a:moveTo>
                  <a:lnTo>
                    <a:pt x="0" y="0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6046" y="6713476"/>
              <a:ext cx="67851" cy="6785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002306" y="6702407"/>
              <a:ext cx="78105" cy="90170"/>
            </a:xfrm>
            <a:custGeom>
              <a:avLst/>
              <a:gdLst/>
              <a:ahLst/>
              <a:cxnLst/>
              <a:rect l="l" t="t" r="r" b="b"/>
              <a:pathLst>
                <a:path w="78104" h="90170">
                  <a:moveTo>
                    <a:pt x="77924" y="0"/>
                  </a:moveTo>
                  <a:lnTo>
                    <a:pt x="0" y="44993"/>
                  </a:lnTo>
                  <a:lnTo>
                    <a:pt x="77924" y="89997"/>
                  </a:lnTo>
                  <a:lnTo>
                    <a:pt x="77924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/>
          <p:nvPr/>
        </p:nvSpPr>
        <p:spPr>
          <a:xfrm>
            <a:off x="7647499" y="4533022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4" h="582295">
                <a:moveTo>
                  <a:pt x="1282903" y="19193"/>
                </a:moveTo>
                <a:lnTo>
                  <a:pt x="1282903" y="562925"/>
                </a:lnTo>
                <a:lnTo>
                  <a:pt x="1281394" y="570392"/>
                </a:lnTo>
                <a:lnTo>
                  <a:pt x="1277280" y="576490"/>
                </a:lnTo>
                <a:lnTo>
                  <a:pt x="1271179" y="580600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600"/>
                </a:lnTo>
                <a:lnTo>
                  <a:pt x="5618" y="576490"/>
                </a:lnTo>
                <a:lnTo>
                  <a:pt x="1507" y="570392"/>
                </a:lnTo>
                <a:lnTo>
                  <a:pt x="0" y="562925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838407" y="4658548"/>
            <a:ext cx="9017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210" dirty="0">
                <a:latin typeface="宋体" panose="02010600030101010101" pitchFamily="2" charset="-122"/>
                <a:cs typeface="宋体" panose="02010600030101010101" pitchFamily="2" charset="-122"/>
              </a:rPr>
              <a:t>修复</a:t>
            </a:r>
            <a:r>
              <a:rPr sz="1750" spc="8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911429" y="4407987"/>
            <a:ext cx="30988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燃尽</a:t>
            </a:r>
            <a:r>
              <a:rPr sz="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233992" y="2798731"/>
            <a:ext cx="1136015" cy="66167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530"/>
              </a:spcBef>
            </a:pPr>
            <a:r>
              <a:rPr sz="1450" dirty="0">
                <a:latin typeface="宋体" panose="02010600030101010101" pitchFamily="2" charset="-122"/>
                <a:cs typeface="宋体" panose="02010600030101010101" pitchFamily="2" charset="-122"/>
              </a:rPr>
              <a:t>测试类任</a:t>
            </a:r>
            <a:r>
              <a:rPr sz="1450" spc="-50" dirty="0"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235156" y="2798735"/>
            <a:ext cx="1134110" cy="661670"/>
          </a:xfrm>
          <a:custGeom>
            <a:avLst/>
            <a:gdLst/>
            <a:ahLst/>
            <a:cxnLst/>
            <a:rect l="l" t="t" r="r" b="b"/>
            <a:pathLst>
              <a:path w="1134109" h="661670">
                <a:moveTo>
                  <a:pt x="1108667" y="661184"/>
                </a:moveTo>
                <a:lnTo>
                  <a:pt x="24847" y="661184"/>
                </a:lnTo>
                <a:lnTo>
                  <a:pt x="15173" y="659232"/>
                </a:lnTo>
                <a:lnTo>
                  <a:pt x="7275" y="653908"/>
                </a:lnTo>
                <a:lnTo>
                  <a:pt x="1952" y="646010"/>
                </a:lnTo>
                <a:lnTo>
                  <a:pt x="0" y="636336"/>
                </a:lnTo>
                <a:lnTo>
                  <a:pt x="0" y="24857"/>
                </a:lnTo>
                <a:lnTo>
                  <a:pt x="1952" y="15182"/>
                </a:lnTo>
                <a:lnTo>
                  <a:pt x="7275" y="7281"/>
                </a:lnTo>
                <a:lnTo>
                  <a:pt x="15173" y="1953"/>
                </a:lnTo>
                <a:lnTo>
                  <a:pt x="24847" y="0"/>
                </a:lnTo>
                <a:lnTo>
                  <a:pt x="1108667" y="0"/>
                </a:lnTo>
                <a:lnTo>
                  <a:pt x="1118341" y="1953"/>
                </a:lnTo>
                <a:lnTo>
                  <a:pt x="1126239" y="7281"/>
                </a:lnTo>
                <a:lnTo>
                  <a:pt x="1131563" y="15182"/>
                </a:lnTo>
                <a:lnTo>
                  <a:pt x="1133515" y="24857"/>
                </a:lnTo>
                <a:lnTo>
                  <a:pt x="1133515" y="636336"/>
                </a:lnTo>
                <a:lnTo>
                  <a:pt x="1131563" y="646010"/>
                </a:lnTo>
                <a:lnTo>
                  <a:pt x="1126239" y="653908"/>
                </a:lnTo>
                <a:lnTo>
                  <a:pt x="1118341" y="659232"/>
                </a:lnTo>
                <a:lnTo>
                  <a:pt x="1108667" y="661184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5481748" y="7654674"/>
            <a:ext cx="4318635" cy="313690"/>
            <a:chOff x="5481748" y="7654674"/>
            <a:chExt cx="4318635" cy="313690"/>
          </a:xfrm>
        </p:grpSpPr>
        <p:sp>
          <p:nvSpPr>
            <p:cNvPr id="61" name="object 61"/>
            <p:cNvSpPr/>
            <p:nvPr/>
          </p:nvSpPr>
          <p:spPr>
            <a:xfrm>
              <a:off x="5481748" y="7811308"/>
              <a:ext cx="4093210" cy="0"/>
            </a:xfrm>
            <a:custGeom>
              <a:avLst/>
              <a:gdLst/>
              <a:ahLst/>
              <a:cxnLst/>
              <a:rect l="l" t="t" r="r" b="b"/>
              <a:pathLst>
                <a:path w="4093209">
                  <a:moveTo>
                    <a:pt x="0" y="0"/>
                  </a:moveTo>
                  <a:lnTo>
                    <a:pt x="4092912" y="0"/>
                  </a:lnTo>
                </a:path>
              </a:pathLst>
            </a:custGeom>
            <a:ln w="104708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528823" y="7654674"/>
              <a:ext cx="271780" cy="313690"/>
            </a:xfrm>
            <a:custGeom>
              <a:avLst/>
              <a:gdLst/>
              <a:ahLst/>
              <a:cxnLst/>
              <a:rect l="l" t="t" r="r" b="b"/>
              <a:pathLst>
                <a:path w="271779" h="313690">
                  <a:moveTo>
                    <a:pt x="0" y="0"/>
                  </a:moveTo>
                  <a:lnTo>
                    <a:pt x="0" y="313267"/>
                  </a:lnTo>
                  <a:lnTo>
                    <a:pt x="271258" y="156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/>
          <p:cNvGrpSpPr/>
          <p:nvPr/>
        </p:nvGrpSpPr>
        <p:grpSpPr>
          <a:xfrm>
            <a:off x="9740140" y="4137532"/>
            <a:ext cx="2101215" cy="4852035"/>
            <a:chOff x="9740140" y="4137532"/>
            <a:chExt cx="2101215" cy="4852035"/>
          </a:xfrm>
        </p:grpSpPr>
        <p:sp>
          <p:nvSpPr>
            <p:cNvPr id="64" name="object 64"/>
            <p:cNvSpPr/>
            <p:nvPr/>
          </p:nvSpPr>
          <p:spPr>
            <a:xfrm>
              <a:off x="9891172" y="4146422"/>
              <a:ext cx="350520" cy="240665"/>
            </a:xfrm>
            <a:custGeom>
              <a:avLst/>
              <a:gdLst/>
              <a:ahLst/>
              <a:cxnLst/>
              <a:rect l="l" t="t" r="r" b="b"/>
              <a:pathLst>
                <a:path w="350520" h="240664">
                  <a:moveTo>
                    <a:pt x="0" y="0"/>
                  </a:moveTo>
                  <a:lnTo>
                    <a:pt x="0" y="227385"/>
                  </a:lnTo>
                  <a:lnTo>
                    <a:pt x="0" y="234526"/>
                  </a:lnTo>
                  <a:lnTo>
                    <a:pt x="7036" y="240317"/>
                  </a:lnTo>
                  <a:lnTo>
                    <a:pt x="15716" y="240317"/>
                  </a:lnTo>
                  <a:lnTo>
                    <a:pt x="350387" y="240317"/>
                  </a:lnTo>
                </a:path>
              </a:pathLst>
            </a:custGeom>
            <a:ln w="172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939738" y="4195627"/>
              <a:ext cx="261620" cy="132080"/>
            </a:xfrm>
            <a:custGeom>
              <a:avLst/>
              <a:gdLst/>
              <a:ahLst/>
              <a:cxnLst/>
              <a:rect l="l" t="t" r="r" b="b"/>
              <a:pathLst>
                <a:path w="261620" h="132079">
                  <a:moveTo>
                    <a:pt x="0" y="0"/>
                  </a:moveTo>
                  <a:lnTo>
                    <a:pt x="64186" y="44930"/>
                  </a:lnTo>
                  <a:lnTo>
                    <a:pt x="122289" y="44930"/>
                  </a:lnTo>
                  <a:lnTo>
                    <a:pt x="173460" y="91274"/>
                  </a:lnTo>
                  <a:lnTo>
                    <a:pt x="225500" y="95546"/>
                  </a:lnTo>
                  <a:lnTo>
                    <a:pt x="261604" y="131535"/>
                  </a:lnTo>
                </a:path>
              </a:pathLst>
            </a:custGeom>
            <a:ln w="17203">
              <a:solidFill>
                <a:srgbClr val="7DD1F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0173737" y="4299482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668" y="0"/>
                  </a:moveTo>
                  <a:lnTo>
                    <a:pt x="0" y="48836"/>
                  </a:lnTo>
                  <a:lnTo>
                    <a:pt x="48741" y="48752"/>
                  </a:lnTo>
                  <a:lnTo>
                    <a:pt x="48668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793095" y="7148588"/>
              <a:ext cx="0" cy="683895"/>
            </a:xfrm>
            <a:custGeom>
              <a:avLst/>
              <a:gdLst/>
              <a:ahLst/>
              <a:cxnLst/>
              <a:rect l="l" t="t" r="r" b="b"/>
              <a:pathLst>
                <a:path h="683895">
                  <a:moveTo>
                    <a:pt x="0" y="683759"/>
                  </a:moveTo>
                  <a:lnTo>
                    <a:pt x="0" y="0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9171" y="7796729"/>
              <a:ext cx="67851" cy="6785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9171" y="7116358"/>
              <a:ext cx="67851" cy="6785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0107809" y="7979599"/>
              <a:ext cx="1431925" cy="1009650"/>
            </a:xfrm>
            <a:custGeom>
              <a:avLst/>
              <a:gdLst/>
              <a:ahLst/>
              <a:cxnLst/>
              <a:rect l="l" t="t" r="r" b="b"/>
              <a:pathLst>
                <a:path w="1431925" h="1009650">
                  <a:moveTo>
                    <a:pt x="1368628" y="0"/>
                  </a:moveTo>
                  <a:lnTo>
                    <a:pt x="62877" y="0"/>
                  </a:lnTo>
                  <a:lnTo>
                    <a:pt x="38404" y="4940"/>
                  </a:lnTo>
                  <a:lnTo>
                    <a:pt x="18418" y="18414"/>
                  </a:lnTo>
                  <a:lnTo>
                    <a:pt x="4941" y="38400"/>
                  </a:lnTo>
                  <a:lnTo>
                    <a:pt x="0" y="62877"/>
                  </a:lnTo>
                  <a:lnTo>
                    <a:pt x="0" y="946662"/>
                  </a:lnTo>
                  <a:lnTo>
                    <a:pt x="4941" y="971139"/>
                  </a:lnTo>
                  <a:lnTo>
                    <a:pt x="18418" y="991125"/>
                  </a:lnTo>
                  <a:lnTo>
                    <a:pt x="38404" y="1004599"/>
                  </a:lnTo>
                  <a:lnTo>
                    <a:pt x="62877" y="1009539"/>
                  </a:lnTo>
                  <a:lnTo>
                    <a:pt x="1368628" y="1009539"/>
                  </a:lnTo>
                  <a:lnTo>
                    <a:pt x="1393099" y="1004599"/>
                  </a:lnTo>
                  <a:lnTo>
                    <a:pt x="1413082" y="991125"/>
                  </a:lnTo>
                  <a:lnTo>
                    <a:pt x="1426555" y="971139"/>
                  </a:lnTo>
                  <a:lnTo>
                    <a:pt x="1431495" y="946662"/>
                  </a:lnTo>
                  <a:lnTo>
                    <a:pt x="1431495" y="62877"/>
                  </a:lnTo>
                  <a:lnTo>
                    <a:pt x="1426555" y="38400"/>
                  </a:lnTo>
                  <a:lnTo>
                    <a:pt x="1413082" y="18414"/>
                  </a:lnTo>
                  <a:lnTo>
                    <a:pt x="1393099" y="4940"/>
                  </a:lnTo>
                  <a:lnTo>
                    <a:pt x="1368628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0046880" y="7918665"/>
              <a:ext cx="1431925" cy="255904"/>
            </a:xfrm>
            <a:custGeom>
              <a:avLst/>
              <a:gdLst/>
              <a:ahLst/>
              <a:cxnLst/>
              <a:rect l="l" t="t" r="r" b="b"/>
              <a:pathLst>
                <a:path w="1431925" h="255904">
                  <a:moveTo>
                    <a:pt x="1368618" y="0"/>
                  </a:moveTo>
                  <a:lnTo>
                    <a:pt x="62867" y="0"/>
                  </a:lnTo>
                  <a:lnTo>
                    <a:pt x="38396" y="4941"/>
                  </a:lnTo>
                  <a:lnTo>
                    <a:pt x="18413" y="18418"/>
                  </a:lnTo>
                  <a:lnTo>
                    <a:pt x="4940" y="38404"/>
                  </a:lnTo>
                  <a:lnTo>
                    <a:pt x="0" y="62877"/>
                  </a:lnTo>
                  <a:lnTo>
                    <a:pt x="0" y="255908"/>
                  </a:lnTo>
                  <a:lnTo>
                    <a:pt x="1431495" y="255908"/>
                  </a:lnTo>
                  <a:lnTo>
                    <a:pt x="1431495" y="62877"/>
                  </a:lnTo>
                  <a:lnTo>
                    <a:pt x="1426555" y="38404"/>
                  </a:lnTo>
                  <a:lnTo>
                    <a:pt x="1413081" y="18418"/>
                  </a:lnTo>
                  <a:lnTo>
                    <a:pt x="1393095" y="4941"/>
                  </a:lnTo>
                  <a:lnTo>
                    <a:pt x="1368618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046880" y="7918665"/>
              <a:ext cx="1431925" cy="255904"/>
            </a:xfrm>
            <a:custGeom>
              <a:avLst/>
              <a:gdLst/>
              <a:ahLst/>
              <a:cxnLst/>
              <a:rect l="l" t="t" r="r" b="b"/>
              <a:pathLst>
                <a:path w="1431925" h="255904">
                  <a:moveTo>
                    <a:pt x="1431495" y="62877"/>
                  </a:moveTo>
                  <a:lnTo>
                    <a:pt x="1426555" y="38404"/>
                  </a:lnTo>
                  <a:lnTo>
                    <a:pt x="1413081" y="18418"/>
                  </a:lnTo>
                  <a:lnTo>
                    <a:pt x="1393095" y="4941"/>
                  </a:lnTo>
                  <a:lnTo>
                    <a:pt x="1368618" y="0"/>
                  </a:lnTo>
                  <a:lnTo>
                    <a:pt x="62867" y="0"/>
                  </a:lnTo>
                  <a:lnTo>
                    <a:pt x="38396" y="4941"/>
                  </a:lnTo>
                  <a:lnTo>
                    <a:pt x="18413" y="18418"/>
                  </a:lnTo>
                  <a:lnTo>
                    <a:pt x="4940" y="38404"/>
                  </a:lnTo>
                  <a:lnTo>
                    <a:pt x="0" y="62877"/>
                  </a:lnTo>
                  <a:lnTo>
                    <a:pt x="0" y="255908"/>
                  </a:lnTo>
                  <a:lnTo>
                    <a:pt x="1431495" y="255908"/>
                  </a:lnTo>
                  <a:lnTo>
                    <a:pt x="1431495" y="62877"/>
                  </a:lnTo>
                  <a:close/>
                </a:path>
              </a:pathLst>
            </a:custGeom>
            <a:ln w="280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0046876" y="8174573"/>
              <a:ext cx="1431925" cy="753745"/>
            </a:xfrm>
            <a:custGeom>
              <a:avLst/>
              <a:gdLst/>
              <a:ahLst/>
              <a:cxnLst/>
              <a:rect l="l" t="t" r="r" b="b"/>
              <a:pathLst>
                <a:path w="1431925" h="753745">
                  <a:moveTo>
                    <a:pt x="1431495" y="0"/>
                  </a:moveTo>
                  <a:lnTo>
                    <a:pt x="0" y="0"/>
                  </a:lnTo>
                  <a:lnTo>
                    <a:pt x="0" y="690753"/>
                  </a:lnTo>
                  <a:lnTo>
                    <a:pt x="4940" y="715226"/>
                  </a:lnTo>
                  <a:lnTo>
                    <a:pt x="18414" y="735213"/>
                  </a:lnTo>
                  <a:lnTo>
                    <a:pt x="38400" y="748689"/>
                  </a:lnTo>
                  <a:lnTo>
                    <a:pt x="62877" y="753631"/>
                  </a:lnTo>
                  <a:lnTo>
                    <a:pt x="1368628" y="753631"/>
                  </a:lnTo>
                  <a:lnTo>
                    <a:pt x="1393099" y="748689"/>
                  </a:lnTo>
                  <a:lnTo>
                    <a:pt x="1413082" y="735213"/>
                  </a:lnTo>
                  <a:lnTo>
                    <a:pt x="1426555" y="715226"/>
                  </a:lnTo>
                  <a:lnTo>
                    <a:pt x="1431495" y="690753"/>
                  </a:lnTo>
                  <a:lnTo>
                    <a:pt x="1431495" y="0"/>
                  </a:lnTo>
                  <a:close/>
                </a:path>
              </a:pathLst>
            </a:custGeom>
            <a:solidFill>
              <a:srgbClr val="F4F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0046876" y="8174573"/>
              <a:ext cx="1431925" cy="753745"/>
            </a:xfrm>
            <a:custGeom>
              <a:avLst/>
              <a:gdLst/>
              <a:ahLst/>
              <a:cxnLst/>
              <a:rect l="l" t="t" r="r" b="b"/>
              <a:pathLst>
                <a:path w="1431925" h="753745">
                  <a:moveTo>
                    <a:pt x="0" y="0"/>
                  </a:moveTo>
                  <a:lnTo>
                    <a:pt x="0" y="690753"/>
                  </a:lnTo>
                  <a:lnTo>
                    <a:pt x="4940" y="715226"/>
                  </a:lnTo>
                  <a:lnTo>
                    <a:pt x="18414" y="735213"/>
                  </a:lnTo>
                  <a:lnTo>
                    <a:pt x="38400" y="748689"/>
                  </a:lnTo>
                  <a:lnTo>
                    <a:pt x="62877" y="753631"/>
                  </a:lnTo>
                  <a:lnTo>
                    <a:pt x="1368628" y="753631"/>
                  </a:lnTo>
                  <a:lnTo>
                    <a:pt x="1393099" y="748689"/>
                  </a:lnTo>
                  <a:lnTo>
                    <a:pt x="1413082" y="735213"/>
                  </a:lnTo>
                  <a:lnTo>
                    <a:pt x="1426555" y="715226"/>
                  </a:lnTo>
                  <a:lnTo>
                    <a:pt x="1431495" y="690753"/>
                  </a:lnTo>
                  <a:lnTo>
                    <a:pt x="1431495" y="0"/>
                  </a:lnTo>
                  <a:lnTo>
                    <a:pt x="0" y="0"/>
                  </a:lnTo>
                  <a:close/>
                </a:path>
              </a:pathLst>
            </a:custGeom>
            <a:ln w="280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5763" y="8298988"/>
              <a:ext cx="93724" cy="9372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0446650" y="8306809"/>
              <a:ext cx="825500" cy="78105"/>
            </a:xfrm>
            <a:custGeom>
              <a:avLst/>
              <a:gdLst/>
              <a:ahLst/>
              <a:cxnLst/>
              <a:rect l="l" t="t" r="r" b="b"/>
              <a:pathLst>
                <a:path w="825500" h="78104">
                  <a:moveTo>
                    <a:pt x="785976" y="0"/>
                  </a:moveTo>
                  <a:lnTo>
                    <a:pt x="39056" y="0"/>
                  </a:lnTo>
                  <a:lnTo>
                    <a:pt x="23853" y="3067"/>
                  </a:lnTo>
                  <a:lnTo>
                    <a:pt x="11439" y="11434"/>
                  </a:lnTo>
                  <a:lnTo>
                    <a:pt x="3069" y="23845"/>
                  </a:lnTo>
                  <a:lnTo>
                    <a:pt x="0" y="39045"/>
                  </a:lnTo>
                  <a:lnTo>
                    <a:pt x="3069" y="54246"/>
                  </a:lnTo>
                  <a:lnTo>
                    <a:pt x="11439" y="66657"/>
                  </a:lnTo>
                  <a:lnTo>
                    <a:pt x="23853" y="75024"/>
                  </a:lnTo>
                  <a:lnTo>
                    <a:pt x="39056" y="78091"/>
                  </a:lnTo>
                  <a:lnTo>
                    <a:pt x="785976" y="78091"/>
                  </a:lnTo>
                  <a:lnTo>
                    <a:pt x="801176" y="75024"/>
                  </a:lnTo>
                  <a:lnTo>
                    <a:pt x="813587" y="66657"/>
                  </a:lnTo>
                  <a:lnTo>
                    <a:pt x="821954" y="54246"/>
                  </a:lnTo>
                  <a:lnTo>
                    <a:pt x="825021" y="39045"/>
                  </a:lnTo>
                  <a:lnTo>
                    <a:pt x="821954" y="23845"/>
                  </a:lnTo>
                  <a:lnTo>
                    <a:pt x="813587" y="11434"/>
                  </a:lnTo>
                  <a:lnTo>
                    <a:pt x="801176" y="3067"/>
                  </a:lnTo>
                  <a:lnTo>
                    <a:pt x="785976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5763" y="8486395"/>
              <a:ext cx="93724" cy="9371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0446650" y="8494202"/>
              <a:ext cx="825500" cy="78105"/>
            </a:xfrm>
            <a:custGeom>
              <a:avLst/>
              <a:gdLst/>
              <a:ahLst/>
              <a:cxnLst/>
              <a:rect l="l" t="t" r="r" b="b"/>
              <a:pathLst>
                <a:path w="825500" h="78104">
                  <a:moveTo>
                    <a:pt x="785976" y="0"/>
                  </a:moveTo>
                  <a:lnTo>
                    <a:pt x="39056" y="0"/>
                  </a:lnTo>
                  <a:lnTo>
                    <a:pt x="23853" y="3069"/>
                  </a:lnTo>
                  <a:lnTo>
                    <a:pt x="11439" y="11439"/>
                  </a:lnTo>
                  <a:lnTo>
                    <a:pt x="3069" y="23853"/>
                  </a:lnTo>
                  <a:lnTo>
                    <a:pt x="0" y="39056"/>
                  </a:lnTo>
                  <a:lnTo>
                    <a:pt x="3069" y="54252"/>
                  </a:lnTo>
                  <a:lnTo>
                    <a:pt x="11439" y="66664"/>
                  </a:lnTo>
                  <a:lnTo>
                    <a:pt x="23853" y="75033"/>
                  </a:lnTo>
                  <a:lnTo>
                    <a:pt x="39056" y="78102"/>
                  </a:lnTo>
                  <a:lnTo>
                    <a:pt x="785976" y="78102"/>
                  </a:lnTo>
                  <a:lnTo>
                    <a:pt x="801176" y="75033"/>
                  </a:lnTo>
                  <a:lnTo>
                    <a:pt x="813587" y="66664"/>
                  </a:lnTo>
                  <a:lnTo>
                    <a:pt x="821954" y="54252"/>
                  </a:lnTo>
                  <a:lnTo>
                    <a:pt x="825021" y="39056"/>
                  </a:lnTo>
                  <a:lnTo>
                    <a:pt x="821954" y="23853"/>
                  </a:lnTo>
                  <a:lnTo>
                    <a:pt x="813587" y="11439"/>
                  </a:lnTo>
                  <a:lnTo>
                    <a:pt x="801176" y="3069"/>
                  </a:lnTo>
                  <a:lnTo>
                    <a:pt x="785976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45763" y="8673793"/>
              <a:ext cx="93724" cy="9372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0446650" y="8681610"/>
              <a:ext cx="825500" cy="78105"/>
            </a:xfrm>
            <a:custGeom>
              <a:avLst/>
              <a:gdLst/>
              <a:ahLst/>
              <a:cxnLst/>
              <a:rect l="l" t="t" r="r" b="b"/>
              <a:pathLst>
                <a:path w="825500" h="78104">
                  <a:moveTo>
                    <a:pt x="785976" y="0"/>
                  </a:moveTo>
                  <a:lnTo>
                    <a:pt x="39056" y="0"/>
                  </a:lnTo>
                  <a:lnTo>
                    <a:pt x="23853" y="3067"/>
                  </a:lnTo>
                  <a:lnTo>
                    <a:pt x="11439" y="11434"/>
                  </a:lnTo>
                  <a:lnTo>
                    <a:pt x="3069" y="23845"/>
                  </a:lnTo>
                  <a:lnTo>
                    <a:pt x="0" y="39045"/>
                  </a:lnTo>
                  <a:lnTo>
                    <a:pt x="3069" y="54246"/>
                  </a:lnTo>
                  <a:lnTo>
                    <a:pt x="11439" y="66657"/>
                  </a:lnTo>
                  <a:lnTo>
                    <a:pt x="23853" y="75024"/>
                  </a:lnTo>
                  <a:lnTo>
                    <a:pt x="39056" y="78091"/>
                  </a:lnTo>
                  <a:lnTo>
                    <a:pt x="785976" y="78091"/>
                  </a:lnTo>
                  <a:lnTo>
                    <a:pt x="801176" y="75024"/>
                  </a:lnTo>
                  <a:lnTo>
                    <a:pt x="813587" y="66657"/>
                  </a:lnTo>
                  <a:lnTo>
                    <a:pt x="821954" y="54246"/>
                  </a:lnTo>
                  <a:lnTo>
                    <a:pt x="825021" y="39045"/>
                  </a:lnTo>
                  <a:lnTo>
                    <a:pt x="821954" y="23845"/>
                  </a:lnTo>
                  <a:lnTo>
                    <a:pt x="813587" y="11434"/>
                  </a:lnTo>
                  <a:lnTo>
                    <a:pt x="801176" y="3067"/>
                  </a:lnTo>
                  <a:lnTo>
                    <a:pt x="785976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8956" y="8005310"/>
              <a:ext cx="88667" cy="8865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755380" y="6432532"/>
              <a:ext cx="2070735" cy="629920"/>
            </a:xfrm>
            <a:custGeom>
              <a:avLst/>
              <a:gdLst/>
              <a:ahLst/>
              <a:cxnLst/>
              <a:rect l="l" t="t" r="r" b="b"/>
              <a:pathLst>
                <a:path w="2070734" h="629920">
                  <a:moveTo>
                    <a:pt x="2032587" y="629739"/>
                  </a:moveTo>
                  <a:lnTo>
                    <a:pt x="38019" y="629739"/>
                  </a:lnTo>
                  <a:lnTo>
                    <a:pt x="23217" y="626753"/>
                  </a:lnTo>
                  <a:lnTo>
                    <a:pt x="11133" y="618608"/>
                  </a:lnTo>
                  <a:lnTo>
                    <a:pt x="2986" y="606526"/>
                  </a:lnTo>
                  <a:lnTo>
                    <a:pt x="0" y="591730"/>
                  </a:lnTo>
                  <a:lnTo>
                    <a:pt x="0" y="38009"/>
                  </a:lnTo>
                  <a:lnTo>
                    <a:pt x="2986" y="23213"/>
                  </a:lnTo>
                  <a:lnTo>
                    <a:pt x="11133" y="11131"/>
                  </a:lnTo>
                  <a:lnTo>
                    <a:pt x="23217" y="2986"/>
                  </a:lnTo>
                  <a:lnTo>
                    <a:pt x="38019" y="0"/>
                  </a:lnTo>
                  <a:lnTo>
                    <a:pt x="2032587" y="0"/>
                  </a:lnTo>
                  <a:lnTo>
                    <a:pt x="2047383" y="2986"/>
                  </a:lnTo>
                  <a:lnTo>
                    <a:pt x="2059464" y="11131"/>
                  </a:lnTo>
                  <a:lnTo>
                    <a:pt x="2067609" y="23213"/>
                  </a:lnTo>
                  <a:lnTo>
                    <a:pt x="2070596" y="38009"/>
                  </a:lnTo>
                  <a:lnTo>
                    <a:pt x="2070596" y="591730"/>
                  </a:lnTo>
                  <a:lnTo>
                    <a:pt x="2067609" y="606526"/>
                  </a:lnTo>
                  <a:lnTo>
                    <a:pt x="2059464" y="618608"/>
                  </a:lnTo>
                  <a:lnTo>
                    <a:pt x="2047383" y="626753"/>
                  </a:lnTo>
                  <a:lnTo>
                    <a:pt x="2032587" y="629739"/>
                  </a:lnTo>
                  <a:close/>
                </a:path>
              </a:pathLst>
            </a:custGeom>
            <a:ln w="30355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/>
          <p:cNvGrpSpPr/>
          <p:nvPr/>
        </p:nvGrpSpPr>
        <p:grpSpPr>
          <a:xfrm>
            <a:off x="12485488" y="6653419"/>
            <a:ext cx="1432560" cy="187960"/>
            <a:chOff x="12485488" y="6653419"/>
            <a:chExt cx="1432560" cy="187960"/>
          </a:xfrm>
        </p:grpSpPr>
        <p:sp>
          <p:nvSpPr>
            <p:cNvPr id="84" name="object 84"/>
            <p:cNvSpPr/>
            <p:nvPr/>
          </p:nvSpPr>
          <p:spPr>
            <a:xfrm>
              <a:off x="12485488" y="6747405"/>
              <a:ext cx="1297305" cy="0"/>
            </a:xfrm>
            <a:custGeom>
              <a:avLst/>
              <a:gdLst/>
              <a:ahLst/>
              <a:cxnLst/>
              <a:rect l="l" t="t" r="r" b="b"/>
              <a:pathLst>
                <a:path w="1297305">
                  <a:moveTo>
                    <a:pt x="0" y="0"/>
                  </a:moveTo>
                  <a:lnTo>
                    <a:pt x="1297039" y="0"/>
                  </a:lnTo>
                </a:path>
              </a:pathLst>
            </a:custGeom>
            <a:ln w="62825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3755031" y="6653419"/>
              <a:ext cx="163195" cy="187960"/>
            </a:xfrm>
            <a:custGeom>
              <a:avLst/>
              <a:gdLst/>
              <a:ahLst/>
              <a:cxnLst/>
              <a:rect l="l" t="t" r="r" b="b"/>
              <a:pathLst>
                <a:path w="163194" h="187959">
                  <a:moveTo>
                    <a:pt x="0" y="0"/>
                  </a:moveTo>
                  <a:lnTo>
                    <a:pt x="0" y="187962"/>
                  </a:lnTo>
                  <a:lnTo>
                    <a:pt x="162748" y="93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6" name="object 86"/>
          <p:cNvGrpSpPr/>
          <p:nvPr/>
        </p:nvGrpSpPr>
        <p:grpSpPr>
          <a:xfrm>
            <a:off x="10141987" y="9043762"/>
            <a:ext cx="1299845" cy="1050925"/>
            <a:chOff x="10141987" y="9043762"/>
            <a:chExt cx="1299845" cy="1050925"/>
          </a:xfrm>
        </p:grpSpPr>
        <p:sp>
          <p:nvSpPr>
            <p:cNvPr id="87" name="object 87"/>
            <p:cNvSpPr/>
            <p:nvPr/>
          </p:nvSpPr>
          <p:spPr>
            <a:xfrm>
              <a:off x="10791766" y="9075996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0" y="0"/>
                  </a:moveTo>
                  <a:lnTo>
                    <a:pt x="0" y="321477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7838" y="9043762"/>
              <a:ext cx="67851" cy="67851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0731773" y="9379917"/>
              <a:ext cx="120014" cy="104139"/>
            </a:xfrm>
            <a:custGeom>
              <a:avLst/>
              <a:gdLst/>
              <a:ahLst/>
              <a:cxnLst/>
              <a:rect l="l" t="t" r="r" b="b"/>
              <a:pathLst>
                <a:path w="120015" h="104140">
                  <a:moveTo>
                    <a:pt x="119985" y="0"/>
                  </a:moveTo>
                  <a:lnTo>
                    <a:pt x="0" y="0"/>
                  </a:lnTo>
                  <a:lnTo>
                    <a:pt x="59987" y="103902"/>
                  </a:lnTo>
                  <a:lnTo>
                    <a:pt x="119985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0150317" y="9504151"/>
              <a:ext cx="1283335" cy="582295"/>
            </a:xfrm>
            <a:custGeom>
              <a:avLst/>
              <a:gdLst/>
              <a:ahLst/>
              <a:cxnLst/>
              <a:rect l="l" t="t" r="r" b="b"/>
              <a:pathLst>
                <a:path w="1283334" h="582295">
                  <a:moveTo>
                    <a:pt x="1263710" y="0"/>
                  </a:moveTo>
                  <a:lnTo>
                    <a:pt x="19193" y="0"/>
                  </a:lnTo>
                  <a:lnTo>
                    <a:pt x="11719" y="1508"/>
                  </a:lnTo>
                  <a:lnTo>
                    <a:pt x="5618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562914"/>
                  </a:lnTo>
                  <a:lnTo>
                    <a:pt x="1507" y="570384"/>
                  </a:lnTo>
                  <a:lnTo>
                    <a:pt x="5618" y="576485"/>
                  </a:lnTo>
                  <a:lnTo>
                    <a:pt x="11719" y="580599"/>
                  </a:lnTo>
                  <a:lnTo>
                    <a:pt x="19193" y="582107"/>
                  </a:lnTo>
                  <a:lnTo>
                    <a:pt x="1263710" y="582107"/>
                  </a:lnTo>
                  <a:lnTo>
                    <a:pt x="1271179" y="580599"/>
                  </a:lnTo>
                  <a:lnTo>
                    <a:pt x="1277280" y="576485"/>
                  </a:lnTo>
                  <a:lnTo>
                    <a:pt x="1281394" y="570384"/>
                  </a:lnTo>
                  <a:lnTo>
                    <a:pt x="1282903" y="562914"/>
                  </a:lnTo>
                  <a:lnTo>
                    <a:pt x="1282903" y="19193"/>
                  </a:lnTo>
                  <a:lnTo>
                    <a:pt x="1281394" y="11723"/>
                  </a:lnTo>
                  <a:lnTo>
                    <a:pt x="1277280" y="5622"/>
                  </a:lnTo>
                  <a:lnTo>
                    <a:pt x="1271179" y="1508"/>
                  </a:lnTo>
                  <a:lnTo>
                    <a:pt x="1263710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0150317" y="9504151"/>
              <a:ext cx="1283335" cy="582295"/>
            </a:xfrm>
            <a:custGeom>
              <a:avLst/>
              <a:gdLst/>
              <a:ahLst/>
              <a:cxnLst/>
              <a:rect l="l" t="t" r="r" b="b"/>
              <a:pathLst>
                <a:path w="1283334" h="582295">
                  <a:moveTo>
                    <a:pt x="1282903" y="19193"/>
                  </a:moveTo>
                  <a:lnTo>
                    <a:pt x="1282903" y="562914"/>
                  </a:lnTo>
                  <a:lnTo>
                    <a:pt x="1281394" y="570384"/>
                  </a:lnTo>
                  <a:lnTo>
                    <a:pt x="1277280" y="576485"/>
                  </a:lnTo>
                  <a:lnTo>
                    <a:pt x="1271179" y="580599"/>
                  </a:lnTo>
                  <a:lnTo>
                    <a:pt x="1263710" y="582107"/>
                  </a:lnTo>
                  <a:lnTo>
                    <a:pt x="19193" y="582107"/>
                  </a:lnTo>
                  <a:lnTo>
                    <a:pt x="11719" y="580599"/>
                  </a:lnTo>
                  <a:lnTo>
                    <a:pt x="5618" y="576485"/>
                  </a:lnTo>
                  <a:lnTo>
                    <a:pt x="1507" y="570384"/>
                  </a:lnTo>
                  <a:lnTo>
                    <a:pt x="0" y="562914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8" y="5622"/>
                  </a:lnTo>
                  <a:lnTo>
                    <a:pt x="11719" y="1508"/>
                  </a:lnTo>
                  <a:lnTo>
                    <a:pt x="19193" y="0"/>
                  </a:lnTo>
                  <a:lnTo>
                    <a:pt x="1263710" y="0"/>
                  </a:lnTo>
                  <a:lnTo>
                    <a:pt x="1271179" y="1508"/>
                  </a:lnTo>
                  <a:lnTo>
                    <a:pt x="1277280" y="5622"/>
                  </a:lnTo>
                  <a:lnTo>
                    <a:pt x="1281394" y="11723"/>
                  </a:lnTo>
                  <a:lnTo>
                    <a:pt x="1282903" y="19193"/>
                  </a:lnTo>
                  <a:close/>
                </a:path>
              </a:pathLst>
            </a:custGeom>
            <a:ln w="1665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10168243" y="9629682"/>
            <a:ext cx="124714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656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评</a:t>
            </a:r>
            <a:r>
              <a:rPr sz="1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审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0605630" y="2079128"/>
            <a:ext cx="1109345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490"/>
              </a:lnSpc>
              <a:spcBef>
                <a:spcPts val="130"/>
              </a:spcBef>
            </a:pPr>
            <a:r>
              <a:rPr sz="2100" dirty="0">
                <a:latin typeface="宋体" panose="02010600030101010101" pitchFamily="2" charset="-122"/>
                <a:cs typeface="宋体" panose="02010600030101010101" pitchFamily="2" charset="-122"/>
              </a:rPr>
              <a:t>测试团</a:t>
            </a:r>
            <a:r>
              <a:rPr sz="2100" spc="-50" dirty="0">
                <a:latin typeface="宋体" panose="02010600030101010101" pitchFamily="2" charset="-122"/>
                <a:cs typeface="宋体" panose="02010600030101010101" pitchFamily="2" charset="-122"/>
              </a:rPr>
              <a:t>队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">
              <a:lnSpc>
                <a:spcPts val="1470"/>
              </a:lnSpc>
            </a:pPr>
            <a:r>
              <a:rPr sz="1250" spc="-10" dirty="0">
                <a:solidFill>
                  <a:srgbClr val="7087AA"/>
                </a:solidFill>
                <a:latin typeface="Arial" panose="020B0604020202020204"/>
                <a:cs typeface="Arial" panose="020B0604020202020204"/>
              </a:rPr>
              <a:t>Tester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" name="object 9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36063" y="2060630"/>
            <a:ext cx="629032" cy="500706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6914118" y="4691133"/>
            <a:ext cx="654685" cy="1687830"/>
            <a:chOff x="6914118" y="4691133"/>
            <a:chExt cx="654685" cy="1687830"/>
          </a:xfrm>
        </p:grpSpPr>
        <p:sp>
          <p:nvSpPr>
            <p:cNvPr id="96" name="object 96"/>
            <p:cNvSpPr/>
            <p:nvPr/>
          </p:nvSpPr>
          <p:spPr>
            <a:xfrm>
              <a:off x="6987414" y="4824700"/>
              <a:ext cx="465455" cy="1480820"/>
            </a:xfrm>
            <a:custGeom>
              <a:avLst/>
              <a:gdLst/>
              <a:ahLst/>
              <a:cxnLst/>
              <a:rect l="l" t="t" r="r" b="b"/>
              <a:pathLst>
                <a:path w="465454" h="1480820">
                  <a:moveTo>
                    <a:pt x="0" y="1480677"/>
                  </a:moveTo>
                  <a:lnTo>
                    <a:pt x="0" y="0"/>
                  </a:lnTo>
                  <a:lnTo>
                    <a:pt x="465252" y="0"/>
                  </a:lnTo>
                </a:path>
              </a:pathLst>
            </a:custGeom>
            <a:ln w="146592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434757" y="4691133"/>
              <a:ext cx="133985" cy="267335"/>
            </a:xfrm>
            <a:custGeom>
              <a:avLst/>
              <a:gdLst/>
              <a:ahLst/>
              <a:cxnLst/>
              <a:rect l="l" t="t" r="r" b="b"/>
              <a:pathLst>
                <a:path w="133984" h="267335">
                  <a:moveTo>
                    <a:pt x="0" y="0"/>
                  </a:moveTo>
                  <a:lnTo>
                    <a:pt x="0" y="267133"/>
                  </a:lnTo>
                  <a:lnTo>
                    <a:pt x="133535" y="13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/>
          <p:cNvGrpSpPr/>
          <p:nvPr/>
        </p:nvGrpSpPr>
        <p:grpSpPr>
          <a:xfrm>
            <a:off x="8983247" y="4751403"/>
            <a:ext cx="562610" cy="1581150"/>
            <a:chOff x="8983247" y="4751403"/>
            <a:chExt cx="562610" cy="1581150"/>
          </a:xfrm>
        </p:grpSpPr>
        <p:sp>
          <p:nvSpPr>
            <p:cNvPr id="99" name="object 99"/>
            <p:cNvSpPr/>
            <p:nvPr/>
          </p:nvSpPr>
          <p:spPr>
            <a:xfrm>
              <a:off x="9056543" y="4824699"/>
              <a:ext cx="356235" cy="1391920"/>
            </a:xfrm>
            <a:custGeom>
              <a:avLst/>
              <a:gdLst/>
              <a:ahLst/>
              <a:cxnLst/>
              <a:rect l="l" t="t" r="r" b="b"/>
              <a:pathLst>
                <a:path w="356234" h="1391920">
                  <a:moveTo>
                    <a:pt x="0" y="0"/>
                  </a:moveTo>
                  <a:lnTo>
                    <a:pt x="355727" y="0"/>
                  </a:lnTo>
                  <a:lnTo>
                    <a:pt x="355727" y="1391873"/>
                  </a:lnTo>
                </a:path>
              </a:pathLst>
            </a:custGeom>
            <a:ln w="146592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9278699" y="6198664"/>
              <a:ext cx="267335" cy="133985"/>
            </a:xfrm>
            <a:custGeom>
              <a:avLst/>
              <a:gdLst/>
              <a:ahLst/>
              <a:cxnLst/>
              <a:rect l="l" t="t" r="r" b="b"/>
              <a:pathLst>
                <a:path w="267334" h="133985">
                  <a:moveTo>
                    <a:pt x="267133" y="0"/>
                  </a:moveTo>
                  <a:lnTo>
                    <a:pt x="0" y="0"/>
                  </a:lnTo>
                  <a:lnTo>
                    <a:pt x="133577" y="133524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87979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/>
          <p:nvPr/>
        </p:nvSpPr>
        <p:spPr>
          <a:xfrm>
            <a:off x="12000728" y="6643101"/>
            <a:ext cx="331470" cy="208915"/>
          </a:xfrm>
          <a:custGeom>
            <a:avLst/>
            <a:gdLst/>
            <a:ahLst/>
            <a:cxnLst/>
            <a:rect l="l" t="t" r="r" b="b"/>
            <a:pathLst>
              <a:path w="331470" h="208915">
                <a:moveTo>
                  <a:pt x="0" y="86091"/>
                </a:moveTo>
                <a:lnTo>
                  <a:pt x="122519" y="208611"/>
                </a:lnTo>
                <a:lnTo>
                  <a:pt x="331131" y="0"/>
                </a:lnTo>
              </a:path>
            </a:pathLst>
          </a:custGeom>
          <a:ln w="60218">
            <a:solidFill>
              <a:srgbClr val="21B57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2" name="object 102"/>
          <p:cNvGrpSpPr/>
          <p:nvPr/>
        </p:nvGrpSpPr>
        <p:grpSpPr>
          <a:xfrm>
            <a:off x="9316531" y="6600296"/>
            <a:ext cx="294640" cy="294640"/>
            <a:chOff x="9316531" y="6600296"/>
            <a:chExt cx="294640" cy="294640"/>
          </a:xfrm>
        </p:grpSpPr>
        <p:sp>
          <p:nvSpPr>
            <p:cNvPr id="103" name="object 103"/>
            <p:cNvSpPr/>
            <p:nvPr/>
          </p:nvSpPr>
          <p:spPr>
            <a:xfrm>
              <a:off x="9346640" y="6630405"/>
              <a:ext cx="234315" cy="234315"/>
            </a:xfrm>
            <a:custGeom>
              <a:avLst/>
              <a:gdLst/>
              <a:ahLst/>
              <a:cxnLst/>
              <a:rect l="l" t="t" r="r" b="b"/>
              <a:pathLst>
                <a:path w="234315" h="234315">
                  <a:moveTo>
                    <a:pt x="0" y="0"/>
                  </a:moveTo>
                  <a:lnTo>
                    <a:pt x="233992" y="233992"/>
                  </a:lnTo>
                </a:path>
              </a:pathLst>
            </a:custGeom>
            <a:ln w="6021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9346642" y="6630405"/>
              <a:ext cx="234315" cy="234315"/>
            </a:xfrm>
            <a:custGeom>
              <a:avLst/>
              <a:gdLst/>
              <a:ahLst/>
              <a:cxnLst/>
              <a:rect l="l" t="t" r="r" b="b"/>
              <a:pathLst>
                <a:path w="234315" h="234315">
                  <a:moveTo>
                    <a:pt x="233992" y="0"/>
                  </a:moveTo>
                  <a:lnTo>
                    <a:pt x="0" y="233992"/>
                  </a:lnTo>
                </a:path>
              </a:pathLst>
            </a:custGeom>
            <a:ln w="6021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 txBox="1"/>
          <p:nvPr/>
        </p:nvSpPr>
        <p:spPr>
          <a:xfrm>
            <a:off x="10530220" y="6549947"/>
            <a:ext cx="868680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20" dirty="0">
                <a:latin typeface="宋体" panose="02010600030101010101" pitchFamily="2" charset="-122"/>
                <a:cs typeface="宋体" panose="02010600030101010101" pitchFamily="2" charset="-122"/>
              </a:rPr>
              <a:t>测试单</a:t>
            </a:r>
            <a:endParaRPr sz="2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6" name="object 10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95428" y="6644893"/>
            <a:ext cx="191892" cy="205021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10149406" y="7239425"/>
            <a:ext cx="923290" cy="911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9295" marR="5080" algn="r">
              <a:lnSpc>
                <a:spcPct val="102000"/>
              </a:lnSpc>
              <a:spcBef>
                <a:spcPts val="90"/>
              </a:spcBef>
            </a:pPr>
            <a:r>
              <a:rPr sz="1550" spc="-50" dirty="0">
                <a:latin typeface="宋体" panose="02010600030101010101" pitchFamily="2" charset="-122"/>
                <a:cs typeface="宋体" panose="02010600030101010101" pitchFamily="2" charset="-122"/>
              </a:rPr>
              <a:t>关联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12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用例列</a:t>
            </a:r>
            <a:r>
              <a:rPr sz="12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</a:t>
            </a:r>
            <a:endParaRPr sz="1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656440" y="6510650"/>
            <a:ext cx="1102360" cy="473709"/>
          </a:xfrm>
          <a:custGeom>
            <a:avLst/>
            <a:gdLst/>
            <a:ahLst/>
            <a:cxnLst/>
            <a:rect l="l" t="t" r="r" b="b"/>
            <a:pathLst>
              <a:path w="1102359" h="473709">
                <a:moveTo>
                  <a:pt x="1065622" y="473503"/>
                </a:moveTo>
                <a:lnTo>
                  <a:pt x="36689" y="473503"/>
                </a:lnTo>
                <a:lnTo>
                  <a:pt x="22409" y="470620"/>
                </a:lnTo>
                <a:lnTo>
                  <a:pt x="10747" y="462756"/>
                </a:lnTo>
                <a:lnTo>
                  <a:pt x="2883" y="451094"/>
                </a:lnTo>
                <a:lnTo>
                  <a:pt x="0" y="436813"/>
                </a:lnTo>
                <a:lnTo>
                  <a:pt x="0" y="36689"/>
                </a:lnTo>
                <a:lnTo>
                  <a:pt x="2883" y="22409"/>
                </a:lnTo>
                <a:lnTo>
                  <a:pt x="10747" y="10747"/>
                </a:lnTo>
                <a:lnTo>
                  <a:pt x="22409" y="2883"/>
                </a:lnTo>
                <a:lnTo>
                  <a:pt x="36689" y="0"/>
                </a:lnTo>
                <a:lnTo>
                  <a:pt x="1065622" y="0"/>
                </a:lnTo>
                <a:lnTo>
                  <a:pt x="1079902" y="2883"/>
                </a:lnTo>
                <a:lnTo>
                  <a:pt x="1091564" y="10747"/>
                </a:lnTo>
                <a:lnTo>
                  <a:pt x="1099428" y="22409"/>
                </a:lnTo>
                <a:lnTo>
                  <a:pt x="1102311" y="36689"/>
                </a:lnTo>
                <a:lnTo>
                  <a:pt x="1102311" y="436813"/>
                </a:lnTo>
                <a:lnTo>
                  <a:pt x="1099428" y="451094"/>
                </a:lnTo>
                <a:lnTo>
                  <a:pt x="1091564" y="462756"/>
                </a:lnTo>
                <a:lnTo>
                  <a:pt x="1079902" y="470620"/>
                </a:lnTo>
                <a:lnTo>
                  <a:pt x="1065622" y="473503"/>
                </a:lnTo>
                <a:close/>
              </a:path>
            </a:pathLst>
          </a:custGeom>
          <a:ln w="30355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 txBox="1"/>
          <p:nvPr/>
        </p:nvSpPr>
        <p:spPr>
          <a:xfrm>
            <a:off x="7114312" y="6568861"/>
            <a:ext cx="45593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17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1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0" name="object 11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31274" y="6648867"/>
            <a:ext cx="218799" cy="197066"/>
          </a:xfrm>
          <a:prstGeom prst="rect">
            <a:avLst/>
          </a:prstGeom>
        </p:spPr>
      </p:pic>
      <p:sp>
        <p:nvSpPr>
          <p:cNvPr id="111" name="object 1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90"/>
              </a:lnSpc>
            </a:pPr>
            <a:r>
              <a:rPr spc="-25" dirty="0"/>
              <a:t>99</a:t>
            </a:r>
            <a:endParaRPr spc="-2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1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90"/>
              </a:lnSpc>
            </a:pPr>
            <a:r>
              <a:rPr spc="-25" dirty="0"/>
              <a:t>100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072666" y="1358356"/>
            <a:ext cx="266319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指派测试任务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91" y="2819873"/>
            <a:ext cx="12567285" cy="19888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在【测试阶段】，测试团队进入到具体的执行中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84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测试团队分解并指派测试类任务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开始进行</a:t>
            </a:r>
            <a:r>
              <a:rPr sz="2850" spc="125" dirty="0">
                <a:latin typeface="宋体" panose="02010600030101010101" pitchFamily="2" charset="-122"/>
                <a:cs typeface="宋体" panose="02010600030101010101" pitchFamily="2" charset="-122"/>
              </a:rPr>
              <a:t> 准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备测试环境、撰写用例、执行用例、提交</a:t>
            </a:r>
            <a:r>
              <a:rPr sz="2850" spc="434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、测试报告等工作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81261" y="5923165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86" y="0"/>
                </a:lnTo>
                <a:lnTo>
                  <a:pt x="167541" y="5741"/>
                </a:lnTo>
                <a:lnTo>
                  <a:pt x="121785" y="22095"/>
                </a:lnTo>
                <a:lnTo>
                  <a:pt x="81422" y="47756"/>
                </a:lnTo>
                <a:lnTo>
                  <a:pt x="47757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7" y="353335"/>
                </a:lnTo>
                <a:lnTo>
                  <a:pt x="81422" y="386998"/>
                </a:lnTo>
                <a:lnTo>
                  <a:pt x="121785" y="412657"/>
                </a:lnTo>
                <a:lnTo>
                  <a:pt x="167541" y="429010"/>
                </a:lnTo>
                <a:lnTo>
                  <a:pt x="217386" y="434751"/>
                </a:lnTo>
                <a:lnTo>
                  <a:pt x="1323153" y="434751"/>
                </a:lnTo>
                <a:lnTo>
                  <a:pt x="1372998" y="429010"/>
                </a:lnTo>
                <a:lnTo>
                  <a:pt x="1418754" y="412657"/>
                </a:lnTo>
                <a:lnTo>
                  <a:pt x="1459117" y="386998"/>
                </a:lnTo>
                <a:lnTo>
                  <a:pt x="1492782" y="353335"/>
                </a:lnTo>
                <a:lnTo>
                  <a:pt x="1518444" y="312974"/>
                </a:lnTo>
                <a:lnTo>
                  <a:pt x="1534798" y="267219"/>
                </a:lnTo>
                <a:lnTo>
                  <a:pt x="1540539" y="217375"/>
                </a:lnTo>
                <a:lnTo>
                  <a:pt x="1534798" y="167534"/>
                </a:lnTo>
                <a:lnTo>
                  <a:pt x="1518444" y="121781"/>
                </a:lnTo>
                <a:lnTo>
                  <a:pt x="1492782" y="81420"/>
                </a:lnTo>
                <a:lnTo>
                  <a:pt x="1459117" y="47756"/>
                </a:lnTo>
                <a:lnTo>
                  <a:pt x="1418754" y="22095"/>
                </a:lnTo>
                <a:lnTo>
                  <a:pt x="1372998" y="5741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368572" y="5941435"/>
            <a:ext cx="7795259" cy="24777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733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任务日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志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836930">
              <a:lnSpc>
                <a:spcPct val="153000"/>
              </a:lnSpc>
              <a:spcBef>
                <a:spcPts val="85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填写日志中，剩余工时需要根据当下情况进行据实预估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可以反应本任务的真实进度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本迭代所有任务的剩余工时，共同构成了当日迭代总剩余工时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帮助项目经理真是的了解迭代进度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00992" y="4725859"/>
            <a:ext cx="9151620" cy="4220210"/>
            <a:chOff x="1800992" y="4725859"/>
            <a:chExt cx="9151620" cy="422021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800992" y="4725859"/>
              <a:ext cx="9151553" cy="42197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06139" y="5843675"/>
              <a:ext cx="8754745" cy="2522855"/>
            </a:xfrm>
            <a:custGeom>
              <a:avLst/>
              <a:gdLst/>
              <a:ahLst/>
              <a:cxnLst/>
              <a:rect l="l" t="t" r="r" b="b"/>
              <a:pathLst>
                <a:path w="8754745" h="2522854">
                  <a:moveTo>
                    <a:pt x="8641590" y="0"/>
                  </a:moveTo>
                  <a:lnTo>
                    <a:pt x="112949" y="0"/>
                  </a:lnTo>
                  <a:lnTo>
                    <a:pt x="68982" y="8876"/>
                  </a:lnTo>
                  <a:lnTo>
                    <a:pt x="33080" y="33084"/>
                  </a:lnTo>
                  <a:lnTo>
                    <a:pt x="8875" y="68986"/>
                  </a:lnTo>
                  <a:lnTo>
                    <a:pt x="0" y="112949"/>
                  </a:lnTo>
                  <a:lnTo>
                    <a:pt x="0" y="2409319"/>
                  </a:lnTo>
                  <a:lnTo>
                    <a:pt x="8875" y="2453282"/>
                  </a:lnTo>
                  <a:lnTo>
                    <a:pt x="33080" y="2489184"/>
                  </a:lnTo>
                  <a:lnTo>
                    <a:pt x="68982" y="2513391"/>
                  </a:lnTo>
                  <a:lnTo>
                    <a:pt x="112949" y="2522268"/>
                  </a:lnTo>
                  <a:lnTo>
                    <a:pt x="8641590" y="2522268"/>
                  </a:lnTo>
                  <a:lnTo>
                    <a:pt x="8685557" y="2513391"/>
                  </a:lnTo>
                  <a:lnTo>
                    <a:pt x="8721459" y="2489184"/>
                  </a:lnTo>
                  <a:lnTo>
                    <a:pt x="8745664" y="2453282"/>
                  </a:lnTo>
                  <a:lnTo>
                    <a:pt x="8754539" y="2409319"/>
                  </a:lnTo>
                  <a:lnTo>
                    <a:pt x="8754539" y="112949"/>
                  </a:lnTo>
                  <a:lnTo>
                    <a:pt x="8745664" y="68986"/>
                  </a:lnTo>
                  <a:lnTo>
                    <a:pt x="8721459" y="33084"/>
                  </a:lnTo>
                  <a:lnTo>
                    <a:pt x="8685557" y="8876"/>
                  </a:lnTo>
                  <a:lnTo>
                    <a:pt x="8641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3162" y="5956760"/>
              <a:ext cx="8551038" cy="2296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2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90"/>
              </a:lnSpc>
            </a:pPr>
            <a:r>
              <a:rPr spc="-25" dirty="0"/>
              <a:t>101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072661" y="135835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撰写用例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91" y="2678673"/>
            <a:ext cx="10373360" cy="1177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90"/>
              </a:spcBef>
            </a:pP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需要先在本阶段（执行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测试阶段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研发需求）中关联研发需求</a:t>
            </a:r>
            <a:r>
              <a:rPr sz="2850" spc="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然后根据需求撰写用例，并进行在执行-测试栏目中进行管理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05701" y="4495500"/>
            <a:ext cx="13801090" cy="4984750"/>
            <a:chOff x="1905701" y="4495500"/>
            <a:chExt cx="13801090" cy="498475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05701" y="4495500"/>
              <a:ext cx="13800626" cy="49841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4095" y="4606310"/>
              <a:ext cx="13519661" cy="4701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3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90"/>
              </a:lnSpc>
            </a:pPr>
            <a:r>
              <a:rPr spc="-25" dirty="0"/>
              <a:t>102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072651" y="1358356"/>
            <a:ext cx="310261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测试组件的管理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86" y="2615795"/>
            <a:ext cx="10490200" cy="1690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spc="-85" dirty="0">
                <a:latin typeface="宋体" panose="02010600030101010101" pitchFamily="2" charset="-122"/>
                <a:cs typeface="宋体" panose="02010600030101010101" pitchFamily="2" charset="-122"/>
              </a:rPr>
              <a:t>在 测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试</a:t>
            </a:r>
            <a:r>
              <a:rPr sz="2850" spc="-125" dirty="0">
                <a:latin typeface="宋体" panose="02010600030101010101" pitchFamily="2" charset="-122"/>
                <a:cs typeface="宋体" panose="02010600030101010101" pitchFamily="2" charset="-122"/>
              </a:rPr>
              <a:t> 栏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目中，可以将所有产品的测试组件自动归集统一管理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以产品为单位，管理用例、</a:t>
            </a:r>
            <a:r>
              <a:rPr sz="2850" spc="434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、测试单、测试报告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组成用例套件，维护用例库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4093" y="5318411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75" y="0"/>
                </a:lnTo>
                <a:lnTo>
                  <a:pt x="167534" y="5740"/>
                </a:lnTo>
                <a:lnTo>
                  <a:pt x="121781" y="22093"/>
                </a:lnTo>
                <a:lnTo>
                  <a:pt x="81420" y="47753"/>
                </a:lnTo>
                <a:lnTo>
                  <a:pt x="47756" y="81415"/>
                </a:lnTo>
                <a:lnTo>
                  <a:pt x="22095" y="121776"/>
                </a:lnTo>
                <a:lnTo>
                  <a:pt x="5741" y="167531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1323153" y="434751"/>
                </a:lnTo>
                <a:lnTo>
                  <a:pt x="1372994" y="429010"/>
                </a:lnTo>
                <a:lnTo>
                  <a:pt x="1418747" y="412657"/>
                </a:lnTo>
                <a:lnTo>
                  <a:pt x="1459108" y="386998"/>
                </a:lnTo>
                <a:lnTo>
                  <a:pt x="1492772" y="353335"/>
                </a:lnTo>
                <a:lnTo>
                  <a:pt x="1518433" y="312974"/>
                </a:lnTo>
                <a:lnTo>
                  <a:pt x="1534787" y="267219"/>
                </a:lnTo>
                <a:lnTo>
                  <a:pt x="1540529" y="217375"/>
                </a:lnTo>
                <a:lnTo>
                  <a:pt x="1534787" y="167531"/>
                </a:lnTo>
                <a:lnTo>
                  <a:pt x="1518433" y="121776"/>
                </a:lnTo>
                <a:lnTo>
                  <a:pt x="1492772" y="81415"/>
                </a:lnTo>
                <a:lnTo>
                  <a:pt x="1459108" y="47753"/>
                </a:lnTo>
                <a:lnTo>
                  <a:pt x="1418747" y="22093"/>
                </a:lnTo>
                <a:lnTo>
                  <a:pt x="1372994" y="5740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14086" y="7232118"/>
            <a:ext cx="1309370" cy="434975"/>
          </a:xfrm>
          <a:custGeom>
            <a:avLst/>
            <a:gdLst/>
            <a:ahLst/>
            <a:cxnLst/>
            <a:rect l="l" t="t" r="r" b="b"/>
            <a:pathLst>
              <a:path w="1309370" h="434975">
                <a:moveTo>
                  <a:pt x="1091778" y="0"/>
                </a:moveTo>
                <a:lnTo>
                  <a:pt x="217375" y="0"/>
                </a:lnTo>
                <a:lnTo>
                  <a:pt x="167534" y="5740"/>
                </a:lnTo>
                <a:lnTo>
                  <a:pt x="121781" y="22093"/>
                </a:lnTo>
                <a:lnTo>
                  <a:pt x="81420" y="47753"/>
                </a:lnTo>
                <a:lnTo>
                  <a:pt x="47756" y="81415"/>
                </a:lnTo>
                <a:lnTo>
                  <a:pt x="22095" y="121776"/>
                </a:lnTo>
                <a:lnTo>
                  <a:pt x="5741" y="167531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1091778" y="434751"/>
                </a:lnTo>
                <a:lnTo>
                  <a:pt x="1141622" y="429010"/>
                </a:lnTo>
                <a:lnTo>
                  <a:pt x="1187379" y="412657"/>
                </a:lnTo>
                <a:lnTo>
                  <a:pt x="1227742" y="386998"/>
                </a:lnTo>
                <a:lnTo>
                  <a:pt x="1261407" y="353335"/>
                </a:lnTo>
                <a:lnTo>
                  <a:pt x="1287068" y="312974"/>
                </a:lnTo>
                <a:lnTo>
                  <a:pt x="1303423" y="267219"/>
                </a:lnTo>
                <a:lnTo>
                  <a:pt x="1309164" y="217375"/>
                </a:lnTo>
                <a:lnTo>
                  <a:pt x="1303423" y="167531"/>
                </a:lnTo>
                <a:lnTo>
                  <a:pt x="1287068" y="121776"/>
                </a:lnTo>
                <a:lnTo>
                  <a:pt x="1261407" y="81415"/>
                </a:lnTo>
                <a:lnTo>
                  <a:pt x="1227742" y="47753"/>
                </a:lnTo>
                <a:lnTo>
                  <a:pt x="1187379" y="22093"/>
                </a:lnTo>
                <a:lnTo>
                  <a:pt x="1141622" y="5740"/>
                </a:lnTo>
                <a:lnTo>
                  <a:pt x="1091778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19808" y="5349476"/>
            <a:ext cx="6407785" cy="43122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测试套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件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测试套件是把服务于同一个测试目的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或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同一运行环境下的一系列测试用例有机的组合起来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>
              <a:lnSpc>
                <a:spcPct val="100000"/>
              </a:lnSpc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用例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用例库可以把不同的测试模块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或者是测试功能点所引用到的测试用例做分类管理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这样可以有效提高测试用例的复用性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使用时，先在用例中，导入用例库中的用例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8677" y="4711233"/>
            <a:ext cx="840105" cy="375285"/>
          </a:xfrm>
          <a:custGeom>
            <a:avLst/>
            <a:gdLst/>
            <a:ahLst/>
            <a:cxnLst/>
            <a:rect l="l" t="t" r="r" b="b"/>
            <a:pathLst>
              <a:path w="840105" h="375285">
                <a:moveTo>
                  <a:pt x="652461" y="0"/>
                </a:moveTo>
                <a:lnTo>
                  <a:pt x="187575" y="0"/>
                </a:lnTo>
                <a:lnTo>
                  <a:pt x="137705" y="6700"/>
                </a:lnTo>
                <a:lnTo>
                  <a:pt x="92896" y="25608"/>
                </a:lnTo>
                <a:lnTo>
                  <a:pt x="54934" y="54938"/>
                </a:lnTo>
                <a:lnTo>
                  <a:pt x="25606" y="92900"/>
                </a:lnTo>
                <a:lnTo>
                  <a:pt x="6699" y="137709"/>
                </a:lnTo>
                <a:lnTo>
                  <a:pt x="0" y="187575"/>
                </a:lnTo>
                <a:lnTo>
                  <a:pt x="6699" y="237438"/>
                </a:lnTo>
                <a:lnTo>
                  <a:pt x="25606" y="282245"/>
                </a:lnTo>
                <a:lnTo>
                  <a:pt x="54934" y="320208"/>
                </a:lnTo>
                <a:lnTo>
                  <a:pt x="92896" y="349539"/>
                </a:lnTo>
                <a:lnTo>
                  <a:pt x="137705" y="368450"/>
                </a:lnTo>
                <a:lnTo>
                  <a:pt x="187575" y="375150"/>
                </a:lnTo>
                <a:lnTo>
                  <a:pt x="652461" y="375150"/>
                </a:lnTo>
                <a:lnTo>
                  <a:pt x="702328" y="368450"/>
                </a:lnTo>
                <a:lnTo>
                  <a:pt x="747136" y="349539"/>
                </a:lnTo>
                <a:lnTo>
                  <a:pt x="785099" y="320208"/>
                </a:lnTo>
                <a:lnTo>
                  <a:pt x="814428" y="282245"/>
                </a:lnTo>
                <a:lnTo>
                  <a:pt x="833337" y="237438"/>
                </a:lnTo>
                <a:lnTo>
                  <a:pt x="840037" y="187575"/>
                </a:lnTo>
                <a:lnTo>
                  <a:pt x="833337" y="137709"/>
                </a:lnTo>
                <a:lnTo>
                  <a:pt x="814428" y="92900"/>
                </a:lnTo>
                <a:lnTo>
                  <a:pt x="785099" y="54938"/>
                </a:lnTo>
                <a:lnTo>
                  <a:pt x="747136" y="25608"/>
                </a:lnTo>
                <a:lnTo>
                  <a:pt x="702328" y="6700"/>
                </a:lnTo>
                <a:lnTo>
                  <a:pt x="652461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4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pc="-30" dirty="0"/>
              <a:t>在项目【测试阶段】，测试团队完成用例撰写录入后，可以发起“系统测试用例”、“集成测试用例”的评审</a:t>
            </a:r>
            <a:r>
              <a:rPr spc="-50" dirty="0"/>
              <a:t>，</a:t>
            </a:r>
            <a:r>
              <a:rPr spc="-30" dirty="0"/>
              <a:t>禅道会自动将“适用阶段”为“系统测试阶段”、“集成测试阶段”的用例，生成条目化的用例列表</a:t>
            </a:r>
            <a:r>
              <a:rPr spc="-50" dirty="0"/>
              <a:t>，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pc="-30" dirty="0"/>
              <a:t>由评审人员按照检查清单进行评审</a:t>
            </a:r>
            <a:r>
              <a:rPr spc="-50" dirty="0"/>
              <a:t>。</a:t>
            </a:r>
            <a:endParaRPr spc="-50" dirty="0"/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250"/>
          </a:p>
          <a:p>
            <a:pPr marL="28829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tips</a:t>
            </a:r>
            <a:endParaRPr spc="-20" dirty="0">
              <a:solidFill>
                <a:srgbClr val="FFFFFF"/>
              </a:solidFill>
            </a:endParaRPr>
          </a:p>
          <a:p>
            <a:pPr marL="74295">
              <a:lnSpc>
                <a:spcPct val="100000"/>
              </a:lnSpc>
              <a:spcBef>
                <a:spcPts val="2205"/>
              </a:spcBef>
            </a:pPr>
            <a:r>
              <a:rPr spc="-30" dirty="0"/>
              <a:t>检查清单：所有评审检查清单的定义，可以在后台设置</a:t>
            </a:r>
            <a:r>
              <a:rPr spc="-60" dirty="0"/>
              <a:t>。</a:t>
            </a:r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90"/>
              </a:lnSpc>
            </a:pPr>
            <a:r>
              <a:rPr spc="-25" dirty="0"/>
              <a:t>103</a:t>
            </a:r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3072656" y="135835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用例评审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505788" y="5228647"/>
            <a:ext cx="9598660" cy="5864225"/>
            <a:chOff x="10505788" y="5228647"/>
            <a:chExt cx="9598660" cy="586422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505788" y="5228647"/>
              <a:ext cx="9598311" cy="58636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3887" y="5318413"/>
              <a:ext cx="7394329" cy="3746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593881" y="5318409"/>
              <a:ext cx="7394575" cy="3746500"/>
            </a:xfrm>
            <a:custGeom>
              <a:avLst/>
              <a:gdLst/>
              <a:ahLst/>
              <a:cxnLst/>
              <a:rect l="l" t="t" r="r" b="b"/>
              <a:pathLst>
                <a:path w="7394575" h="3746500">
                  <a:moveTo>
                    <a:pt x="7247318" y="3746179"/>
                  </a:moveTo>
                  <a:lnTo>
                    <a:pt x="147021" y="3746179"/>
                  </a:lnTo>
                  <a:lnTo>
                    <a:pt x="100554" y="3738683"/>
                  </a:lnTo>
                  <a:lnTo>
                    <a:pt x="60195" y="3717810"/>
                  </a:lnTo>
                  <a:lnTo>
                    <a:pt x="28368" y="3685983"/>
                  </a:lnTo>
                  <a:lnTo>
                    <a:pt x="7495" y="3645625"/>
                  </a:lnTo>
                  <a:lnTo>
                    <a:pt x="0" y="3599157"/>
                  </a:lnTo>
                  <a:lnTo>
                    <a:pt x="0" y="147021"/>
                  </a:lnTo>
                  <a:lnTo>
                    <a:pt x="7495" y="100549"/>
                  </a:lnTo>
                  <a:lnTo>
                    <a:pt x="28368" y="60190"/>
                  </a:lnTo>
                  <a:lnTo>
                    <a:pt x="60195" y="28365"/>
                  </a:lnTo>
                  <a:lnTo>
                    <a:pt x="100554" y="7494"/>
                  </a:lnTo>
                  <a:lnTo>
                    <a:pt x="147021" y="0"/>
                  </a:lnTo>
                  <a:lnTo>
                    <a:pt x="7247318" y="0"/>
                  </a:lnTo>
                  <a:lnTo>
                    <a:pt x="7293790" y="7494"/>
                  </a:lnTo>
                  <a:lnTo>
                    <a:pt x="7334149" y="28365"/>
                  </a:lnTo>
                  <a:lnTo>
                    <a:pt x="7365974" y="60190"/>
                  </a:lnTo>
                  <a:lnTo>
                    <a:pt x="7386845" y="100549"/>
                  </a:lnTo>
                  <a:lnTo>
                    <a:pt x="7394340" y="147021"/>
                  </a:lnTo>
                  <a:lnTo>
                    <a:pt x="7394340" y="3599157"/>
                  </a:lnTo>
                  <a:lnTo>
                    <a:pt x="7386845" y="3645625"/>
                  </a:lnTo>
                  <a:lnTo>
                    <a:pt x="7365974" y="3685983"/>
                  </a:lnTo>
                  <a:lnTo>
                    <a:pt x="7334149" y="3717810"/>
                  </a:lnTo>
                  <a:lnTo>
                    <a:pt x="7293790" y="3738683"/>
                  </a:lnTo>
                  <a:lnTo>
                    <a:pt x="7247318" y="3746179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5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90"/>
              </a:lnSpc>
            </a:pPr>
            <a:r>
              <a:rPr spc="-25" dirty="0"/>
              <a:t>104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950943" y="1358361"/>
            <a:ext cx="222313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收到测试单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60" y="2615790"/>
            <a:ext cx="10653395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当开发人员申请测试之后，会生成相应的“测试单”给测试人员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测试人员首先要为测试单关联相应的测试用例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97140" y="4445840"/>
            <a:ext cx="840105" cy="375285"/>
          </a:xfrm>
          <a:custGeom>
            <a:avLst/>
            <a:gdLst/>
            <a:ahLst/>
            <a:cxnLst/>
            <a:rect l="l" t="t" r="r" b="b"/>
            <a:pathLst>
              <a:path w="840105" h="375285">
                <a:moveTo>
                  <a:pt x="652472" y="0"/>
                </a:moveTo>
                <a:lnTo>
                  <a:pt x="187575" y="0"/>
                </a:lnTo>
                <a:lnTo>
                  <a:pt x="137712" y="6700"/>
                </a:lnTo>
                <a:lnTo>
                  <a:pt x="92905" y="25611"/>
                </a:lnTo>
                <a:lnTo>
                  <a:pt x="54942" y="54942"/>
                </a:lnTo>
                <a:lnTo>
                  <a:pt x="25611" y="92905"/>
                </a:lnTo>
                <a:lnTo>
                  <a:pt x="6700" y="137712"/>
                </a:lnTo>
                <a:lnTo>
                  <a:pt x="0" y="187575"/>
                </a:lnTo>
                <a:lnTo>
                  <a:pt x="6700" y="237442"/>
                </a:lnTo>
                <a:lnTo>
                  <a:pt x="25611" y="282252"/>
                </a:lnTo>
                <a:lnTo>
                  <a:pt x="54942" y="320217"/>
                </a:lnTo>
                <a:lnTo>
                  <a:pt x="92905" y="349549"/>
                </a:lnTo>
                <a:lnTo>
                  <a:pt x="137712" y="368460"/>
                </a:lnTo>
                <a:lnTo>
                  <a:pt x="187575" y="375161"/>
                </a:lnTo>
                <a:lnTo>
                  <a:pt x="652472" y="375161"/>
                </a:lnTo>
                <a:lnTo>
                  <a:pt x="702338" y="368460"/>
                </a:lnTo>
                <a:lnTo>
                  <a:pt x="747146" y="349549"/>
                </a:lnTo>
                <a:lnTo>
                  <a:pt x="785109" y="320217"/>
                </a:lnTo>
                <a:lnTo>
                  <a:pt x="814439" y="282252"/>
                </a:lnTo>
                <a:lnTo>
                  <a:pt x="833347" y="237442"/>
                </a:lnTo>
                <a:lnTo>
                  <a:pt x="840047" y="187575"/>
                </a:lnTo>
                <a:lnTo>
                  <a:pt x="833347" y="137712"/>
                </a:lnTo>
                <a:lnTo>
                  <a:pt x="814439" y="92905"/>
                </a:lnTo>
                <a:lnTo>
                  <a:pt x="785109" y="54942"/>
                </a:lnTo>
                <a:lnTo>
                  <a:pt x="747146" y="25611"/>
                </a:lnTo>
                <a:lnTo>
                  <a:pt x="702338" y="6700"/>
                </a:lnTo>
                <a:lnTo>
                  <a:pt x="652472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96191" y="4423453"/>
            <a:ext cx="5464175" cy="1573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35"/>
              </a:spcBef>
            </a:pPr>
            <a:r>
              <a:rPr sz="2150" spc="-2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tips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85000"/>
              </a:lnSpc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测试用例可以通过上面的搜索表单进行搜索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可以按照需求、套件和复制版本来进行检索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63817" y="0"/>
            <a:ext cx="13193315" cy="26009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926642" y="4003368"/>
            <a:ext cx="17455515" cy="5521325"/>
            <a:chOff x="1926642" y="4003368"/>
            <a:chExt cx="17455515" cy="55213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6642" y="6697273"/>
              <a:ext cx="9570389" cy="28271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7142" y="6762035"/>
              <a:ext cx="9391694" cy="26549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202136" y="8066077"/>
              <a:ext cx="293370" cy="1284605"/>
            </a:xfrm>
            <a:custGeom>
              <a:avLst/>
              <a:gdLst/>
              <a:ahLst/>
              <a:cxnLst/>
              <a:rect l="l" t="t" r="r" b="b"/>
              <a:pathLst>
                <a:path w="293370" h="1284604">
                  <a:moveTo>
                    <a:pt x="257405" y="1284421"/>
                  </a:moveTo>
                  <a:lnTo>
                    <a:pt x="35768" y="1284421"/>
                  </a:lnTo>
                  <a:lnTo>
                    <a:pt x="21844" y="1281611"/>
                  </a:lnTo>
                  <a:lnTo>
                    <a:pt x="10474" y="1273945"/>
                  </a:lnTo>
                  <a:lnTo>
                    <a:pt x="2810" y="1262573"/>
                  </a:lnTo>
                  <a:lnTo>
                    <a:pt x="0" y="1248642"/>
                  </a:lnTo>
                  <a:lnTo>
                    <a:pt x="0" y="35768"/>
                  </a:lnTo>
                  <a:lnTo>
                    <a:pt x="2810" y="21844"/>
                  </a:lnTo>
                  <a:lnTo>
                    <a:pt x="10474" y="10474"/>
                  </a:lnTo>
                  <a:lnTo>
                    <a:pt x="21844" y="2810"/>
                  </a:lnTo>
                  <a:lnTo>
                    <a:pt x="35768" y="0"/>
                  </a:lnTo>
                  <a:lnTo>
                    <a:pt x="257405" y="0"/>
                  </a:lnTo>
                  <a:lnTo>
                    <a:pt x="271331" y="2810"/>
                  </a:lnTo>
                  <a:lnTo>
                    <a:pt x="282704" y="10474"/>
                  </a:lnTo>
                  <a:lnTo>
                    <a:pt x="290372" y="21844"/>
                  </a:lnTo>
                  <a:lnTo>
                    <a:pt x="293184" y="35768"/>
                  </a:lnTo>
                  <a:lnTo>
                    <a:pt x="293184" y="1248642"/>
                  </a:lnTo>
                  <a:lnTo>
                    <a:pt x="290372" y="1262573"/>
                  </a:lnTo>
                  <a:lnTo>
                    <a:pt x="282704" y="1273945"/>
                  </a:lnTo>
                  <a:lnTo>
                    <a:pt x="271331" y="1281611"/>
                  </a:lnTo>
                  <a:lnTo>
                    <a:pt x="257405" y="1284421"/>
                  </a:lnTo>
                  <a:close/>
                </a:path>
              </a:pathLst>
            </a:custGeom>
            <a:ln w="21737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1801" y="4003368"/>
              <a:ext cx="9779806" cy="47118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40709" y="4140468"/>
              <a:ext cx="9442450" cy="4375785"/>
            </a:xfrm>
            <a:custGeom>
              <a:avLst/>
              <a:gdLst/>
              <a:ahLst/>
              <a:cxnLst/>
              <a:rect l="l" t="t" r="r" b="b"/>
              <a:pathLst>
                <a:path w="9442450" h="4375784">
                  <a:moveTo>
                    <a:pt x="9355673" y="0"/>
                  </a:moveTo>
                  <a:lnTo>
                    <a:pt x="86280" y="0"/>
                  </a:lnTo>
                  <a:lnTo>
                    <a:pt x="52695" y="6780"/>
                  </a:lnTo>
                  <a:lnTo>
                    <a:pt x="25270" y="25270"/>
                  </a:lnTo>
                  <a:lnTo>
                    <a:pt x="6780" y="52695"/>
                  </a:lnTo>
                  <a:lnTo>
                    <a:pt x="0" y="86280"/>
                  </a:lnTo>
                  <a:lnTo>
                    <a:pt x="0" y="3686861"/>
                  </a:lnTo>
                  <a:lnTo>
                    <a:pt x="6780" y="3720446"/>
                  </a:lnTo>
                  <a:lnTo>
                    <a:pt x="25270" y="3747871"/>
                  </a:lnTo>
                  <a:lnTo>
                    <a:pt x="52695" y="3766361"/>
                  </a:lnTo>
                  <a:lnTo>
                    <a:pt x="86280" y="3773141"/>
                  </a:lnTo>
                  <a:lnTo>
                    <a:pt x="523219" y="3773141"/>
                  </a:lnTo>
                  <a:lnTo>
                    <a:pt x="529062" y="4364390"/>
                  </a:lnTo>
                  <a:lnTo>
                    <a:pt x="531642" y="4371639"/>
                  </a:lnTo>
                  <a:lnTo>
                    <a:pt x="537645" y="4375413"/>
                  </a:lnTo>
                  <a:lnTo>
                    <a:pt x="544729" y="4375092"/>
                  </a:lnTo>
                  <a:lnTo>
                    <a:pt x="550548" y="4370055"/>
                  </a:lnTo>
                  <a:lnTo>
                    <a:pt x="896758" y="3773141"/>
                  </a:lnTo>
                  <a:lnTo>
                    <a:pt x="9355673" y="3773141"/>
                  </a:lnTo>
                  <a:lnTo>
                    <a:pt x="9389258" y="3766361"/>
                  </a:lnTo>
                  <a:lnTo>
                    <a:pt x="9416683" y="3747871"/>
                  </a:lnTo>
                  <a:lnTo>
                    <a:pt x="9435173" y="3720446"/>
                  </a:lnTo>
                  <a:lnTo>
                    <a:pt x="9441953" y="3686861"/>
                  </a:lnTo>
                  <a:lnTo>
                    <a:pt x="9441953" y="86280"/>
                  </a:lnTo>
                  <a:lnTo>
                    <a:pt x="9435173" y="52695"/>
                  </a:lnTo>
                  <a:lnTo>
                    <a:pt x="9416683" y="25270"/>
                  </a:lnTo>
                  <a:lnTo>
                    <a:pt x="9389258" y="6780"/>
                  </a:lnTo>
                  <a:lnTo>
                    <a:pt x="93556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0708" y="4140470"/>
              <a:ext cx="9441953" cy="3773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6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90"/>
              </a:lnSpc>
            </a:pPr>
            <a:r>
              <a:rPr spc="-25" dirty="0"/>
              <a:t>105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950938" y="1358361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执行用例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54" y="2650329"/>
            <a:ext cx="8183880" cy="10306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测试人员在测试时，在“测试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测试单”页面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按照测试版本所关联的用例列表，执行用例，记录结果，完成测试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39452" y="4076643"/>
            <a:ext cx="16461740" cy="6000115"/>
            <a:chOff x="1939452" y="4076643"/>
            <a:chExt cx="16461740" cy="60001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39452" y="4076643"/>
              <a:ext cx="9570353" cy="28271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9951" y="4141402"/>
              <a:ext cx="9391690" cy="26549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68738" y="5445436"/>
              <a:ext cx="293370" cy="1284605"/>
            </a:xfrm>
            <a:custGeom>
              <a:avLst/>
              <a:gdLst/>
              <a:ahLst/>
              <a:cxnLst/>
              <a:rect l="l" t="t" r="r" b="b"/>
              <a:pathLst>
                <a:path w="293370" h="1284604">
                  <a:moveTo>
                    <a:pt x="257405" y="1284432"/>
                  </a:moveTo>
                  <a:lnTo>
                    <a:pt x="35768" y="1284432"/>
                  </a:lnTo>
                  <a:lnTo>
                    <a:pt x="21844" y="1281620"/>
                  </a:lnTo>
                  <a:lnTo>
                    <a:pt x="10474" y="1273952"/>
                  </a:lnTo>
                  <a:lnTo>
                    <a:pt x="2810" y="1262579"/>
                  </a:lnTo>
                  <a:lnTo>
                    <a:pt x="0" y="1248653"/>
                  </a:lnTo>
                  <a:lnTo>
                    <a:pt x="0" y="35779"/>
                  </a:lnTo>
                  <a:lnTo>
                    <a:pt x="2810" y="21852"/>
                  </a:lnTo>
                  <a:lnTo>
                    <a:pt x="10474" y="10480"/>
                  </a:lnTo>
                  <a:lnTo>
                    <a:pt x="21844" y="2811"/>
                  </a:lnTo>
                  <a:lnTo>
                    <a:pt x="35768" y="0"/>
                  </a:lnTo>
                  <a:lnTo>
                    <a:pt x="257405" y="0"/>
                  </a:lnTo>
                  <a:lnTo>
                    <a:pt x="271331" y="2811"/>
                  </a:lnTo>
                  <a:lnTo>
                    <a:pt x="282704" y="10480"/>
                  </a:lnTo>
                  <a:lnTo>
                    <a:pt x="290372" y="21852"/>
                  </a:lnTo>
                  <a:lnTo>
                    <a:pt x="293184" y="35779"/>
                  </a:lnTo>
                  <a:lnTo>
                    <a:pt x="293184" y="1248653"/>
                  </a:lnTo>
                  <a:lnTo>
                    <a:pt x="290372" y="1262579"/>
                  </a:lnTo>
                  <a:lnTo>
                    <a:pt x="282704" y="1273952"/>
                  </a:lnTo>
                  <a:lnTo>
                    <a:pt x="271331" y="1281620"/>
                  </a:lnTo>
                  <a:lnTo>
                    <a:pt x="257405" y="1284432"/>
                  </a:lnTo>
                  <a:close/>
                </a:path>
              </a:pathLst>
            </a:custGeom>
            <a:ln w="21737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4248" y="5594942"/>
              <a:ext cx="8889746" cy="34449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08987" y="5682079"/>
              <a:ext cx="8670925" cy="3230245"/>
            </a:xfrm>
            <a:custGeom>
              <a:avLst/>
              <a:gdLst/>
              <a:ahLst/>
              <a:cxnLst/>
              <a:rect l="l" t="t" r="r" b="b"/>
              <a:pathLst>
                <a:path w="8670925" h="3230245">
                  <a:moveTo>
                    <a:pt x="3974615" y="0"/>
                  </a:moveTo>
                  <a:lnTo>
                    <a:pt x="3968614" y="3774"/>
                  </a:lnTo>
                  <a:lnTo>
                    <a:pt x="3966036" y="11023"/>
                  </a:lnTo>
                  <a:lnTo>
                    <a:pt x="3960183" y="302626"/>
                  </a:lnTo>
                  <a:lnTo>
                    <a:pt x="86280" y="302626"/>
                  </a:lnTo>
                  <a:lnTo>
                    <a:pt x="52695" y="309406"/>
                  </a:lnTo>
                  <a:lnTo>
                    <a:pt x="25270" y="327897"/>
                  </a:lnTo>
                  <a:lnTo>
                    <a:pt x="6780" y="355322"/>
                  </a:lnTo>
                  <a:lnTo>
                    <a:pt x="0" y="388907"/>
                  </a:lnTo>
                  <a:lnTo>
                    <a:pt x="0" y="3143723"/>
                  </a:lnTo>
                  <a:lnTo>
                    <a:pt x="6780" y="3177308"/>
                  </a:lnTo>
                  <a:lnTo>
                    <a:pt x="25270" y="3204733"/>
                  </a:lnTo>
                  <a:lnTo>
                    <a:pt x="52695" y="3223223"/>
                  </a:lnTo>
                  <a:lnTo>
                    <a:pt x="86280" y="3230003"/>
                  </a:lnTo>
                  <a:lnTo>
                    <a:pt x="8584063" y="3230003"/>
                  </a:lnTo>
                  <a:lnTo>
                    <a:pt x="8617648" y="3223223"/>
                  </a:lnTo>
                  <a:lnTo>
                    <a:pt x="8645073" y="3204733"/>
                  </a:lnTo>
                  <a:lnTo>
                    <a:pt x="8663563" y="3177308"/>
                  </a:lnTo>
                  <a:lnTo>
                    <a:pt x="8670343" y="3143723"/>
                  </a:lnTo>
                  <a:lnTo>
                    <a:pt x="8670343" y="388907"/>
                  </a:lnTo>
                  <a:lnTo>
                    <a:pt x="8663563" y="355322"/>
                  </a:lnTo>
                  <a:lnTo>
                    <a:pt x="8645073" y="327897"/>
                  </a:lnTo>
                  <a:lnTo>
                    <a:pt x="8617648" y="309406"/>
                  </a:lnTo>
                  <a:lnTo>
                    <a:pt x="8584063" y="302626"/>
                  </a:lnTo>
                  <a:lnTo>
                    <a:pt x="4164689" y="302626"/>
                  </a:lnTo>
                  <a:lnTo>
                    <a:pt x="3987522" y="5358"/>
                  </a:lnTo>
                  <a:lnTo>
                    <a:pt x="3981698" y="321"/>
                  </a:lnTo>
                  <a:lnTo>
                    <a:pt x="3974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986" y="5973943"/>
              <a:ext cx="8667442" cy="29381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107776" y="6738431"/>
              <a:ext cx="293370" cy="1284605"/>
            </a:xfrm>
            <a:custGeom>
              <a:avLst/>
              <a:gdLst/>
              <a:ahLst/>
              <a:cxnLst/>
              <a:rect l="l" t="t" r="r" b="b"/>
              <a:pathLst>
                <a:path w="293369" h="1284604">
                  <a:moveTo>
                    <a:pt x="257405" y="1284432"/>
                  </a:moveTo>
                  <a:lnTo>
                    <a:pt x="35768" y="1284432"/>
                  </a:lnTo>
                  <a:lnTo>
                    <a:pt x="21844" y="1281620"/>
                  </a:lnTo>
                  <a:lnTo>
                    <a:pt x="10474" y="1273952"/>
                  </a:lnTo>
                  <a:lnTo>
                    <a:pt x="2810" y="1262579"/>
                  </a:lnTo>
                  <a:lnTo>
                    <a:pt x="0" y="1248653"/>
                  </a:lnTo>
                  <a:lnTo>
                    <a:pt x="0" y="35779"/>
                  </a:lnTo>
                  <a:lnTo>
                    <a:pt x="2810" y="21852"/>
                  </a:lnTo>
                  <a:lnTo>
                    <a:pt x="10474" y="10480"/>
                  </a:lnTo>
                  <a:lnTo>
                    <a:pt x="21844" y="2811"/>
                  </a:lnTo>
                  <a:lnTo>
                    <a:pt x="35768" y="0"/>
                  </a:lnTo>
                  <a:lnTo>
                    <a:pt x="257405" y="0"/>
                  </a:lnTo>
                  <a:lnTo>
                    <a:pt x="271331" y="2811"/>
                  </a:lnTo>
                  <a:lnTo>
                    <a:pt x="282704" y="10480"/>
                  </a:lnTo>
                  <a:lnTo>
                    <a:pt x="290372" y="21852"/>
                  </a:lnTo>
                  <a:lnTo>
                    <a:pt x="293184" y="35779"/>
                  </a:lnTo>
                  <a:lnTo>
                    <a:pt x="293184" y="1248653"/>
                  </a:lnTo>
                  <a:lnTo>
                    <a:pt x="290372" y="1262579"/>
                  </a:lnTo>
                  <a:lnTo>
                    <a:pt x="282704" y="1273952"/>
                  </a:lnTo>
                  <a:lnTo>
                    <a:pt x="271331" y="1281620"/>
                  </a:lnTo>
                  <a:lnTo>
                    <a:pt x="257405" y="1284432"/>
                  </a:lnTo>
                  <a:close/>
                </a:path>
              </a:pathLst>
            </a:custGeom>
            <a:ln w="21737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69109" y="6893332"/>
              <a:ext cx="6931691" cy="318314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606825" y="7026891"/>
              <a:ext cx="6551930" cy="2839085"/>
            </a:xfrm>
            <a:custGeom>
              <a:avLst/>
              <a:gdLst/>
              <a:ahLst/>
              <a:cxnLst/>
              <a:rect l="l" t="t" r="r" b="b"/>
              <a:pathLst>
                <a:path w="6551930" h="2839084">
                  <a:moveTo>
                    <a:pt x="2647538" y="0"/>
                  </a:moveTo>
                  <a:lnTo>
                    <a:pt x="2634496" y="3846"/>
                  </a:lnTo>
                  <a:lnTo>
                    <a:pt x="2625480" y="15384"/>
                  </a:lnTo>
                  <a:lnTo>
                    <a:pt x="2500950" y="353761"/>
                  </a:lnTo>
                  <a:lnTo>
                    <a:pt x="61956" y="353761"/>
                  </a:lnTo>
                  <a:lnTo>
                    <a:pt x="37839" y="358630"/>
                  </a:lnTo>
                  <a:lnTo>
                    <a:pt x="18146" y="371907"/>
                  </a:lnTo>
                  <a:lnTo>
                    <a:pt x="4868" y="391600"/>
                  </a:lnTo>
                  <a:lnTo>
                    <a:pt x="0" y="415717"/>
                  </a:lnTo>
                  <a:lnTo>
                    <a:pt x="0" y="2776891"/>
                  </a:lnTo>
                  <a:lnTo>
                    <a:pt x="4868" y="2801008"/>
                  </a:lnTo>
                  <a:lnTo>
                    <a:pt x="18146" y="2820702"/>
                  </a:lnTo>
                  <a:lnTo>
                    <a:pt x="37839" y="2833979"/>
                  </a:lnTo>
                  <a:lnTo>
                    <a:pt x="61956" y="2838848"/>
                  </a:lnTo>
                  <a:lnTo>
                    <a:pt x="6489760" y="2838848"/>
                  </a:lnTo>
                  <a:lnTo>
                    <a:pt x="6513877" y="2833979"/>
                  </a:lnTo>
                  <a:lnTo>
                    <a:pt x="6533570" y="2820702"/>
                  </a:lnTo>
                  <a:lnTo>
                    <a:pt x="6546848" y="2801008"/>
                  </a:lnTo>
                  <a:lnTo>
                    <a:pt x="6551716" y="2776891"/>
                  </a:lnTo>
                  <a:lnTo>
                    <a:pt x="6551716" y="415717"/>
                  </a:lnTo>
                  <a:lnTo>
                    <a:pt x="6546848" y="391600"/>
                  </a:lnTo>
                  <a:lnTo>
                    <a:pt x="6533570" y="371907"/>
                  </a:lnTo>
                  <a:lnTo>
                    <a:pt x="6513877" y="358630"/>
                  </a:lnTo>
                  <a:lnTo>
                    <a:pt x="6489760" y="353761"/>
                  </a:lnTo>
                  <a:lnTo>
                    <a:pt x="2794134" y="353761"/>
                  </a:lnTo>
                  <a:lnTo>
                    <a:pt x="2669604" y="15384"/>
                  </a:lnTo>
                  <a:lnTo>
                    <a:pt x="2660582" y="3846"/>
                  </a:lnTo>
                  <a:lnTo>
                    <a:pt x="26475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6819" y="7360432"/>
              <a:ext cx="6551727" cy="2505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3798" y="1345547"/>
            <a:ext cx="6915784" cy="777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00" b="0" spc="-5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瀑布模型中的各角色简介</a:t>
            </a:r>
            <a:endParaRPr sz="49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99321" y="2795726"/>
            <a:ext cx="12837795" cy="1633855"/>
            <a:chOff x="5099321" y="2795726"/>
            <a:chExt cx="12837795" cy="163385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99321" y="2795726"/>
              <a:ext cx="12837305" cy="16334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04766" y="2907804"/>
              <a:ext cx="12554585" cy="1350010"/>
            </a:xfrm>
            <a:custGeom>
              <a:avLst/>
              <a:gdLst/>
              <a:ahLst/>
              <a:cxnLst/>
              <a:rect l="l" t="t" r="r" b="b"/>
              <a:pathLst>
                <a:path w="12554585" h="1350010">
                  <a:moveTo>
                    <a:pt x="12449683" y="0"/>
                  </a:moveTo>
                  <a:lnTo>
                    <a:pt x="104897" y="0"/>
                  </a:lnTo>
                  <a:lnTo>
                    <a:pt x="64065" y="8242"/>
                  </a:lnTo>
                  <a:lnTo>
                    <a:pt x="30722" y="30721"/>
                  </a:lnTo>
                  <a:lnTo>
                    <a:pt x="8243" y="64061"/>
                  </a:lnTo>
                  <a:lnTo>
                    <a:pt x="0" y="104886"/>
                  </a:lnTo>
                  <a:lnTo>
                    <a:pt x="0" y="1245113"/>
                  </a:lnTo>
                  <a:lnTo>
                    <a:pt x="8243" y="1285945"/>
                  </a:lnTo>
                  <a:lnTo>
                    <a:pt x="30722" y="1319288"/>
                  </a:lnTo>
                  <a:lnTo>
                    <a:pt x="64065" y="1341768"/>
                  </a:lnTo>
                  <a:lnTo>
                    <a:pt x="104897" y="1350011"/>
                  </a:lnTo>
                  <a:lnTo>
                    <a:pt x="12449683" y="1350011"/>
                  </a:lnTo>
                  <a:lnTo>
                    <a:pt x="12490509" y="1341768"/>
                  </a:lnTo>
                  <a:lnTo>
                    <a:pt x="12523849" y="1319288"/>
                  </a:lnTo>
                  <a:lnTo>
                    <a:pt x="12546327" y="1285945"/>
                  </a:lnTo>
                  <a:lnTo>
                    <a:pt x="12554570" y="1245113"/>
                  </a:lnTo>
                  <a:lnTo>
                    <a:pt x="12554570" y="104886"/>
                  </a:lnTo>
                  <a:lnTo>
                    <a:pt x="12546327" y="64061"/>
                  </a:lnTo>
                  <a:lnTo>
                    <a:pt x="12523849" y="30721"/>
                  </a:lnTo>
                  <a:lnTo>
                    <a:pt x="12490509" y="8242"/>
                  </a:lnTo>
                  <a:lnTo>
                    <a:pt x="12449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5099321" y="4523422"/>
            <a:ext cx="12837795" cy="1256665"/>
            <a:chOff x="5099321" y="4523422"/>
            <a:chExt cx="12837795" cy="12566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9321" y="4523422"/>
              <a:ext cx="12837305" cy="12565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04766" y="4633858"/>
              <a:ext cx="12554585" cy="971550"/>
            </a:xfrm>
            <a:custGeom>
              <a:avLst/>
              <a:gdLst/>
              <a:ahLst/>
              <a:cxnLst/>
              <a:rect l="l" t="t" r="r" b="b"/>
              <a:pathLst>
                <a:path w="12554585" h="971550">
                  <a:moveTo>
                    <a:pt x="12449683" y="0"/>
                  </a:moveTo>
                  <a:lnTo>
                    <a:pt x="104897" y="0"/>
                  </a:lnTo>
                  <a:lnTo>
                    <a:pt x="64065" y="8242"/>
                  </a:lnTo>
                  <a:lnTo>
                    <a:pt x="30722" y="30721"/>
                  </a:lnTo>
                  <a:lnTo>
                    <a:pt x="8243" y="64061"/>
                  </a:lnTo>
                  <a:lnTo>
                    <a:pt x="0" y="104886"/>
                  </a:lnTo>
                  <a:lnTo>
                    <a:pt x="0" y="866423"/>
                  </a:lnTo>
                  <a:lnTo>
                    <a:pt x="8243" y="907255"/>
                  </a:lnTo>
                  <a:lnTo>
                    <a:pt x="30722" y="940598"/>
                  </a:lnTo>
                  <a:lnTo>
                    <a:pt x="64065" y="963078"/>
                  </a:lnTo>
                  <a:lnTo>
                    <a:pt x="104897" y="971321"/>
                  </a:lnTo>
                  <a:lnTo>
                    <a:pt x="12449683" y="971321"/>
                  </a:lnTo>
                  <a:lnTo>
                    <a:pt x="12490509" y="963078"/>
                  </a:lnTo>
                  <a:lnTo>
                    <a:pt x="12523849" y="940598"/>
                  </a:lnTo>
                  <a:lnTo>
                    <a:pt x="12546327" y="907255"/>
                  </a:lnTo>
                  <a:lnTo>
                    <a:pt x="12554570" y="866423"/>
                  </a:lnTo>
                  <a:lnTo>
                    <a:pt x="12554570" y="104886"/>
                  </a:lnTo>
                  <a:lnTo>
                    <a:pt x="12546327" y="64061"/>
                  </a:lnTo>
                  <a:lnTo>
                    <a:pt x="12523849" y="30721"/>
                  </a:lnTo>
                  <a:lnTo>
                    <a:pt x="12490509" y="8242"/>
                  </a:lnTo>
                  <a:lnTo>
                    <a:pt x="12449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5099321" y="5905579"/>
            <a:ext cx="12837795" cy="1246505"/>
            <a:chOff x="5099321" y="5905579"/>
            <a:chExt cx="12837795" cy="12465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9321" y="5905579"/>
              <a:ext cx="12837305" cy="12460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04766" y="6010877"/>
              <a:ext cx="12554585" cy="971550"/>
            </a:xfrm>
            <a:custGeom>
              <a:avLst/>
              <a:gdLst/>
              <a:ahLst/>
              <a:cxnLst/>
              <a:rect l="l" t="t" r="r" b="b"/>
              <a:pathLst>
                <a:path w="12554585" h="971550">
                  <a:moveTo>
                    <a:pt x="12449683" y="0"/>
                  </a:moveTo>
                  <a:lnTo>
                    <a:pt x="104897" y="0"/>
                  </a:lnTo>
                  <a:lnTo>
                    <a:pt x="64065" y="8242"/>
                  </a:lnTo>
                  <a:lnTo>
                    <a:pt x="30722" y="30721"/>
                  </a:lnTo>
                  <a:lnTo>
                    <a:pt x="8243" y="64061"/>
                  </a:lnTo>
                  <a:lnTo>
                    <a:pt x="0" y="104886"/>
                  </a:lnTo>
                  <a:lnTo>
                    <a:pt x="0" y="866434"/>
                  </a:lnTo>
                  <a:lnTo>
                    <a:pt x="8243" y="907260"/>
                  </a:lnTo>
                  <a:lnTo>
                    <a:pt x="30722" y="940599"/>
                  </a:lnTo>
                  <a:lnTo>
                    <a:pt x="64065" y="963078"/>
                  </a:lnTo>
                  <a:lnTo>
                    <a:pt x="104897" y="971321"/>
                  </a:lnTo>
                  <a:lnTo>
                    <a:pt x="12449683" y="971321"/>
                  </a:lnTo>
                  <a:lnTo>
                    <a:pt x="12490509" y="963078"/>
                  </a:lnTo>
                  <a:lnTo>
                    <a:pt x="12523849" y="940599"/>
                  </a:lnTo>
                  <a:lnTo>
                    <a:pt x="12546327" y="907260"/>
                  </a:lnTo>
                  <a:lnTo>
                    <a:pt x="12554570" y="866434"/>
                  </a:lnTo>
                  <a:lnTo>
                    <a:pt x="12554570" y="104886"/>
                  </a:lnTo>
                  <a:lnTo>
                    <a:pt x="12546327" y="64061"/>
                  </a:lnTo>
                  <a:lnTo>
                    <a:pt x="12523849" y="30721"/>
                  </a:lnTo>
                  <a:lnTo>
                    <a:pt x="12490509" y="8242"/>
                  </a:lnTo>
                  <a:lnTo>
                    <a:pt x="12449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099321" y="7277265"/>
            <a:ext cx="12837795" cy="1256665"/>
            <a:chOff x="5099321" y="7277265"/>
            <a:chExt cx="12837795" cy="125666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9321" y="7277265"/>
              <a:ext cx="12837305" cy="125650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04766" y="7387896"/>
              <a:ext cx="12554585" cy="971550"/>
            </a:xfrm>
            <a:custGeom>
              <a:avLst/>
              <a:gdLst/>
              <a:ahLst/>
              <a:cxnLst/>
              <a:rect l="l" t="t" r="r" b="b"/>
              <a:pathLst>
                <a:path w="12554585" h="971550">
                  <a:moveTo>
                    <a:pt x="12449683" y="0"/>
                  </a:moveTo>
                  <a:lnTo>
                    <a:pt x="104897" y="0"/>
                  </a:lnTo>
                  <a:lnTo>
                    <a:pt x="64065" y="8242"/>
                  </a:lnTo>
                  <a:lnTo>
                    <a:pt x="30722" y="30721"/>
                  </a:lnTo>
                  <a:lnTo>
                    <a:pt x="8243" y="64061"/>
                  </a:lnTo>
                  <a:lnTo>
                    <a:pt x="0" y="104886"/>
                  </a:lnTo>
                  <a:lnTo>
                    <a:pt x="0" y="866423"/>
                  </a:lnTo>
                  <a:lnTo>
                    <a:pt x="8243" y="907255"/>
                  </a:lnTo>
                  <a:lnTo>
                    <a:pt x="30722" y="940598"/>
                  </a:lnTo>
                  <a:lnTo>
                    <a:pt x="64065" y="963078"/>
                  </a:lnTo>
                  <a:lnTo>
                    <a:pt x="104897" y="971321"/>
                  </a:lnTo>
                  <a:lnTo>
                    <a:pt x="12449683" y="971321"/>
                  </a:lnTo>
                  <a:lnTo>
                    <a:pt x="12490509" y="963078"/>
                  </a:lnTo>
                  <a:lnTo>
                    <a:pt x="12523849" y="940598"/>
                  </a:lnTo>
                  <a:lnTo>
                    <a:pt x="12546327" y="907255"/>
                  </a:lnTo>
                  <a:lnTo>
                    <a:pt x="12554570" y="866423"/>
                  </a:lnTo>
                  <a:lnTo>
                    <a:pt x="12554570" y="104886"/>
                  </a:lnTo>
                  <a:lnTo>
                    <a:pt x="12546327" y="64061"/>
                  </a:lnTo>
                  <a:lnTo>
                    <a:pt x="12523849" y="30721"/>
                  </a:lnTo>
                  <a:lnTo>
                    <a:pt x="12490509" y="8242"/>
                  </a:lnTo>
                  <a:lnTo>
                    <a:pt x="12449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099321" y="8659422"/>
            <a:ext cx="12837795" cy="1246505"/>
            <a:chOff x="5099321" y="8659422"/>
            <a:chExt cx="12837795" cy="124650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9321" y="8659422"/>
              <a:ext cx="12837305" cy="12460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04766" y="8764915"/>
              <a:ext cx="12554585" cy="971550"/>
            </a:xfrm>
            <a:custGeom>
              <a:avLst/>
              <a:gdLst/>
              <a:ahLst/>
              <a:cxnLst/>
              <a:rect l="l" t="t" r="r" b="b"/>
              <a:pathLst>
                <a:path w="12554585" h="971550">
                  <a:moveTo>
                    <a:pt x="12449683" y="0"/>
                  </a:moveTo>
                  <a:lnTo>
                    <a:pt x="104897" y="0"/>
                  </a:lnTo>
                  <a:lnTo>
                    <a:pt x="64065" y="8242"/>
                  </a:lnTo>
                  <a:lnTo>
                    <a:pt x="30722" y="30721"/>
                  </a:lnTo>
                  <a:lnTo>
                    <a:pt x="8243" y="64061"/>
                  </a:lnTo>
                  <a:lnTo>
                    <a:pt x="0" y="104886"/>
                  </a:lnTo>
                  <a:lnTo>
                    <a:pt x="0" y="866423"/>
                  </a:lnTo>
                  <a:lnTo>
                    <a:pt x="8243" y="907255"/>
                  </a:lnTo>
                  <a:lnTo>
                    <a:pt x="30722" y="940598"/>
                  </a:lnTo>
                  <a:lnTo>
                    <a:pt x="64065" y="963078"/>
                  </a:lnTo>
                  <a:lnTo>
                    <a:pt x="104897" y="971321"/>
                  </a:lnTo>
                  <a:lnTo>
                    <a:pt x="12449683" y="971321"/>
                  </a:lnTo>
                  <a:lnTo>
                    <a:pt x="12490509" y="963078"/>
                  </a:lnTo>
                  <a:lnTo>
                    <a:pt x="12523849" y="940598"/>
                  </a:lnTo>
                  <a:lnTo>
                    <a:pt x="12546327" y="907255"/>
                  </a:lnTo>
                  <a:lnTo>
                    <a:pt x="12554570" y="866423"/>
                  </a:lnTo>
                  <a:lnTo>
                    <a:pt x="12554570" y="104886"/>
                  </a:lnTo>
                  <a:lnTo>
                    <a:pt x="12546327" y="64061"/>
                  </a:lnTo>
                  <a:lnTo>
                    <a:pt x="12523849" y="30721"/>
                  </a:lnTo>
                  <a:lnTo>
                    <a:pt x="12490509" y="8242"/>
                  </a:lnTo>
                  <a:lnTo>
                    <a:pt x="12449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518877" y="3134833"/>
            <a:ext cx="83991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30" dirty="0">
                <a:solidFill>
                  <a:srgbClr val="333333"/>
                </a:solidFill>
                <a:latin typeface="PMingLiU"/>
                <a:cs typeface="PMingLiU"/>
              </a:rPr>
              <a:t>在“设计阶段”，进行概要设计、详细设计、数据库设计、接口设计等工作</a:t>
            </a:r>
            <a:r>
              <a:rPr sz="1950" spc="-50" dirty="0">
                <a:solidFill>
                  <a:srgbClr val="333333"/>
                </a:solidFill>
                <a:latin typeface="PMingLiU"/>
                <a:cs typeface="PMingLiU"/>
              </a:rPr>
              <a:t>，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8877" y="3689706"/>
            <a:ext cx="11057890" cy="315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0" dirty="0">
                <a:solidFill>
                  <a:srgbClr val="333333"/>
                </a:solidFill>
                <a:latin typeface="PMingLiU"/>
                <a:cs typeface="PMingLiU"/>
              </a:rPr>
              <a:t>在“开发阶段”，执行开发编码任务，创建版本并关联要测试的需求和</a:t>
            </a:r>
            <a:r>
              <a:rPr sz="1950" spc="-25" dirty="0">
                <a:solidFill>
                  <a:srgbClr val="333333"/>
                </a:solidFill>
                <a:latin typeface="PMingLiU"/>
                <a:cs typeface="PMingLiU"/>
              </a:rPr>
              <a:t>bug，</a:t>
            </a:r>
            <a:r>
              <a:rPr sz="1950" spc="-10" dirty="0">
                <a:solidFill>
                  <a:srgbClr val="333333"/>
                </a:solidFill>
                <a:latin typeface="PMingLiU"/>
                <a:cs typeface="PMingLiU"/>
              </a:rPr>
              <a:t>提交测试单至测试</a:t>
            </a:r>
            <a:r>
              <a:rPr sz="1950" spc="-10" dirty="0">
                <a:solidFill>
                  <a:srgbClr val="333333"/>
                </a:solidFill>
                <a:latin typeface="PMingLiU"/>
                <a:cs typeface="PMingLiU"/>
                <a:sym typeface="+mn-ea"/>
              </a:rPr>
              <a:t>部门</a:t>
            </a:r>
            <a:r>
              <a:rPr sz="195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8877" y="4928621"/>
            <a:ext cx="1061529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30" dirty="0">
                <a:solidFill>
                  <a:srgbClr val="333333"/>
                </a:solidFill>
                <a:latin typeface="PMingLiU"/>
                <a:cs typeface="PMingLiU"/>
              </a:rPr>
              <a:t>在“测试阶段”，撰写用例，收到测试单后，在测试单中关联所需的用例，执行用例并记录结果</a:t>
            </a:r>
            <a:r>
              <a:rPr sz="195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18877" y="6311783"/>
            <a:ext cx="1184719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30" dirty="0">
                <a:solidFill>
                  <a:srgbClr val="333333"/>
                </a:solidFill>
                <a:latin typeface="PMingLiU"/>
                <a:cs typeface="PMingLiU"/>
              </a:rPr>
              <a:t>在“发布阶段”，版本测试通过后，在发布栏目进行发布（发布上线或者交付给客户），并生成产品路线图</a:t>
            </a:r>
            <a:r>
              <a:rPr sz="195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6718" y="3283814"/>
            <a:ext cx="1282065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00"/>
              </a:lnSpc>
              <a:spcBef>
                <a:spcPts val="120"/>
              </a:spcBef>
            </a:pPr>
            <a:r>
              <a:rPr sz="2450" spc="-15" dirty="0">
                <a:latin typeface="PMingLiU"/>
                <a:cs typeface="PMingLiU"/>
              </a:rPr>
              <a:t>开发团队</a:t>
            </a:r>
            <a:endParaRPr sz="2450">
              <a:latin typeface="PMingLiU"/>
              <a:cs typeface="PMingLiU"/>
            </a:endParaRPr>
          </a:p>
          <a:p>
            <a:pPr marL="12700">
              <a:lnSpc>
                <a:spcPts val="1700"/>
              </a:lnSpc>
            </a:pPr>
            <a:r>
              <a:rPr sz="1450" spc="220" dirty="0">
                <a:solidFill>
                  <a:srgbClr val="7087AA"/>
                </a:solidFill>
                <a:latin typeface="PMingLiU"/>
                <a:cs typeface="PMingLiU"/>
              </a:rPr>
              <a:t>DevTeam</a:t>
            </a:r>
            <a:endParaRPr sz="1450">
              <a:latin typeface="PMingLiU"/>
              <a:cs typeface="PMingLiU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83662" y="3278989"/>
            <a:ext cx="866776" cy="5469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746718" y="4828484"/>
            <a:ext cx="1282065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00"/>
              </a:lnSpc>
              <a:spcBef>
                <a:spcPts val="120"/>
              </a:spcBef>
            </a:pPr>
            <a:r>
              <a:rPr sz="2450" spc="-15" dirty="0">
                <a:latin typeface="PMingLiU"/>
                <a:cs typeface="PMingLiU"/>
              </a:rPr>
              <a:t>测试团队</a:t>
            </a:r>
            <a:endParaRPr sz="2450">
              <a:latin typeface="PMingLiU"/>
              <a:cs typeface="PMingLiU"/>
            </a:endParaRPr>
          </a:p>
          <a:p>
            <a:pPr marL="31750">
              <a:lnSpc>
                <a:spcPts val="1700"/>
              </a:lnSpc>
            </a:pPr>
            <a:r>
              <a:rPr sz="1450" spc="190" dirty="0">
                <a:solidFill>
                  <a:srgbClr val="7087AA"/>
                </a:solidFill>
                <a:latin typeface="PMingLiU"/>
                <a:cs typeface="PMingLiU"/>
              </a:rPr>
              <a:t>Tester</a:t>
            </a:r>
            <a:endParaRPr sz="1450">
              <a:latin typeface="PMingLiU"/>
              <a:cs typeface="PMingLiU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2381" y="4805012"/>
            <a:ext cx="729352" cy="58055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676357" y="6169713"/>
            <a:ext cx="1393825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00"/>
              </a:lnSpc>
              <a:spcBef>
                <a:spcPts val="120"/>
              </a:spcBef>
            </a:pPr>
            <a:r>
              <a:rPr sz="2450" spc="-15" dirty="0">
                <a:latin typeface="PMingLiU"/>
                <a:cs typeface="PMingLiU"/>
              </a:rPr>
              <a:t>产品经理</a:t>
            </a:r>
            <a:endParaRPr sz="2450">
              <a:latin typeface="PMingLiU"/>
              <a:cs typeface="PMingLiU"/>
            </a:endParaRPr>
          </a:p>
          <a:p>
            <a:pPr marL="12700">
              <a:lnSpc>
                <a:spcPts val="1700"/>
              </a:lnSpc>
            </a:pPr>
            <a:r>
              <a:rPr sz="1450" spc="180" dirty="0">
                <a:solidFill>
                  <a:srgbClr val="7087AA"/>
                </a:solidFill>
                <a:latin typeface="PMingLiU"/>
                <a:cs typeface="PMingLiU"/>
              </a:rPr>
              <a:t>Product</a:t>
            </a:r>
            <a:r>
              <a:rPr sz="1450" spc="5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1450" spc="185" dirty="0">
                <a:solidFill>
                  <a:srgbClr val="7087AA"/>
                </a:solidFill>
                <a:latin typeface="PMingLiU"/>
                <a:cs typeface="PMingLiU"/>
              </a:rPr>
              <a:t>Owner</a:t>
            </a:r>
            <a:endParaRPr sz="1450">
              <a:latin typeface="PMingLiU"/>
              <a:cs typeface="PMingLiU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98236" y="6177721"/>
            <a:ext cx="496918" cy="60516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518872" y="7709041"/>
            <a:ext cx="86455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30" dirty="0">
                <a:solidFill>
                  <a:srgbClr val="333333"/>
                </a:solidFill>
                <a:latin typeface="PMingLiU"/>
                <a:cs typeface="PMingLiU"/>
              </a:rPr>
              <a:t>在项目过程中，团队和干系人可以识别风险和问题，进行风险管理和问题管理</a:t>
            </a:r>
            <a:r>
              <a:rPr sz="195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endParaRPr sz="1950">
              <a:latin typeface="PMingLiU"/>
              <a:cs typeface="PMingLiU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4757" y="7641083"/>
            <a:ext cx="729352" cy="524906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3239095" y="7603386"/>
            <a:ext cx="1688464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00"/>
              </a:lnSpc>
              <a:spcBef>
                <a:spcPts val="120"/>
              </a:spcBef>
            </a:pPr>
            <a:r>
              <a:rPr sz="2450" dirty="0">
                <a:latin typeface="PMingLiU"/>
                <a:cs typeface="PMingLiU"/>
              </a:rPr>
              <a:t>团队/干系</a:t>
            </a:r>
            <a:r>
              <a:rPr sz="2450" spc="-50" dirty="0">
                <a:latin typeface="PMingLiU"/>
                <a:cs typeface="PMingLiU"/>
              </a:rPr>
              <a:t>人</a:t>
            </a:r>
            <a:endParaRPr sz="2450">
              <a:latin typeface="PMingLiU"/>
              <a:cs typeface="PMingLiU"/>
            </a:endParaRPr>
          </a:p>
          <a:p>
            <a:pPr marL="12700">
              <a:lnSpc>
                <a:spcPts val="1700"/>
              </a:lnSpc>
            </a:pPr>
            <a:r>
              <a:rPr sz="1450" spc="235" dirty="0">
                <a:solidFill>
                  <a:srgbClr val="7087AA"/>
                </a:solidFill>
                <a:latin typeface="PMingLiU"/>
                <a:cs typeface="PMingLiU"/>
              </a:rPr>
              <a:t>Team</a:t>
            </a:r>
            <a:endParaRPr sz="1450">
              <a:latin typeface="PMingLiU"/>
              <a:cs typeface="PMingLiU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18872" y="9047863"/>
            <a:ext cx="102654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0" dirty="0">
                <a:solidFill>
                  <a:srgbClr val="333333"/>
                </a:solidFill>
                <a:latin typeface="PMingLiU"/>
                <a:cs typeface="PMingLiU"/>
              </a:rPr>
              <a:t>在项目过程中，相关角色还可以进行过程裁剪、评审审计、配置基线、</a:t>
            </a:r>
            <a:r>
              <a:rPr sz="1950" spc="-20" dirty="0">
                <a:solidFill>
                  <a:srgbClr val="333333"/>
                </a:solidFill>
                <a:latin typeface="PMingLiU"/>
                <a:cs typeface="PMingLiU"/>
              </a:rPr>
              <a:t>QA</a:t>
            </a:r>
            <a:r>
              <a:rPr sz="1950" spc="-10" dirty="0">
                <a:solidFill>
                  <a:srgbClr val="333333"/>
                </a:solidFill>
                <a:latin typeface="PMingLiU"/>
                <a:cs typeface="PMingLiU"/>
              </a:rPr>
              <a:t>计划等流程和操作</a:t>
            </a:r>
            <a:r>
              <a:rPr sz="195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04610" y="8905708"/>
            <a:ext cx="654050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00"/>
              </a:lnSpc>
              <a:spcBef>
                <a:spcPts val="120"/>
              </a:spcBef>
            </a:pPr>
            <a:r>
              <a:rPr sz="2450" spc="-25" dirty="0">
                <a:latin typeface="PMingLiU"/>
                <a:cs typeface="PMingLiU"/>
              </a:rPr>
              <a:t>其他</a:t>
            </a:r>
            <a:endParaRPr sz="2450">
              <a:latin typeface="PMingLiU"/>
              <a:cs typeface="PMingLiU"/>
            </a:endParaRPr>
          </a:p>
          <a:p>
            <a:pPr marL="12700">
              <a:lnSpc>
                <a:spcPts val="1700"/>
              </a:lnSpc>
            </a:pPr>
            <a:r>
              <a:rPr sz="1450" spc="190" dirty="0">
                <a:solidFill>
                  <a:srgbClr val="7087AA"/>
                </a:solidFill>
                <a:latin typeface="PMingLiU"/>
                <a:cs typeface="PMingLiU"/>
              </a:rPr>
              <a:t>Others</a:t>
            </a:r>
            <a:endParaRPr sz="1450">
              <a:latin typeface="PMingLiU"/>
              <a:cs typeface="PMingLiU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26489" y="8913715"/>
            <a:ext cx="496918" cy="605157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9423736" y="10773829"/>
            <a:ext cx="27940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spc="210" dirty="0">
                <a:solidFill>
                  <a:srgbClr val="B3B3B3"/>
                </a:solidFill>
                <a:latin typeface="PMingLiU"/>
                <a:cs typeface="PMingLiU"/>
              </a:rPr>
              <a:t>08</a:t>
            </a:r>
            <a:endParaRPr sz="16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7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90"/>
              </a:lnSpc>
            </a:pPr>
            <a:r>
              <a:rPr spc="-25" dirty="0"/>
              <a:t>106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950943" y="1358361"/>
            <a:ext cx="1704339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latin typeface="宋体" panose="02010600030101010101" pitchFamily="2" charset="-122"/>
                <a:cs typeface="宋体" panose="02010600030101010101" pitchFamily="2" charset="-122"/>
              </a:rPr>
              <a:t>提交</a:t>
            </a:r>
            <a:r>
              <a:rPr sz="3450" spc="33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54" y="2650329"/>
            <a:ext cx="8439785" cy="153352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用例失败转</a:t>
            </a:r>
            <a:r>
              <a:rPr sz="2150" spc="30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spc="-1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如果一个用例执行失败，那么可以直接由这个测试用例创建一个</a:t>
            </a:r>
            <a:r>
              <a:rPr sz="2150" spc="20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Bug，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而且其重现步骤会自动拼装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16739" y="4526912"/>
            <a:ext cx="16506825" cy="4912360"/>
            <a:chOff x="2016739" y="4526912"/>
            <a:chExt cx="16506825" cy="491236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16739" y="5222636"/>
              <a:ext cx="11536072" cy="42166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147389" y="7889233"/>
              <a:ext cx="400685" cy="1531620"/>
            </a:xfrm>
            <a:custGeom>
              <a:avLst/>
              <a:gdLst/>
              <a:ahLst/>
              <a:cxnLst/>
              <a:rect l="l" t="t" r="r" b="b"/>
              <a:pathLst>
                <a:path w="400684" h="1531620">
                  <a:moveTo>
                    <a:pt x="333906" y="1531073"/>
                  </a:moveTo>
                  <a:lnTo>
                    <a:pt x="66312" y="1531073"/>
                  </a:lnTo>
                  <a:lnTo>
                    <a:pt x="40503" y="1525861"/>
                  </a:lnTo>
                  <a:lnTo>
                    <a:pt x="19424" y="1511648"/>
                  </a:lnTo>
                  <a:lnTo>
                    <a:pt x="5212" y="1490570"/>
                  </a:lnTo>
                  <a:lnTo>
                    <a:pt x="0" y="1464761"/>
                  </a:lnTo>
                  <a:lnTo>
                    <a:pt x="0" y="66312"/>
                  </a:lnTo>
                  <a:lnTo>
                    <a:pt x="5212" y="40498"/>
                  </a:lnTo>
                  <a:lnTo>
                    <a:pt x="19424" y="19420"/>
                  </a:lnTo>
                  <a:lnTo>
                    <a:pt x="40503" y="5210"/>
                  </a:lnTo>
                  <a:lnTo>
                    <a:pt x="66312" y="0"/>
                  </a:lnTo>
                  <a:lnTo>
                    <a:pt x="333906" y="0"/>
                  </a:lnTo>
                  <a:lnTo>
                    <a:pt x="359719" y="5210"/>
                  </a:lnTo>
                  <a:lnTo>
                    <a:pt x="380797" y="19420"/>
                  </a:lnTo>
                  <a:lnTo>
                    <a:pt x="395007" y="40498"/>
                  </a:lnTo>
                  <a:lnTo>
                    <a:pt x="400218" y="66312"/>
                  </a:lnTo>
                  <a:lnTo>
                    <a:pt x="400218" y="1464761"/>
                  </a:lnTo>
                  <a:lnTo>
                    <a:pt x="395007" y="1490570"/>
                  </a:lnTo>
                  <a:lnTo>
                    <a:pt x="380797" y="1511648"/>
                  </a:lnTo>
                  <a:lnTo>
                    <a:pt x="359719" y="1525861"/>
                  </a:lnTo>
                  <a:lnTo>
                    <a:pt x="333906" y="1531073"/>
                  </a:lnTo>
                  <a:close/>
                </a:path>
              </a:pathLst>
            </a:custGeom>
            <a:ln w="21737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8703" y="4526912"/>
              <a:ext cx="10324292" cy="38846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331334" y="4652834"/>
              <a:ext cx="9864090" cy="3568700"/>
            </a:xfrm>
            <a:custGeom>
              <a:avLst/>
              <a:gdLst/>
              <a:ahLst/>
              <a:cxnLst/>
              <a:rect l="l" t="t" r="r" b="b"/>
              <a:pathLst>
                <a:path w="9864090" h="3568700">
                  <a:moveTo>
                    <a:pt x="9691369" y="0"/>
                  </a:moveTo>
                  <a:lnTo>
                    <a:pt x="172204" y="0"/>
                  </a:lnTo>
                  <a:lnTo>
                    <a:pt x="126425" y="6151"/>
                  </a:lnTo>
                  <a:lnTo>
                    <a:pt x="85288" y="23510"/>
                  </a:lnTo>
                  <a:lnTo>
                    <a:pt x="50436" y="50436"/>
                  </a:lnTo>
                  <a:lnTo>
                    <a:pt x="23510" y="85288"/>
                  </a:lnTo>
                  <a:lnTo>
                    <a:pt x="6151" y="126425"/>
                  </a:lnTo>
                  <a:lnTo>
                    <a:pt x="0" y="172204"/>
                  </a:lnTo>
                  <a:lnTo>
                    <a:pt x="0" y="2926905"/>
                  </a:lnTo>
                  <a:lnTo>
                    <a:pt x="6151" y="2972684"/>
                  </a:lnTo>
                  <a:lnTo>
                    <a:pt x="23510" y="3013820"/>
                  </a:lnTo>
                  <a:lnTo>
                    <a:pt x="50436" y="3048672"/>
                  </a:lnTo>
                  <a:lnTo>
                    <a:pt x="85288" y="3075599"/>
                  </a:lnTo>
                  <a:lnTo>
                    <a:pt x="126425" y="3092958"/>
                  </a:lnTo>
                  <a:lnTo>
                    <a:pt x="172204" y="3099109"/>
                  </a:lnTo>
                  <a:lnTo>
                    <a:pt x="3824983" y="3099109"/>
                  </a:lnTo>
                  <a:lnTo>
                    <a:pt x="3832942" y="3100368"/>
                  </a:lnTo>
                  <a:lnTo>
                    <a:pt x="3839970" y="3103921"/>
                  </a:lnTo>
                  <a:lnTo>
                    <a:pt x="3845599" y="3109428"/>
                  </a:lnTo>
                  <a:lnTo>
                    <a:pt x="3849359" y="3116554"/>
                  </a:lnTo>
                  <a:lnTo>
                    <a:pt x="3997344" y="3550844"/>
                  </a:lnTo>
                  <a:lnTo>
                    <a:pt x="4007620" y="3564240"/>
                  </a:lnTo>
                  <a:lnTo>
                    <a:pt x="4022675" y="3568272"/>
                  </a:lnTo>
                  <a:lnTo>
                    <a:pt x="4037389" y="3563129"/>
                  </a:lnTo>
                  <a:lnTo>
                    <a:pt x="4046641" y="3549001"/>
                  </a:lnTo>
                  <a:lnTo>
                    <a:pt x="4158271" y="3118397"/>
                  </a:lnTo>
                  <a:lnTo>
                    <a:pt x="4161757" y="3110590"/>
                  </a:lnTo>
                  <a:lnTo>
                    <a:pt x="4167438" y="3104493"/>
                  </a:lnTo>
                  <a:lnTo>
                    <a:pt x="4174768" y="3100525"/>
                  </a:lnTo>
                  <a:lnTo>
                    <a:pt x="4183202" y="3099109"/>
                  </a:lnTo>
                  <a:lnTo>
                    <a:pt x="9691369" y="3099109"/>
                  </a:lnTo>
                  <a:lnTo>
                    <a:pt x="9737148" y="3092958"/>
                  </a:lnTo>
                  <a:lnTo>
                    <a:pt x="9778285" y="3075599"/>
                  </a:lnTo>
                  <a:lnTo>
                    <a:pt x="9813137" y="3048672"/>
                  </a:lnTo>
                  <a:lnTo>
                    <a:pt x="9840063" y="3013820"/>
                  </a:lnTo>
                  <a:lnTo>
                    <a:pt x="9857422" y="2972684"/>
                  </a:lnTo>
                  <a:lnTo>
                    <a:pt x="9863574" y="2926905"/>
                  </a:lnTo>
                  <a:lnTo>
                    <a:pt x="9863574" y="172204"/>
                  </a:lnTo>
                  <a:lnTo>
                    <a:pt x="9857422" y="126425"/>
                  </a:lnTo>
                  <a:lnTo>
                    <a:pt x="9840063" y="85288"/>
                  </a:lnTo>
                  <a:lnTo>
                    <a:pt x="9813137" y="50436"/>
                  </a:lnTo>
                  <a:lnTo>
                    <a:pt x="9778285" y="23510"/>
                  </a:lnTo>
                  <a:lnTo>
                    <a:pt x="9737148" y="6151"/>
                  </a:lnTo>
                  <a:lnTo>
                    <a:pt x="9691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1337" y="4652834"/>
              <a:ext cx="9863574" cy="3160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8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107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2950943" y="1358361"/>
            <a:ext cx="175958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latin typeface="宋体" panose="02010600030101010101" pitchFamily="2" charset="-122"/>
                <a:cs typeface="宋体" panose="02010600030101010101" pitchFamily="2" charset="-122"/>
              </a:rPr>
              <a:t>验收</a:t>
            </a:r>
            <a:r>
              <a:rPr sz="3450" spc="484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54" y="2819868"/>
            <a:ext cx="7701915" cy="3267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指派开发团队解决</a:t>
            </a:r>
            <a:r>
              <a:rPr sz="2150" spc="30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spc="-1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4036060">
              <a:lnSpc>
                <a:spcPct val="137000"/>
              </a:lnSpc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测试阶段发现的</a:t>
            </a:r>
            <a:r>
              <a:rPr sz="2850" spc="315" dirty="0">
                <a:latin typeface="宋体" panose="02010600030101010101" pitchFamily="2" charset="-122"/>
                <a:cs typeface="宋体" panose="02010600030101010101" pitchFamily="2" charset="-122"/>
              </a:rPr>
              <a:t>Bug，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指派给开发团队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由研发团队确认并解决</a:t>
            </a:r>
            <a:r>
              <a:rPr sz="2850" spc="434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针对已经解决的</a:t>
            </a:r>
            <a:r>
              <a:rPr sz="2850" spc="335" dirty="0">
                <a:latin typeface="宋体" panose="02010600030101010101" pitchFamily="2" charset="-122"/>
                <a:cs typeface="宋体" panose="02010600030101010101" pitchFamily="2" charset="-122"/>
              </a:rPr>
              <a:t>Bug，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测试团队需要进行验收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564706" y="7591203"/>
            <a:ext cx="3808095" cy="1867535"/>
            <a:chOff x="14564706" y="7591203"/>
            <a:chExt cx="3808095" cy="186753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564706" y="7591203"/>
              <a:ext cx="1521643" cy="18531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3149" y="7625374"/>
              <a:ext cx="2249482" cy="183288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3805079" y="6347011"/>
            <a:ext cx="1202055" cy="1045210"/>
            <a:chOff x="13805079" y="6347011"/>
            <a:chExt cx="1202055" cy="1045210"/>
          </a:xfrm>
        </p:grpSpPr>
        <p:sp>
          <p:nvSpPr>
            <p:cNvPr id="9" name="object 9"/>
            <p:cNvSpPr/>
            <p:nvPr/>
          </p:nvSpPr>
          <p:spPr>
            <a:xfrm>
              <a:off x="13812932" y="6354864"/>
              <a:ext cx="1186180" cy="1029335"/>
            </a:xfrm>
            <a:custGeom>
              <a:avLst/>
              <a:gdLst/>
              <a:ahLst/>
              <a:cxnLst/>
              <a:rect l="l" t="t" r="r" b="b"/>
              <a:pathLst>
                <a:path w="1186180" h="1029334">
                  <a:moveTo>
                    <a:pt x="1114500" y="0"/>
                  </a:moveTo>
                  <a:lnTo>
                    <a:pt x="71516" y="0"/>
                  </a:lnTo>
                  <a:lnTo>
                    <a:pt x="43679" y="5620"/>
                  </a:lnTo>
                  <a:lnTo>
                    <a:pt x="20947" y="20947"/>
                  </a:lnTo>
                  <a:lnTo>
                    <a:pt x="5620" y="43679"/>
                  </a:lnTo>
                  <a:lnTo>
                    <a:pt x="0" y="71516"/>
                  </a:lnTo>
                  <a:lnTo>
                    <a:pt x="0" y="758898"/>
                  </a:lnTo>
                  <a:lnTo>
                    <a:pt x="5620" y="786733"/>
                  </a:lnTo>
                  <a:lnTo>
                    <a:pt x="20947" y="809462"/>
                  </a:lnTo>
                  <a:lnTo>
                    <a:pt x="43679" y="824785"/>
                  </a:lnTo>
                  <a:lnTo>
                    <a:pt x="71516" y="830404"/>
                  </a:lnTo>
                  <a:lnTo>
                    <a:pt x="741464" y="830404"/>
                  </a:lnTo>
                  <a:lnTo>
                    <a:pt x="1046146" y="1027424"/>
                  </a:lnTo>
                  <a:lnTo>
                    <a:pt x="1052118" y="1028974"/>
                  </a:lnTo>
                  <a:lnTo>
                    <a:pt x="1057402" y="1026814"/>
                  </a:lnTo>
                  <a:lnTo>
                    <a:pt x="1060596" y="1022082"/>
                  </a:lnTo>
                  <a:lnTo>
                    <a:pt x="1060302" y="1015916"/>
                  </a:lnTo>
                  <a:lnTo>
                    <a:pt x="988880" y="830404"/>
                  </a:lnTo>
                  <a:lnTo>
                    <a:pt x="1114500" y="830404"/>
                  </a:lnTo>
                  <a:lnTo>
                    <a:pt x="1142330" y="824785"/>
                  </a:lnTo>
                  <a:lnTo>
                    <a:pt x="1165060" y="809462"/>
                  </a:lnTo>
                  <a:lnTo>
                    <a:pt x="1180385" y="786733"/>
                  </a:lnTo>
                  <a:lnTo>
                    <a:pt x="1186005" y="758898"/>
                  </a:lnTo>
                  <a:lnTo>
                    <a:pt x="1186005" y="71516"/>
                  </a:lnTo>
                  <a:lnTo>
                    <a:pt x="1180385" y="43679"/>
                  </a:lnTo>
                  <a:lnTo>
                    <a:pt x="1165060" y="20947"/>
                  </a:lnTo>
                  <a:lnTo>
                    <a:pt x="1142330" y="5620"/>
                  </a:lnTo>
                  <a:lnTo>
                    <a:pt x="1114500" y="0"/>
                  </a:lnTo>
                  <a:close/>
                </a:path>
              </a:pathLst>
            </a:custGeom>
            <a:ln w="15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273180" y="6524069"/>
              <a:ext cx="27940" cy="66675"/>
            </a:xfrm>
            <a:custGeom>
              <a:avLst/>
              <a:gdLst/>
              <a:ahLst/>
              <a:cxnLst/>
              <a:rect l="l" t="t" r="r" b="b"/>
              <a:pathLst>
                <a:path w="27940" h="66675">
                  <a:moveTo>
                    <a:pt x="0" y="0"/>
                  </a:moveTo>
                  <a:lnTo>
                    <a:pt x="27726" y="6657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273180" y="6524069"/>
              <a:ext cx="27940" cy="66675"/>
            </a:xfrm>
            <a:custGeom>
              <a:avLst/>
              <a:gdLst/>
              <a:ahLst/>
              <a:cxnLst/>
              <a:rect l="l" t="t" r="r" b="b"/>
              <a:pathLst>
                <a:path w="27940" h="66675">
                  <a:moveTo>
                    <a:pt x="27726" y="66573"/>
                  </a:moveTo>
                  <a:lnTo>
                    <a:pt x="0" y="0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510969" y="6524069"/>
              <a:ext cx="27940" cy="66675"/>
            </a:xfrm>
            <a:custGeom>
              <a:avLst/>
              <a:gdLst/>
              <a:ahLst/>
              <a:cxnLst/>
              <a:rect l="l" t="t" r="r" b="b"/>
              <a:pathLst>
                <a:path w="27940" h="66675">
                  <a:moveTo>
                    <a:pt x="27726" y="0"/>
                  </a:moveTo>
                  <a:lnTo>
                    <a:pt x="0" y="6657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510969" y="6524069"/>
              <a:ext cx="27940" cy="66675"/>
            </a:xfrm>
            <a:custGeom>
              <a:avLst/>
              <a:gdLst/>
              <a:ahLst/>
              <a:cxnLst/>
              <a:rect l="l" t="t" r="r" b="b"/>
              <a:pathLst>
                <a:path w="27940" h="66675">
                  <a:moveTo>
                    <a:pt x="0" y="66573"/>
                  </a:moveTo>
                  <a:lnTo>
                    <a:pt x="27726" y="0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151032" y="6748258"/>
              <a:ext cx="509905" cy="0"/>
            </a:xfrm>
            <a:custGeom>
              <a:avLst/>
              <a:gdLst/>
              <a:ahLst/>
              <a:cxnLst/>
              <a:rect l="l" t="t" r="r" b="b"/>
              <a:pathLst>
                <a:path w="509905">
                  <a:moveTo>
                    <a:pt x="50980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151032" y="6748258"/>
              <a:ext cx="509905" cy="0"/>
            </a:xfrm>
            <a:custGeom>
              <a:avLst/>
              <a:gdLst/>
              <a:ahLst/>
              <a:cxnLst/>
              <a:rect l="l" t="t" r="r" b="b"/>
              <a:pathLst>
                <a:path w="509905">
                  <a:moveTo>
                    <a:pt x="0" y="0"/>
                  </a:moveTo>
                  <a:lnTo>
                    <a:pt x="509806" y="0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187326" y="6684129"/>
              <a:ext cx="211454" cy="226695"/>
            </a:xfrm>
            <a:custGeom>
              <a:avLst/>
              <a:gdLst/>
              <a:ahLst/>
              <a:cxnLst/>
              <a:rect l="l" t="t" r="r" b="b"/>
              <a:pathLst>
                <a:path w="211455" h="226695">
                  <a:moveTo>
                    <a:pt x="211428" y="0"/>
                  </a:moveTo>
                  <a:lnTo>
                    <a:pt x="0" y="22645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187326" y="6684129"/>
              <a:ext cx="211454" cy="226695"/>
            </a:xfrm>
            <a:custGeom>
              <a:avLst/>
              <a:gdLst/>
              <a:ahLst/>
              <a:cxnLst/>
              <a:rect l="l" t="t" r="r" b="b"/>
              <a:pathLst>
                <a:path w="211455" h="226695">
                  <a:moveTo>
                    <a:pt x="211428" y="0"/>
                  </a:moveTo>
                  <a:lnTo>
                    <a:pt x="0" y="226453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413122" y="6684129"/>
              <a:ext cx="211454" cy="226695"/>
            </a:xfrm>
            <a:custGeom>
              <a:avLst/>
              <a:gdLst/>
              <a:ahLst/>
              <a:cxnLst/>
              <a:rect l="l" t="t" r="r" b="b"/>
              <a:pathLst>
                <a:path w="211455" h="226695">
                  <a:moveTo>
                    <a:pt x="0" y="0"/>
                  </a:moveTo>
                  <a:lnTo>
                    <a:pt x="211428" y="22645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413122" y="6684129"/>
              <a:ext cx="211454" cy="226695"/>
            </a:xfrm>
            <a:custGeom>
              <a:avLst/>
              <a:gdLst/>
              <a:ahLst/>
              <a:cxnLst/>
              <a:rect l="l" t="t" r="r" b="b"/>
              <a:pathLst>
                <a:path w="211455" h="226695">
                  <a:moveTo>
                    <a:pt x="0" y="0"/>
                  </a:moveTo>
                  <a:lnTo>
                    <a:pt x="211428" y="226453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218051" y="6557349"/>
              <a:ext cx="381635" cy="403860"/>
            </a:xfrm>
            <a:custGeom>
              <a:avLst/>
              <a:gdLst/>
              <a:ahLst/>
              <a:cxnLst/>
              <a:rect l="l" t="t" r="r" b="b"/>
              <a:pathLst>
                <a:path w="381634" h="403859">
                  <a:moveTo>
                    <a:pt x="190643" y="0"/>
                  </a:moveTo>
                  <a:lnTo>
                    <a:pt x="146928" y="5034"/>
                  </a:lnTo>
                  <a:lnTo>
                    <a:pt x="106800" y="19376"/>
                  </a:lnTo>
                  <a:lnTo>
                    <a:pt x="71403" y="41880"/>
                  </a:lnTo>
                  <a:lnTo>
                    <a:pt x="41880" y="71403"/>
                  </a:lnTo>
                  <a:lnTo>
                    <a:pt x="19376" y="106800"/>
                  </a:lnTo>
                  <a:lnTo>
                    <a:pt x="5034" y="146928"/>
                  </a:lnTo>
                  <a:lnTo>
                    <a:pt x="0" y="190643"/>
                  </a:lnTo>
                  <a:lnTo>
                    <a:pt x="0" y="212705"/>
                  </a:lnTo>
                  <a:lnTo>
                    <a:pt x="5034" y="256416"/>
                  </a:lnTo>
                  <a:lnTo>
                    <a:pt x="19376" y="296541"/>
                  </a:lnTo>
                  <a:lnTo>
                    <a:pt x="41880" y="331937"/>
                  </a:lnTo>
                  <a:lnTo>
                    <a:pt x="71403" y="361458"/>
                  </a:lnTo>
                  <a:lnTo>
                    <a:pt x="106800" y="383962"/>
                  </a:lnTo>
                  <a:lnTo>
                    <a:pt x="146928" y="398303"/>
                  </a:lnTo>
                  <a:lnTo>
                    <a:pt x="190643" y="403338"/>
                  </a:lnTo>
                  <a:lnTo>
                    <a:pt x="234354" y="398303"/>
                  </a:lnTo>
                  <a:lnTo>
                    <a:pt x="274479" y="383962"/>
                  </a:lnTo>
                  <a:lnTo>
                    <a:pt x="309875" y="361458"/>
                  </a:lnTo>
                  <a:lnTo>
                    <a:pt x="339396" y="331937"/>
                  </a:lnTo>
                  <a:lnTo>
                    <a:pt x="361900" y="296541"/>
                  </a:lnTo>
                  <a:lnTo>
                    <a:pt x="376241" y="256416"/>
                  </a:lnTo>
                  <a:lnTo>
                    <a:pt x="381276" y="212705"/>
                  </a:lnTo>
                  <a:lnTo>
                    <a:pt x="381276" y="190643"/>
                  </a:lnTo>
                  <a:lnTo>
                    <a:pt x="376241" y="146928"/>
                  </a:lnTo>
                  <a:lnTo>
                    <a:pt x="361900" y="106800"/>
                  </a:lnTo>
                  <a:lnTo>
                    <a:pt x="339396" y="71403"/>
                  </a:lnTo>
                  <a:lnTo>
                    <a:pt x="309875" y="41880"/>
                  </a:lnTo>
                  <a:lnTo>
                    <a:pt x="274479" y="19376"/>
                  </a:lnTo>
                  <a:lnTo>
                    <a:pt x="234354" y="5034"/>
                  </a:lnTo>
                  <a:lnTo>
                    <a:pt x="1906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218051" y="6557349"/>
              <a:ext cx="381635" cy="403860"/>
            </a:xfrm>
            <a:custGeom>
              <a:avLst/>
              <a:gdLst/>
              <a:ahLst/>
              <a:cxnLst/>
              <a:rect l="l" t="t" r="r" b="b"/>
              <a:pathLst>
                <a:path w="381634" h="403859">
                  <a:moveTo>
                    <a:pt x="190643" y="403338"/>
                  </a:moveTo>
                  <a:lnTo>
                    <a:pt x="146928" y="398303"/>
                  </a:lnTo>
                  <a:lnTo>
                    <a:pt x="106800" y="383962"/>
                  </a:lnTo>
                  <a:lnTo>
                    <a:pt x="71403" y="361458"/>
                  </a:lnTo>
                  <a:lnTo>
                    <a:pt x="41880" y="331937"/>
                  </a:lnTo>
                  <a:lnTo>
                    <a:pt x="19376" y="296541"/>
                  </a:lnTo>
                  <a:lnTo>
                    <a:pt x="5034" y="256416"/>
                  </a:lnTo>
                  <a:lnTo>
                    <a:pt x="0" y="212705"/>
                  </a:lnTo>
                  <a:lnTo>
                    <a:pt x="0" y="190643"/>
                  </a:lnTo>
                  <a:lnTo>
                    <a:pt x="5034" y="146928"/>
                  </a:lnTo>
                  <a:lnTo>
                    <a:pt x="19376" y="106800"/>
                  </a:lnTo>
                  <a:lnTo>
                    <a:pt x="41880" y="71403"/>
                  </a:lnTo>
                  <a:lnTo>
                    <a:pt x="71403" y="41880"/>
                  </a:lnTo>
                  <a:lnTo>
                    <a:pt x="106800" y="19376"/>
                  </a:lnTo>
                  <a:lnTo>
                    <a:pt x="146928" y="5034"/>
                  </a:lnTo>
                  <a:lnTo>
                    <a:pt x="190643" y="0"/>
                  </a:lnTo>
                  <a:lnTo>
                    <a:pt x="234354" y="5034"/>
                  </a:lnTo>
                  <a:lnTo>
                    <a:pt x="274479" y="19376"/>
                  </a:lnTo>
                  <a:lnTo>
                    <a:pt x="309875" y="41880"/>
                  </a:lnTo>
                  <a:lnTo>
                    <a:pt x="339396" y="71403"/>
                  </a:lnTo>
                  <a:lnTo>
                    <a:pt x="361900" y="106800"/>
                  </a:lnTo>
                  <a:lnTo>
                    <a:pt x="376241" y="146928"/>
                  </a:lnTo>
                  <a:lnTo>
                    <a:pt x="381276" y="190643"/>
                  </a:lnTo>
                  <a:lnTo>
                    <a:pt x="381276" y="212705"/>
                  </a:lnTo>
                  <a:lnTo>
                    <a:pt x="376241" y="256416"/>
                  </a:lnTo>
                  <a:lnTo>
                    <a:pt x="361900" y="296541"/>
                  </a:lnTo>
                  <a:lnTo>
                    <a:pt x="339396" y="331937"/>
                  </a:lnTo>
                  <a:lnTo>
                    <a:pt x="309875" y="361458"/>
                  </a:lnTo>
                  <a:lnTo>
                    <a:pt x="274479" y="383962"/>
                  </a:lnTo>
                  <a:lnTo>
                    <a:pt x="234354" y="398303"/>
                  </a:lnTo>
                  <a:lnTo>
                    <a:pt x="190643" y="403338"/>
                  </a:lnTo>
                  <a:close/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408694" y="6665074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59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408694" y="6665074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590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7307444" y="6347011"/>
            <a:ext cx="1202055" cy="1045210"/>
            <a:chOff x="17307444" y="6347011"/>
            <a:chExt cx="1202055" cy="1045210"/>
          </a:xfrm>
        </p:grpSpPr>
        <p:sp>
          <p:nvSpPr>
            <p:cNvPr id="25" name="object 25"/>
            <p:cNvSpPr/>
            <p:nvPr/>
          </p:nvSpPr>
          <p:spPr>
            <a:xfrm>
              <a:off x="17315297" y="6354864"/>
              <a:ext cx="1186180" cy="1029335"/>
            </a:xfrm>
            <a:custGeom>
              <a:avLst/>
              <a:gdLst/>
              <a:ahLst/>
              <a:cxnLst/>
              <a:rect l="l" t="t" r="r" b="b"/>
              <a:pathLst>
                <a:path w="1186180" h="1029334">
                  <a:moveTo>
                    <a:pt x="71505" y="0"/>
                  </a:moveTo>
                  <a:lnTo>
                    <a:pt x="1114500" y="0"/>
                  </a:lnTo>
                  <a:lnTo>
                    <a:pt x="1142335" y="5620"/>
                  </a:lnTo>
                  <a:lnTo>
                    <a:pt x="1165064" y="20947"/>
                  </a:lnTo>
                  <a:lnTo>
                    <a:pt x="1180387" y="43679"/>
                  </a:lnTo>
                  <a:lnTo>
                    <a:pt x="1186005" y="71516"/>
                  </a:lnTo>
                  <a:lnTo>
                    <a:pt x="1186005" y="758898"/>
                  </a:lnTo>
                  <a:lnTo>
                    <a:pt x="1180387" y="786733"/>
                  </a:lnTo>
                  <a:lnTo>
                    <a:pt x="1165064" y="809462"/>
                  </a:lnTo>
                  <a:lnTo>
                    <a:pt x="1142335" y="824785"/>
                  </a:lnTo>
                  <a:lnTo>
                    <a:pt x="1114500" y="830404"/>
                  </a:lnTo>
                  <a:lnTo>
                    <a:pt x="444551" y="830404"/>
                  </a:lnTo>
                  <a:lnTo>
                    <a:pt x="139870" y="1027424"/>
                  </a:lnTo>
                  <a:lnTo>
                    <a:pt x="133895" y="1028974"/>
                  </a:lnTo>
                  <a:lnTo>
                    <a:pt x="128609" y="1026814"/>
                  </a:lnTo>
                  <a:lnTo>
                    <a:pt x="125414" y="1022082"/>
                  </a:lnTo>
                  <a:lnTo>
                    <a:pt x="125713" y="1015916"/>
                  </a:lnTo>
                  <a:lnTo>
                    <a:pt x="197135" y="830404"/>
                  </a:lnTo>
                  <a:lnTo>
                    <a:pt x="71505" y="830404"/>
                  </a:lnTo>
                  <a:lnTo>
                    <a:pt x="43674" y="824785"/>
                  </a:lnTo>
                  <a:lnTo>
                    <a:pt x="20945" y="809462"/>
                  </a:lnTo>
                  <a:lnTo>
                    <a:pt x="5620" y="786733"/>
                  </a:lnTo>
                  <a:lnTo>
                    <a:pt x="0" y="758898"/>
                  </a:lnTo>
                  <a:lnTo>
                    <a:pt x="0" y="71516"/>
                  </a:lnTo>
                  <a:lnTo>
                    <a:pt x="5620" y="43679"/>
                  </a:lnTo>
                  <a:lnTo>
                    <a:pt x="20945" y="20947"/>
                  </a:lnTo>
                  <a:lnTo>
                    <a:pt x="43674" y="5620"/>
                  </a:lnTo>
                  <a:lnTo>
                    <a:pt x="71505" y="0"/>
                  </a:lnTo>
                  <a:close/>
                </a:path>
              </a:pathLst>
            </a:custGeom>
            <a:ln w="15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734009" y="6626206"/>
              <a:ext cx="348615" cy="250825"/>
            </a:xfrm>
            <a:custGeom>
              <a:avLst/>
              <a:gdLst/>
              <a:ahLst/>
              <a:cxnLst/>
              <a:rect l="l" t="t" r="r" b="b"/>
              <a:pathLst>
                <a:path w="348615" h="250825">
                  <a:moveTo>
                    <a:pt x="0" y="116739"/>
                  </a:moveTo>
                  <a:lnTo>
                    <a:pt x="149084" y="250379"/>
                  </a:lnTo>
                  <a:lnTo>
                    <a:pt x="348596" y="0"/>
                  </a:lnTo>
                </a:path>
              </a:pathLst>
            </a:custGeom>
            <a:ln w="90991">
              <a:solidFill>
                <a:srgbClr val="03B8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9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108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2950943" y="1358361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测试报告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54" y="2573645"/>
            <a:ext cx="9187815" cy="3211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7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测试人员确定测试已经完成后，可以直接创建测试报告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并由产品团队验收后，进行发布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4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5"/>
              </a:spcBef>
              <a:buChar char="·"/>
              <a:tabLst>
                <a:tab pos="367665" algn="l"/>
              </a:tabLst>
            </a:pP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在“测试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测试报告”里，创建报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告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填写基本信息（测试时间、人员、总结陈述等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保存即可自动拼装生成测试总结报告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39037" y="5448350"/>
            <a:ext cx="10995025" cy="4262120"/>
            <a:chOff x="7539037" y="5448350"/>
            <a:chExt cx="10995025" cy="426212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39037" y="5448350"/>
              <a:ext cx="10994429" cy="42616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2657" y="5553056"/>
              <a:ext cx="10704176" cy="3982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5940" y="1179831"/>
            <a:ext cx="1137920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dirty="0"/>
              <a:t>10</a:t>
            </a:r>
            <a:r>
              <a:rPr spc="335" dirty="0"/>
              <a:t> </a:t>
            </a:r>
            <a:r>
              <a:rPr sz="4500" b="0" spc="-1019" baseline="11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4500" baseline="1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109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3358301" y="1358361"/>
            <a:ext cx="442087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latin typeface="宋体" panose="02010600030101010101" pitchFamily="2" charset="-122"/>
                <a:cs typeface="宋体" panose="02010600030101010101" pitchFamily="2" charset="-122"/>
              </a:rPr>
              <a:t>发布版本（产品团队</a:t>
            </a:r>
            <a:r>
              <a:rPr sz="3450" spc="-5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54" y="2650329"/>
            <a:ext cx="624522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spc="-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当测试达到上线发布的标准后，进入【发布阶段】</a:t>
            </a:r>
            <a:r>
              <a:rPr sz="2150" spc="-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转交产品经理，在项目</a:t>
            </a:r>
            <a:r>
              <a:rPr sz="2150" spc="-12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-发布 栏</a:t>
            </a:r>
            <a:r>
              <a:rPr sz="2150" spc="-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目下进行产品发布。</a:t>
            </a:r>
            <a:r>
              <a:rPr sz="2150" spc="1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也可以在产品</a:t>
            </a:r>
            <a:r>
              <a:rPr sz="2150" spc="-1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-发布 栏</a:t>
            </a:r>
            <a:r>
              <a:rPr sz="2150" spc="-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目下进行本操作。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6642" y="4778213"/>
            <a:ext cx="12795885" cy="4178300"/>
            <a:chOff x="1926642" y="4778213"/>
            <a:chExt cx="12795885" cy="417830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26642" y="4778213"/>
              <a:ext cx="12795421" cy="41778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605" y="4882922"/>
              <a:ext cx="12512708" cy="3905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7592" y="5108067"/>
            <a:ext cx="6799580" cy="196468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700" spc="-730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REPORT</a:t>
            </a:r>
            <a:endParaRPr sz="1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110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1637599" y="3806085"/>
            <a:ext cx="359537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CHAPTER</a:t>
            </a:r>
            <a:r>
              <a:rPr sz="5200" b="1" spc="-94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200" b="1" spc="-4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6</a:t>
            </a:r>
            <a:endParaRPr sz="5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0888" y="7377741"/>
            <a:ext cx="3474085" cy="1065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8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统计视</a:t>
            </a:r>
            <a:r>
              <a:rPr sz="68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endParaRPr sz="6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7153" y="7727315"/>
            <a:ext cx="2517775" cy="645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2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 瀑</a:t>
            </a:r>
            <a:r>
              <a:rPr sz="40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布模型</a:t>
            </a:r>
            <a:endParaRPr sz="4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801727" y="1093397"/>
            <a:ext cx="861060" cy="861060"/>
            <a:chOff x="14801727" y="1093397"/>
            <a:chExt cx="861060" cy="861060"/>
          </a:xfrm>
        </p:grpSpPr>
        <p:sp>
          <p:nvSpPr>
            <p:cNvPr id="7" name="object 7"/>
            <p:cNvSpPr/>
            <p:nvPr/>
          </p:nvSpPr>
          <p:spPr>
            <a:xfrm>
              <a:off x="14801727" y="1093397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37" y="0"/>
                  </a:moveTo>
                  <a:lnTo>
                    <a:pt x="383535" y="2525"/>
                  </a:lnTo>
                  <a:lnTo>
                    <a:pt x="338096" y="9927"/>
                  </a:lnTo>
                  <a:lnTo>
                    <a:pt x="294382" y="21943"/>
                  </a:lnTo>
                  <a:lnTo>
                    <a:pt x="252658" y="38309"/>
                  </a:lnTo>
                  <a:lnTo>
                    <a:pt x="213184" y="58765"/>
                  </a:lnTo>
                  <a:lnTo>
                    <a:pt x="176223" y="83046"/>
                  </a:lnTo>
                  <a:lnTo>
                    <a:pt x="142038" y="110891"/>
                  </a:lnTo>
                  <a:lnTo>
                    <a:pt x="110892" y="142037"/>
                  </a:lnTo>
                  <a:lnTo>
                    <a:pt x="83047" y="176221"/>
                  </a:lnTo>
                  <a:lnTo>
                    <a:pt x="58765" y="213181"/>
                  </a:lnTo>
                  <a:lnTo>
                    <a:pt x="38310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6"/>
                  </a:lnTo>
                  <a:lnTo>
                    <a:pt x="9927" y="522764"/>
                  </a:lnTo>
                  <a:lnTo>
                    <a:pt x="21943" y="566475"/>
                  </a:lnTo>
                  <a:lnTo>
                    <a:pt x="38310" y="608199"/>
                  </a:lnTo>
                  <a:lnTo>
                    <a:pt x="58765" y="647672"/>
                  </a:lnTo>
                  <a:lnTo>
                    <a:pt x="83047" y="684632"/>
                  </a:lnTo>
                  <a:lnTo>
                    <a:pt x="110892" y="718816"/>
                  </a:lnTo>
                  <a:lnTo>
                    <a:pt x="142038" y="749961"/>
                  </a:lnTo>
                  <a:lnTo>
                    <a:pt x="176223" y="777806"/>
                  </a:lnTo>
                  <a:lnTo>
                    <a:pt x="213184" y="802088"/>
                  </a:lnTo>
                  <a:lnTo>
                    <a:pt x="252658" y="822543"/>
                  </a:lnTo>
                  <a:lnTo>
                    <a:pt x="294382" y="838910"/>
                  </a:lnTo>
                  <a:lnTo>
                    <a:pt x="338096" y="850925"/>
                  </a:lnTo>
                  <a:lnTo>
                    <a:pt x="383535" y="858327"/>
                  </a:lnTo>
                  <a:lnTo>
                    <a:pt x="430437" y="860853"/>
                  </a:lnTo>
                  <a:lnTo>
                    <a:pt x="477335" y="858327"/>
                  </a:lnTo>
                  <a:lnTo>
                    <a:pt x="522771" y="850925"/>
                  </a:lnTo>
                  <a:lnTo>
                    <a:pt x="566482" y="838910"/>
                  </a:lnTo>
                  <a:lnTo>
                    <a:pt x="608205" y="822543"/>
                  </a:lnTo>
                  <a:lnTo>
                    <a:pt x="647678" y="802088"/>
                  </a:lnTo>
                  <a:lnTo>
                    <a:pt x="684638" y="777806"/>
                  </a:lnTo>
                  <a:lnTo>
                    <a:pt x="718822" y="749961"/>
                  </a:lnTo>
                  <a:lnTo>
                    <a:pt x="749968" y="718816"/>
                  </a:lnTo>
                  <a:lnTo>
                    <a:pt x="777814" y="684632"/>
                  </a:lnTo>
                  <a:lnTo>
                    <a:pt x="802096" y="647672"/>
                  </a:lnTo>
                  <a:lnTo>
                    <a:pt x="822552" y="608199"/>
                  </a:lnTo>
                  <a:lnTo>
                    <a:pt x="838919" y="566475"/>
                  </a:lnTo>
                  <a:lnTo>
                    <a:pt x="850935" y="522764"/>
                  </a:lnTo>
                  <a:lnTo>
                    <a:pt x="858338" y="477326"/>
                  </a:lnTo>
                  <a:lnTo>
                    <a:pt x="860863" y="430426"/>
                  </a:lnTo>
                  <a:lnTo>
                    <a:pt x="858338" y="383526"/>
                  </a:lnTo>
                  <a:lnTo>
                    <a:pt x="850935" y="338089"/>
                  </a:lnTo>
                  <a:lnTo>
                    <a:pt x="838919" y="294377"/>
                  </a:lnTo>
                  <a:lnTo>
                    <a:pt x="822552" y="252654"/>
                  </a:lnTo>
                  <a:lnTo>
                    <a:pt x="802096" y="213181"/>
                  </a:lnTo>
                  <a:lnTo>
                    <a:pt x="777814" y="176221"/>
                  </a:lnTo>
                  <a:lnTo>
                    <a:pt x="749968" y="142037"/>
                  </a:lnTo>
                  <a:lnTo>
                    <a:pt x="718822" y="110891"/>
                  </a:lnTo>
                  <a:lnTo>
                    <a:pt x="684638" y="83046"/>
                  </a:lnTo>
                  <a:lnTo>
                    <a:pt x="647678" y="58765"/>
                  </a:lnTo>
                  <a:lnTo>
                    <a:pt x="608205" y="38309"/>
                  </a:lnTo>
                  <a:lnTo>
                    <a:pt x="566482" y="21943"/>
                  </a:lnTo>
                  <a:lnTo>
                    <a:pt x="522771" y="9927"/>
                  </a:lnTo>
                  <a:lnTo>
                    <a:pt x="477335" y="2525"/>
                  </a:lnTo>
                  <a:lnTo>
                    <a:pt x="43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843305" y="1135527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490" y="0"/>
                  </a:moveTo>
                  <a:lnTo>
                    <a:pt x="339250" y="2540"/>
                  </a:lnTo>
                  <a:lnTo>
                    <a:pt x="291943" y="11430"/>
                  </a:lnTo>
                  <a:lnTo>
                    <a:pt x="246921" y="26670"/>
                  </a:lnTo>
                  <a:lnTo>
                    <a:pt x="204537" y="45720"/>
                  </a:lnTo>
                  <a:lnTo>
                    <a:pt x="165142" y="69850"/>
                  </a:lnTo>
                  <a:lnTo>
                    <a:pt x="129090" y="99060"/>
                  </a:lnTo>
                  <a:lnTo>
                    <a:pt x="96733" y="130810"/>
                  </a:lnTo>
                  <a:lnTo>
                    <a:pt x="68423" y="167640"/>
                  </a:lnTo>
                  <a:lnTo>
                    <a:pt x="44513" y="207010"/>
                  </a:lnTo>
                  <a:lnTo>
                    <a:pt x="25354" y="248920"/>
                  </a:lnTo>
                  <a:lnTo>
                    <a:pt x="11300" y="294640"/>
                  </a:lnTo>
                  <a:lnTo>
                    <a:pt x="2703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09" y="439420"/>
                  </a:lnTo>
                  <a:lnTo>
                    <a:pt x="11999" y="486410"/>
                  </a:lnTo>
                  <a:lnTo>
                    <a:pt x="26248" y="530860"/>
                  </a:lnTo>
                  <a:lnTo>
                    <a:pt x="45518" y="572770"/>
                  </a:lnTo>
                  <a:lnTo>
                    <a:pt x="69470" y="612140"/>
                  </a:lnTo>
                  <a:lnTo>
                    <a:pt x="97766" y="647700"/>
                  </a:lnTo>
                  <a:lnTo>
                    <a:pt x="130067" y="680720"/>
                  </a:lnTo>
                  <a:lnTo>
                    <a:pt x="166036" y="708660"/>
                  </a:lnTo>
                  <a:lnTo>
                    <a:pt x="205335" y="732790"/>
                  </a:lnTo>
                  <a:lnTo>
                    <a:pt x="247624" y="751840"/>
                  </a:lnTo>
                  <a:lnTo>
                    <a:pt x="292566" y="765810"/>
                  </a:lnTo>
                  <a:lnTo>
                    <a:pt x="339823" y="774700"/>
                  </a:lnTo>
                  <a:lnTo>
                    <a:pt x="389055" y="777240"/>
                  </a:lnTo>
                  <a:lnTo>
                    <a:pt x="438934" y="774700"/>
                  </a:lnTo>
                  <a:lnTo>
                    <a:pt x="486673" y="765810"/>
                  </a:lnTo>
                  <a:lnTo>
                    <a:pt x="531946" y="750570"/>
                  </a:lnTo>
                  <a:lnTo>
                    <a:pt x="574426" y="731520"/>
                  </a:lnTo>
                  <a:lnTo>
                    <a:pt x="601980" y="713740"/>
                  </a:lnTo>
                  <a:lnTo>
                    <a:pt x="339067" y="713740"/>
                  </a:lnTo>
                  <a:lnTo>
                    <a:pt x="292880" y="708660"/>
                  </a:lnTo>
                  <a:lnTo>
                    <a:pt x="248387" y="697230"/>
                  </a:lnTo>
                  <a:lnTo>
                    <a:pt x="205759" y="680720"/>
                  </a:lnTo>
                  <a:lnTo>
                    <a:pt x="165167" y="657860"/>
                  </a:lnTo>
                  <a:lnTo>
                    <a:pt x="109356" y="608330"/>
                  </a:lnTo>
                  <a:lnTo>
                    <a:pt x="67981" y="538480"/>
                  </a:lnTo>
                  <a:lnTo>
                    <a:pt x="60364" y="519430"/>
                  </a:lnTo>
                  <a:lnTo>
                    <a:pt x="163407" y="519430"/>
                  </a:lnTo>
                  <a:lnTo>
                    <a:pt x="164748" y="514350"/>
                  </a:lnTo>
                  <a:lnTo>
                    <a:pt x="164455" y="505460"/>
                  </a:lnTo>
                  <a:lnTo>
                    <a:pt x="163006" y="495300"/>
                  </a:lnTo>
                  <a:lnTo>
                    <a:pt x="161010" y="486410"/>
                  </a:lnTo>
                  <a:lnTo>
                    <a:pt x="159073" y="477520"/>
                  </a:lnTo>
                  <a:lnTo>
                    <a:pt x="156021" y="459740"/>
                  </a:lnTo>
                  <a:lnTo>
                    <a:pt x="153709" y="441960"/>
                  </a:lnTo>
                  <a:lnTo>
                    <a:pt x="152391" y="424180"/>
                  </a:lnTo>
                  <a:lnTo>
                    <a:pt x="152319" y="406400"/>
                  </a:lnTo>
                  <a:lnTo>
                    <a:pt x="155055" y="381000"/>
                  </a:lnTo>
                  <a:lnTo>
                    <a:pt x="156139" y="377190"/>
                  </a:lnTo>
                  <a:lnTo>
                    <a:pt x="44396" y="377190"/>
                  </a:lnTo>
                  <a:lnTo>
                    <a:pt x="44209" y="364490"/>
                  </a:lnTo>
                  <a:lnTo>
                    <a:pt x="44317" y="356870"/>
                  </a:lnTo>
                  <a:lnTo>
                    <a:pt x="44809" y="345440"/>
                  </a:lnTo>
                  <a:lnTo>
                    <a:pt x="52640" y="292100"/>
                  </a:lnTo>
                  <a:lnTo>
                    <a:pt x="66380" y="246380"/>
                  </a:lnTo>
                  <a:lnTo>
                    <a:pt x="98722" y="186690"/>
                  </a:lnTo>
                  <a:lnTo>
                    <a:pt x="126765" y="157480"/>
                  </a:lnTo>
                  <a:lnTo>
                    <a:pt x="160580" y="133350"/>
                  </a:lnTo>
                  <a:lnTo>
                    <a:pt x="200443" y="116840"/>
                  </a:lnTo>
                  <a:lnTo>
                    <a:pt x="243976" y="107950"/>
                  </a:lnTo>
                  <a:lnTo>
                    <a:pt x="287510" y="105410"/>
                  </a:lnTo>
                  <a:lnTo>
                    <a:pt x="655360" y="105410"/>
                  </a:lnTo>
                  <a:lnTo>
                    <a:pt x="649155" y="99060"/>
                  </a:lnTo>
                  <a:lnTo>
                    <a:pt x="613134" y="71120"/>
                  </a:lnTo>
                  <a:lnTo>
                    <a:pt x="573694" y="45720"/>
                  </a:lnTo>
                  <a:lnTo>
                    <a:pt x="531174" y="26670"/>
                  </a:lnTo>
                  <a:lnTo>
                    <a:pt x="485909" y="11430"/>
                  </a:lnTo>
                  <a:lnTo>
                    <a:pt x="438235" y="2540"/>
                  </a:lnTo>
                  <a:lnTo>
                    <a:pt x="38849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0" y="388620"/>
                  </a:lnTo>
                  <a:lnTo>
                    <a:pt x="476062" y="392430"/>
                  </a:lnTo>
                  <a:lnTo>
                    <a:pt x="505418" y="403860"/>
                  </a:lnTo>
                  <a:lnTo>
                    <a:pt x="537954" y="424180"/>
                  </a:lnTo>
                  <a:lnTo>
                    <a:pt x="581888" y="480060"/>
                  </a:lnTo>
                  <a:lnTo>
                    <a:pt x="591636" y="518160"/>
                  </a:lnTo>
                  <a:lnTo>
                    <a:pt x="592382" y="547370"/>
                  </a:lnTo>
                  <a:lnTo>
                    <a:pt x="587183" y="574040"/>
                  </a:lnTo>
                  <a:lnTo>
                    <a:pt x="560788" y="624840"/>
                  </a:lnTo>
                  <a:lnTo>
                    <a:pt x="517987" y="666750"/>
                  </a:lnTo>
                  <a:lnTo>
                    <a:pt x="465503" y="694690"/>
                  </a:lnTo>
                  <a:lnTo>
                    <a:pt x="403318" y="711200"/>
                  </a:lnTo>
                  <a:lnTo>
                    <a:pt x="371423" y="713740"/>
                  </a:lnTo>
                  <a:lnTo>
                    <a:pt x="601980" y="713740"/>
                  </a:lnTo>
                  <a:lnTo>
                    <a:pt x="649707" y="678180"/>
                  </a:lnTo>
                  <a:lnTo>
                    <a:pt x="681856" y="645160"/>
                  </a:lnTo>
                  <a:lnTo>
                    <a:pt x="709909" y="608330"/>
                  </a:lnTo>
                  <a:lnTo>
                    <a:pt x="733540" y="568960"/>
                  </a:lnTo>
                  <a:lnTo>
                    <a:pt x="752423" y="527050"/>
                  </a:lnTo>
                  <a:lnTo>
                    <a:pt x="766233" y="482600"/>
                  </a:lnTo>
                  <a:lnTo>
                    <a:pt x="774642" y="436880"/>
                  </a:lnTo>
                  <a:lnTo>
                    <a:pt x="776383" y="406400"/>
                  </a:lnTo>
                  <a:lnTo>
                    <a:pt x="606523" y="406400"/>
                  </a:lnTo>
                  <a:lnTo>
                    <a:pt x="584713" y="403860"/>
                  </a:lnTo>
                  <a:lnTo>
                    <a:pt x="563498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25" y="331470"/>
                  </a:moveTo>
                  <a:lnTo>
                    <a:pt x="314584" y="340360"/>
                  </a:lnTo>
                  <a:lnTo>
                    <a:pt x="269028" y="364490"/>
                  </a:lnTo>
                  <a:lnTo>
                    <a:pt x="237559" y="392430"/>
                  </a:lnTo>
                  <a:lnTo>
                    <a:pt x="216118" y="429260"/>
                  </a:lnTo>
                  <a:lnTo>
                    <a:pt x="207732" y="481330"/>
                  </a:lnTo>
                  <a:lnTo>
                    <a:pt x="211670" y="508000"/>
                  </a:lnTo>
                  <a:lnTo>
                    <a:pt x="237719" y="563880"/>
                  </a:lnTo>
                  <a:lnTo>
                    <a:pt x="287811" y="607060"/>
                  </a:lnTo>
                  <a:lnTo>
                    <a:pt x="333153" y="623570"/>
                  </a:lnTo>
                  <a:lnTo>
                    <a:pt x="359927" y="628650"/>
                  </a:lnTo>
                  <a:lnTo>
                    <a:pt x="373506" y="628650"/>
                  </a:lnTo>
                  <a:lnTo>
                    <a:pt x="413615" y="623570"/>
                  </a:lnTo>
                  <a:lnTo>
                    <a:pt x="445889" y="605790"/>
                  </a:lnTo>
                  <a:lnTo>
                    <a:pt x="468389" y="577850"/>
                  </a:lnTo>
                  <a:lnTo>
                    <a:pt x="369548" y="577850"/>
                  </a:lnTo>
                  <a:lnTo>
                    <a:pt x="364009" y="576580"/>
                  </a:lnTo>
                  <a:lnTo>
                    <a:pt x="321423" y="546100"/>
                  </a:lnTo>
                  <a:lnTo>
                    <a:pt x="305833" y="502920"/>
                  </a:lnTo>
                  <a:lnTo>
                    <a:pt x="305095" y="483870"/>
                  </a:lnTo>
                  <a:lnTo>
                    <a:pt x="307342" y="466090"/>
                  </a:lnTo>
                  <a:lnTo>
                    <a:pt x="335337" y="419100"/>
                  </a:lnTo>
                  <a:lnTo>
                    <a:pt x="384364" y="393700"/>
                  </a:lnTo>
                  <a:lnTo>
                    <a:pt x="415293" y="388620"/>
                  </a:lnTo>
                  <a:lnTo>
                    <a:pt x="540113" y="388620"/>
                  </a:lnTo>
                  <a:lnTo>
                    <a:pt x="519540" y="378460"/>
                  </a:lnTo>
                  <a:lnTo>
                    <a:pt x="449640" y="347980"/>
                  </a:lnTo>
                  <a:lnTo>
                    <a:pt x="429021" y="341630"/>
                  </a:lnTo>
                  <a:lnTo>
                    <a:pt x="408102" y="336550"/>
                  </a:lnTo>
                  <a:lnTo>
                    <a:pt x="386798" y="332740"/>
                  </a:lnTo>
                  <a:lnTo>
                    <a:pt x="36502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3" y="468630"/>
                  </a:lnTo>
                  <a:lnTo>
                    <a:pt x="394652" y="469900"/>
                  </a:lnTo>
                  <a:lnTo>
                    <a:pt x="383855" y="472440"/>
                  </a:lnTo>
                  <a:lnTo>
                    <a:pt x="373559" y="478790"/>
                  </a:lnTo>
                  <a:lnTo>
                    <a:pt x="354530" y="499110"/>
                  </a:lnTo>
                  <a:lnTo>
                    <a:pt x="346587" y="525780"/>
                  </a:lnTo>
                  <a:lnTo>
                    <a:pt x="352083" y="552450"/>
                  </a:lnTo>
                  <a:lnTo>
                    <a:pt x="373370" y="575310"/>
                  </a:lnTo>
                  <a:lnTo>
                    <a:pt x="374239" y="576580"/>
                  </a:lnTo>
                  <a:lnTo>
                    <a:pt x="375035" y="576580"/>
                  </a:lnTo>
                  <a:lnTo>
                    <a:pt x="377433" y="577850"/>
                  </a:lnTo>
                  <a:lnTo>
                    <a:pt x="468389" y="577850"/>
                  </a:lnTo>
                  <a:lnTo>
                    <a:pt x="479178" y="535940"/>
                  </a:lnTo>
                  <a:lnTo>
                    <a:pt x="476009" y="510540"/>
                  </a:lnTo>
                  <a:lnTo>
                    <a:pt x="463172" y="488950"/>
                  </a:lnTo>
                  <a:lnTo>
                    <a:pt x="442904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07" y="519430"/>
                  </a:moveTo>
                  <a:lnTo>
                    <a:pt x="60364" y="519430"/>
                  </a:lnTo>
                  <a:lnTo>
                    <a:pt x="66217" y="524510"/>
                  </a:lnTo>
                  <a:lnTo>
                    <a:pt x="70866" y="528320"/>
                  </a:lnTo>
                  <a:lnTo>
                    <a:pt x="75672" y="533400"/>
                  </a:lnTo>
                  <a:lnTo>
                    <a:pt x="85492" y="539750"/>
                  </a:lnTo>
                  <a:lnTo>
                    <a:pt x="95907" y="546100"/>
                  </a:lnTo>
                  <a:lnTo>
                    <a:pt x="107115" y="551180"/>
                  </a:lnTo>
                  <a:lnTo>
                    <a:pt x="119315" y="553720"/>
                  </a:lnTo>
                  <a:lnTo>
                    <a:pt x="135950" y="551180"/>
                  </a:lnTo>
                  <a:lnTo>
                    <a:pt x="150215" y="543560"/>
                  </a:lnTo>
                  <a:lnTo>
                    <a:pt x="160388" y="530860"/>
                  </a:lnTo>
                  <a:lnTo>
                    <a:pt x="163407" y="519430"/>
                  </a:lnTo>
                  <a:close/>
                </a:path>
                <a:path w="777875" h="777239">
                  <a:moveTo>
                    <a:pt x="712661" y="173990"/>
                  </a:moveTo>
                  <a:lnTo>
                    <a:pt x="682177" y="173990"/>
                  </a:lnTo>
                  <a:lnTo>
                    <a:pt x="687477" y="182880"/>
                  </a:lnTo>
                  <a:lnTo>
                    <a:pt x="692131" y="191770"/>
                  </a:lnTo>
                  <a:lnTo>
                    <a:pt x="709514" y="231140"/>
                  </a:lnTo>
                  <a:lnTo>
                    <a:pt x="721179" y="280670"/>
                  </a:lnTo>
                  <a:lnTo>
                    <a:pt x="722106" y="307340"/>
                  </a:lnTo>
                  <a:lnTo>
                    <a:pt x="720267" y="326390"/>
                  </a:lnTo>
                  <a:lnTo>
                    <a:pt x="706090" y="364490"/>
                  </a:lnTo>
                  <a:lnTo>
                    <a:pt x="662736" y="397510"/>
                  </a:lnTo>
                  <a:lnTo>
                    <a:pt x="629121" y="406400"/>
                  </a:lnTo>
                  <a:lnTo>
                    <a:pt x="776383" y="406400"/>
                  </a:lnTo>
                  <a:lnTo>
                    <a:pt x="777254" y="391160"/>
                  </a:lnTo>
                  <a:lnTo>
                    <a:pt x="777256" y="388620"/>
                  </a:lnTo>
                  <a:lnTo>
                    <a:pt x="774656" y="341630"/>
                  </a:lnTo>
                  <a:lnTo>
                    <a:pt x="766211" y="294640"/>
                  </a:lnTo>
                  <a:lnTo>
                    <a:pt x="752328" y="250190"/>
                  </a:lnTo>
                  <a:lnTo>
                    <a:pt x="733345" y="208280"/>
                  </a:lnTo>
                  <a:lnTo>
                    <a:pt x="712661" y="173990"/>
                  </a:lnTo>
                  <a:close/>
                </a:path>
                <a:path w="777875" h="777239">
                  <a:moveTo>
                    <a:pt x="195478" y="215900"/>
                  </a:moveTo>
                  <a:lnTo>
                    <a:pt x="181863" y="215900"/>
                  </a:lnTo>
                  <a:lnTo>
                    <a:pt x="168204" y="218440"/>
                  </a:lnTo>
                  <a:lnTo>
                    <a:pt x="128265" y="236220"/>
                  </a:lnTo>
                  <a:lnTo>
                    <a:pt x="96572" y="265430"/>
                  </a:lnTo>
                  <a:lnTo>
                    <a:pt x="66091" y="314960"/>
                  </a:lnTo>
                  <a:lnTo>
                    <a:pt x="46699" y="370840"/>
                  </a:lnTo>
                  <a:lnTo>
                    <a:pt x="46176" y="372110"/>
                  </a:lnTo>
                  <a:lnTo>
                    <a:pt x="46197" y="374650"/>
                  </a:lnTo>
                  <a:lnTo>
                    <a:pt x="44396" y="377190"/>
                  </a:lnTo>
                  <a:lnTo>
                    <a:pt x="156139" y="377190"/>
                  </a:lnTo>
                  <a:lnTo>
                    <a:pt x="173692" y="334010"/>
                  </a:lnTo>
                  <a:lnTo>
                    <a:pt x="207845" y="300990"/>
                  </a:lnTo>
                  <a:lnTo>
                    <a:pt x="230327" y="284480"/>
                  </a:lnTo>
                  <a:lnTo>
                    <a:pt x="234893" y="279400"/>
                  </a:lnTo>
                  <a:lnTo>
                    <a:pt x="238526" y="274320"/>
                  </a:lnTo>
                  <a:lnTo>
                    <a:pt x="244805" y="259080"/>
                  </a:lnTo>
                  <a:lnTo>
                    <a:pt x="243919" y="243840"/>
                  </a:lnTo>
                  <a:lnTo>
                    <a:pt x="236294" y="231140"/>
                  </a:lnTo>
                  <a:lnTo>
                    <a:pt x="222359" y="220980"/>
                  </a:lnTo>
                  <a:lnTo>
                    <a:pt x="208994" y="217170"/>
                  </a:lnTo>
                  <a:lnTo>
                    <a:pt x="195478" y="215900"/>
                  </a:lnTo>
                  <a:close/>
                </a:path>
                <a:path w="777875" h="777239">
                  <a:moveTo>
                    <a:pt x="655360" y="105410"/>
                  </a:moveTo>
                  <a:lnTo>
                    <a:pt x="287510" y="105410"/>
                  </a:lnTo>
                  <a:lnTo>
                    <a:pt x="330944" y="109220"/>
                  </a:lnTo>
                  <a:lnTo>
                    <a:pt x="374176" y="120650"/>
                  </a:lnTo>
                  <a:lnTo>
                    <a:pt x="419218" y="142240"/>
                  </a:lnTo>
                  <a:lnTo>
                    <a:pt x="458959" y="172720"/>
                  </a:lnTo>
                  <a:lnTo>
                    <a:pt x="497771" y="213360"/>
                  </a:lnTo>
                  <a:lnTo>
                    <a:pt x="534014" y="256540"/>
                  </a:lnTo>
                  <a:lnTo>
                    <a:pt x="544682" y="267970"/>
                  </a:lnTo>
                  <a:lnTo>
                    <a:pt x="580474" y="300990"/>
                  </a:lnTo>
                  <a:lnTo>
                    <a:pt x="630470" y="320040"/>
                  </a:lnTo>
                  <a:lnTo>
                    <a:pt x="648744" y="321310"/>
                  </a:lnTo>
                  <a:lnTo>
                    <a:pt x="667560" y="317500"/>
                  </a:lnTo>
                  <a:lnTo>
                    <a:pt x="681193" y="308610"/>
                  </a:lnTo>
                  <a:lnTo>
                    <a:pt x="690209" y="294640"/>
                  </a:lnTo>
                  <a:lnTo>
                    <a:pt x="695172" y="276860"/>
                  </a:lnTo>
                  <a:lnTo>
                    <a:pt x="696795" y="259080"/>
                  </a:lnTo>
                  <a:lnTo>
                    <a:pt x="696305" y="242570"/>
                  </a:lnTo>
                  <a:lnTo>
                    <a:pt x="694147" y="224790"/>
                  </a:lnTo>
                  <a:lnTo>
                    <a:pt x="690764" y="208280"/>
                  </a:lnTo>
                  <a:lnTo>
                    <a:pt x="688826" y="200660"/>
                  </a:lnTo>
                  <a:lnTo>
                    <a:pt x="686734" y="191770"/>
                  </a:lnTo>
                  <a:lnTo>
                    <a:pt x="682177" y="173990"/>
                  </a:lnTo>
                  <a:lnTo>
                    <a:pt x="712661" y="173990"/>
                  </a:lnTo>
                  <a:lnTo>
                    <a:pt x="709597" y="168910"/>
                  </a:lnTo>
                  <a:lnTo>
                    <a:pt x="681422" y="132080"/>
                  </a:lnTo>
                  <a:lnTo>
                    <a:pt x="655360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5928557" y="980360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40"/>
              </a:spcBef>
            </a:pPr>
            <a:r>
              <a:rPr spc="50" dirty="0"/>
              <a:t>1</a:t>
            </a:r>
            <a:endParaRPr spc="5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111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2642231" y="1372733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9634" y="135834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产品角度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8731" y="2492376"/>
            <a:ext cx="9893300" cy="655891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生命周期</a:t>
            </a:r>
            <a:r>
              <a:rPr sz="2150" spc="-5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821690">
              <a:lnSpc>
                <a:spcPct val="153000"/>
              </a:lnSpc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路线图（产品-路线图）：一个产品“发布过的版本”和“未过期的计划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路线图报表（统计-产品）：每个产品的所有计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划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完成程度</a:t>
            </a:r>
            <a:r>
              <a:rPr sz="2150" spc="-5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836930">
              <a:lnSpc>
                <a:spcPct val="153000"/>
              </a:lnSpc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产品列表（产品-所有产品）：每个产品的需求、计划、发布、</a:t>
            </a:r>
            <a:r>
              <a:rPr sz="2150" spc="325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的统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产品完成度报表（统计-产品）：每个产品的需求完成情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产品质量</a:t>
            </a:r>
            <a:r>
              <a:rPr sz="2150" spc="-5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产品质量报表（统计-产品）：每个产品的需求和完成情况、</a:t>
            </a:r>
            <a:r>
              <a:rPr sz="2150" spc="325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数量和严重情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资源投入</a:t>
            </a:r>
            <a:r>
              <a:rPr sz="2150" spc="-5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产品投入报表（统计-产品）：每个产品的项目数和工时投入情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80">
              <a:lnSpc>
                <a:spcPct val="100000"/>
              </a:lnSpc>
              <a:spcBef>
                <a:spcPts val="140"/>
              </a:spcBef>
            </a:pPr>
            <a:r>
              <a:rPr spc="50" dirty="0"/>
              <a:t>2</a:t>
            </a:r>
            <a:endParaRPr spc="5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112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2636607" y="1372727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4011" y="1358340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项目角度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410" y="2492360"/>
            <a:ext cx="11882120" cy="555371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项目质量</a:t>
            </a:r>
            <a:r>
              <a:rPr sz="2150" spc="-5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项目质量表（统计-项目）：每个项目的需求、任务、</a:t>
            </a:r>
            <a:r>
              <a:rPr sz="2150" spc="325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的统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统计-项目/测试：也可以查看项目</a:t>
            </a:r>
            <a:r>
              <a:rPr sz="2150" spc="24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状态、解决方案、创建者、解决者、指派给等多维度的报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表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项目进度</a:t>
            </a:r>
            <a:r>
              <a:rPr sz="2150" spc="-5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088005">
              <a:lnSpc>
                <a:spcPct val="153000"/>
              </a:lnSpc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迭代-燃尽图：项目每天剩余工时走势，及时发现延期风险，及时协调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迭代-甘特图：了解任务关系和进展情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项目进度表（统计-项目）：每个项目的需求、任务、工时进度情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项目回顾</a:t>
            </a:r>
            <a:r>
              <a:rPr sz="2150" spc="-5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项目偏差报表（统计-项目）：已完成项目预计与消耗之偏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差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50" dirty="0"/>
              <a:t>3</a:t>
            </a:r>
            <a:endParaRPr spc="5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113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2643872" y="1372733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51276" y="135834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组织角度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6675" y="2492376"/>
            <a:ext cx="10741025" cy="153352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人力资源</a:t>
            </a:r>
            <a:r>
              <a:rPr sz="2150" spc="-5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员工负载表（统计-组织）：未来一段时间内，员工负载工作量和可以用工时的对比情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任务指派汇总表（统计-组织）：指定时间内，员工被指派的任务情况及汇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总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6675" y="5005221"/>
            <a:ext cx="9076055" cy="10306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日志记录</a:t>
            </a:r>
            <a:r>
              <a:rPr sz="2150" spc="-5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日志汇总表（统计-组织）：按部门、按时间段汇总每天每人日志工时情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350">
              <a:lnSpc>
                <a:spcPct val="100000"/>
              </a:lnSpc>
              <a:spcBef>
                <a:spcPts val="140"/>
              </a:spcBef>
            </a:pPr>
            <a:r>
              <a:rPr spc="50" dirty="0"/>
              <a:t>4</a:t>
            </a:r>
            <a:endParaRPr spc="50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/>
              <a:t>禅道专业版</a:t>
            </a:r>
            <a:r>
              <a:rPr spc="-320" dirty="0"/>
              <a:t> / 企</a:t>
            </a:r>
            <a:r>
              <a:rPr dirty="0"/>
              <a:t>业版中增加了自定义报表的功能</a:t>
            </a:r>
            <a:r>
              <a:rPr spc="-50" dirty="0"/>
              <a:t>。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/>
              <a:t>通过自定义报表功能，用户可以自己写</a:t>
            </a:r>
            <a:r>
              <a:rPr spc="665" dirty="0"/>
              <a:t>SQL</a:t>
            </a:r>
            <a:r>
              <a:rPr dirty="0"/>
              <a:t>查询语句</a:t>
            </a:r>
            <a:r>
              <a:rPr spc="-50" dirty="0"/>
              <a:t>，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/>
              <a:t>根据查询结果来设计报表条件，进而生成自己需要的报表</a:t>
            </a:r>
            <a:r>
              <a:rPr spc="-50" dirty="0"/>
              <a:t>。</a:t>
            </a:r>
            <a:endParaRPr spc="-50" dirty="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150" dirty="0">
                <a:solidFill>
                  <a:srgbClr val="666666"/>
                </a:solidFill>
              </a:rPr>
              <a:t>「统计-自定义」功能中，用户可以编辑或新建自定义报表，按照所需制作自己的报表</a:t>
            </a:r>
            <a:r>
              <a:rPr sz="2150" spc="-50" dirty="0">
                <a:solidFill>
                  <a:srgbClr val="666666"/>
                </a:solidFill>
              </a:rPr>
              <a:t>：</a:t>
            </a:r>
            <a:endParaRPr sz="2150"/>
          </a:p>
          <a:p>
            <a:pPr marL="269240" indent="-257175">
              <a:lnSpc>
                <a:spcPct val="100000"/>
              </a:lnSpc>
              <a:spcBef>
                <a:spcPts val="1375"/>
              </a:spcBef>
              <a:buChar char="&gt;"/>
              <a:tabLst>
                <a:tab pos="269875" algn="l"/>
              </a:tabLst>
            </a:pPr>
            <a:r>
              <a:rPr sz="2150" dirty="0">
                <a:solidFill>
                  <a:srgbClr val="666666"/>
                </a:solidFill>
              </a:rPr>
              <a:t>部分系统已有报表，可以使用”自定义-设计“功能进行编辑修改</a:t>
            </a:r>
            <a:r>
              <a:rPr sz="2150" spc="-50" dirty="0">
                <a:solidFill>
                  <a:srgbClr val="666666"/>
                </a:solidFill>
              </a:rPr>
              <a:t>。</a:t>
            </a:r>
            <a:endParaRPr sz="2150"/>
          </a:p>
          <a:p>
            <a:pPr marL="269240" indent="-257175">
              <a:lnSpc>
                <a:spcPct val="100000"/>
              </a:lnSpc>
              <a:spcBef>
                <a:spcPts val="1375"/>
              </a:spcBef>
              <a:buChar char="&gt;"/>
              <a:tabLst>
                <a:tab pos="269875" algn="l"/>
              </a:tabLst>
            </a:pPr>
            <a:r>
              <a:rPr sz="2150" spc="60" dirty="0">
                <a:solidFill>
                  <a:srgbClr val="666666"/>
                </a:solidFill>
              </a:rPr>
              <a:t>也可以自己写</a:t>
            </a:r>
            <a:r>
              <a:rPr sz="2150" dirty="0">
                <a:solidFill>
                  <a:srgbClr val="666666"/>
                </a:solidFill>
              </a:rPr>
              <a:t>SQL</a:t>
            </a:r>
            <a:r>
              <a:rPr sz="2150" spc="60" dirty="0">
                <a:solidFill>
                  <a:srgbClr val="666666"/>
                </a:solidFill>
              </a:rPr>
              <a:t>查询语句，根据查询结果来设计报表条件，进而生成自己需要的报表</a:t>
            </a:r>
            <a:r>
              <a:rPr sz="2150" spc="10" dirty="0">
                <a:solidFill>
                  <a:srgbClr val="666666"/>
                </a:solidFill>
              </a:rPr>
              <a:t>。</a:t>
            </a:r>
            <a:endParaRPr sz="21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114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2637932" y="1372754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5335" y="1358366"/>
            <a:ext cx="222313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自定义报表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6984" y="803486"/>
            <a:ext cx="407035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0" spc="-105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附录 &gt; 禅道版本速览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115</a:t>
            </a:r>
            <a:endParaRPr spc="155" dirty="0"/>
          </a:p>
        </p:txBody>
      </p:sp>
      <p:grpSp>
        <p:nvGrpSpPr>
          <p:cNvPr id="4" name="object 4"/>
          <p:cNvGrpSpPr/>
          <p:nvPr/>
        </p:nvGrpSpPr>
        <p:grpSpPr>
          <a:xfrm>
            <a:off x="2052293" y="2411793"/>
            <a:ext cx="16062960" cy="7193915"/>
            <a:chOff x="2052293" y="2411793"/>
            <a:chExt cx="16062960" cy="71939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52293" y="2411793"/>
              <a:ext cx="4020819" cy="71934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78457" y="2633058"/>
              <a:ext cx="3507104" cy="6684645"/>
            </a:xfrm>
            <a:custGeom>
              <a:avLst/>
              <a:gdLst/>
              <a:ahLst/>
              <a:cxnLst/>
              <a:rect l="l" t="t" r="r" b="b"/>
              <a:pathLst>
                <a:path w="3507104" h="6684645">
                  <a:moveTo>
                    <a:pt x="3392252" y="0"/>
                  </a:moveTo>
                  <a:lnTo>
                    <a:pt x="114478" y="0"/>
                  </a:lnTo>
                  <a:lnTo>
                    <a:pt x="69918" y="8996"/>
                  </a:lnTo>
                  <a:lnTo>
                    <a:pt x="33530" y="33530"/>
                  </a:lnTo>
                  <a:lnTo>
                    <a:pt x="8996" y="69918"/>
                  </a:lnTo>
                  <a:lnTo>
                    <a:pt x="0" y="114478"/>
                  </a:lnTo>
                  <a:lnTo>
                    <a:pt x="0" y="6569758"/>
                  </a:lnTo>
                  <a:lnTo>
                    <a:pt x="8996" y="6614317"/>
                  </a:lnTo>
                  <a:lnTo>
                    <a:pt x="33530" y="6650705"/>
                  </a:lnTo>
                  <a:lnTo>
                    <a:pt x="69918" y="6675239"/>
                  </a:lnTo>
                  <a:lnTo>
                    <a:pt x="114478" y="6684236"/>
                  </a:lnTo>
                  <a:lnTo>
                    <a:pt x="3392252" y="6684236"/>
                  </a:lnTo>
                  <a:lnTo>
                    <a:pt x="3436812" y="6675239"/>
                  </a:lnTo>
                  <a:lnTo>
                    <a:pt x="3473200" y="6650705"/>
                  </a:lnTo>
                  <a:lnTo>
                    <a:pt x="3497734" y="6614317"/>
                  </a:lnTo>
                  <a:lnTo>
                    <a:pt x="3506730" y="6569758"/>
                  </a:lnTo>
                  <a:lnTo>
                    <a:pt x="3506730" y="114478"/>
                  </a:lnTo>
                  <a:lnTo>
                    <a:pt x="3497734" y="69918"/>
                  </a:lnTo>
                  <a:lnTo>
                    <a:pt x="3473200" y="33530"/>
                  </a:lnTo>
                  <a:lnTo>
                    <a:pt x="3436812" y="8996"/>
                  </a:lnTo>
                  <a:lnTo>
                    <a:pt x="33922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2642" y="2411793"/>
              <a:ext cx="4020819" cy="71934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91942" y="2633058"/>
              <a:ext cx="3507104" cy="6684645"/>
            </a:xfrm>
            <a:custGeom>
              <a:avLst/>
              <a:gdLst/>
              <a:ahLst/>
              <a:cxnLst/>
              <a:rect l="l" t="t" r="r" b="b"/>
              <a:pathLst>
                <a:path w="3507104" h="6684645">
                  <a:moveTo>
                    <a:pt x="3392252" y="0"/>
                  </a:moveTo>
                  <a:lnTo>
                    <a:pt x="114478" y="0"/>
                  </a:lnTo>
                  <a:lnTo>
                    <a:pt x="69918" y="8996"/>
                  </a:lnTo>
                  <a:lnTo>
                    <a:pt x="33530" y="33530"/>
                  </a:lnTo>
                  <a:lnTo>
                    <a:pt x="8996" y="69918"/>
                  </a:lnTo>
                  <a:lnTo>
                    <a:pt x="0" y="114478"/>
                  </a:lnTo>
                  <a:lnTo>
                    <a:pt x="10" y="6569758"/>
                  </a:lnTo>
                  <a:lnTo>
                    <a:pt x="9005" y="6614317"/>
                  </a:lnTo>
                  <a:lnTo>
                    <a:pt x="33535" y="6650705"/>
                  </a:lnTo>
                  <a:lnTo>
                    <a:pt x="69920" y="6675239"/>
                  </a:lnTo>
                  <a:lnTo>
                    <a:pt x="114478" y="6684236"/>
                  </a:lnTo>
                  <a:lnTo>
                    <a:pt x="3392252" y="6684236"/>
                  </a:lnTo>
                  <a:lnTo>
                    <a:pt x="3436806" y="6675239"/>
                  </a:lnTo>
                  <a:lnTo>
                    <a:pt x="3473191" y="6650705"/>
                  </a:lnTo>
                  <a:lnTo>
                    <a:pt x="3497724" y="6614317"/>
                  </a:lnTo>
                  <a:lnTo>
                    <a:pt x="3506720" y="6569758"/>
                  </a:lnTo>
                  <a:lnTo>
                    <a:pt x="3506720" y="1562099"/>
                  </a:lnTo>
                  <a:lnTo>
                    <a:pt x="3506720" y="114478"/>
                  </a:lnTo>
                  <a:lnTo>
                    <a:pt x="3497724" y="69918"/>
                  </a:lnTo>
                  <a:lnTo>
                    <a:pt x="3473191" y="33530"/>
                  </a:lnTo>
                  <a:lnTo>
                    <a:pt x="3436806" y="8996"/>
                  </a:lnTo>
                  <a:lnTo>
                    <a:pt x="33922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3463" y="2411793"/>
              <a:ext cx="4020819" cy="719349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05430" y="2633058"/>
              <a:ext cx="3507104" cy="6684645"/>
            </a:xfrm>
            <a:custGeom>
              <a:avLst/>
              <a:gdLst/>
              <a:ahLst/>
              <a:cxnLst/>
              <a:rect l="l" t="t" r="r" b="b"/>
              <a:pathLst>
                <a:path w="3507105" h="6684645">
                  <a:moveTo>
                    <a:pt x="3392242" y="0"/>
                  </a:moveTo>
                  <a:lnTo>
                    <a:pt x="114467" y="0"/>
                  </a:lnTo>
                  <a:lnTo>
                    <a:pt x="69909" y="8996"/>
                  </a:lnTo>
                  <a:lnTo>
                    <a:pt x="33525" y="33530"/>
                  </a:lnTo>
                  <a:lnTo>
                    <a:pt x="8994" y="69918"/>
                  </a:lnTo>
                  <a:lnTo>
                    <a:pt x="0" y="114478"/>
                  </a:lnTo>
                  <a:lnTo>
                    <a:pt x="10" y="6569758"/>
                  </a:lnTo>
                  <a:lnTo>
                    <a:pt x="9005" y="6614317"/>
                  </a:lnTo>
                  <a:lnTo>
                    <a:pt x="33534" y="6650705"/>
                  </a:lnTo>
                  <a:lnTo>
                    <a:pt x="69915" y="6675239"/>
                  </a:lnTo>
                  <a:lnTo>
                    <a:pt x="114467" y="6684236"/>
                  </a:lnTo>
                  <a:lnTo>
                    <a:pt x="3392242" y="6684236"/>
                  </a:lnTo>
                  <a:lnTo>
                    <a:pt x="3436803" y="6675238"/>
                  </a:lnTo>
                  <a:lnTo>
                    <a:pt x="3473195" y="6650700"/>
                  </a:lnTo>
                  <a:lnTo>
                    <a:pt x="3497732" y="6614308"/>
                  </a:lnTo>
                  <a:lnTo>
                    <a:pt x="3506730" y="6569747"/>
                  </a:lnTo>
                  <a:lnTo>
                    <a:pt x="3506720" y="1562099"/>
                  </a:lnTo>
                  <a:lnTo>
                    <a:pt x="3506720" y="114478"/>
                  </a:lnTo>
                  <a:lnTo>
                    <a:pt x="3497723" y="69918"/>
                  </a:lnTo>
                  <a:lnTo>
                    <a:pt x="3473190" y="33530"/>
                  </a:lnTo>
                  <a:lnTo>
                    <a:pt x="3436801" y="8996"/>
                  </a:lnTo>
                  <a:lnTo>
                    <a:pt x="3392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93812" y="2411793"/>
              <a:ext cx="4020819" cy="719349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318919" y="2633058"/>
              <a:ext cx="3507104" cy="6684645"/>
            </a:xfrm>
            <a:custGeom>
              <a:avLst/>
              <a:gdLst/>
              <a:ahLst/>
              <a:cxnLst/>
              <a:rect l="l" t="t" r="r" b="b"/>
              <a:pathLst>
                <a:path w="3507105" h="6684645">
                  <a:moveTo>
                    <a:pt x="3392242" y="0"/>
                  </a:moveTo>
                  <a:lnTo>
                    <a:pt x="114467" y="0"/>
                  </a:lnTo>
                  <a:lnTo>
                    <a:pt x="69909" y="8996"/>
                  </a:lnTo>
                  <a:lnTo>
                    <a:pt x="33525" y="33530"/>
                  </a:lnTo>
                  <a:lnTo>
                    <a:pt x="8994" y="69918"/>
                  </a:lnTo>
                  <a:lnTo>
                    <a:pt x="0" y="114478"/>
                  </a:lnTo>
                  <a:lnTo>
                    <a:pt x="0" y="6569758"/>
                  </a:lnTo>
                  <a:lnTo>
                    <a:pt x="8994" y="6614317"/>
                  </a:lnTo>
                  <a:lnTo>
                    <a:pt x="33525" y="6650705"/>
                  </a:lnTo>
                  <a:lnTo>
                    <a:pt x="69909" y="6675239"/>
                  </a:lnTo>
                  <a:lnTo>
                    <a:pt x="114467" y="6684236"/>
                  </a:lnTo>
                  <a:lnTo>
                    <a:pt x="3392242" y="6684236"/>
                  </a:lnTo>
                  <a:lnTo>
                    <a:pt x="3436801" y="6675239"/>
                  </a:lnTo>
                  <a:lnTo>
                    <a:pt x="3473190" y="6650705"/>
                  </a:lnTo>
                  <a:lnTo>
                    <a:pt x="3497723" y="6614317"/>
                  </a:lnTo>
                  <a:lnTo>
                    <a:pt x="3506720" y="6569758"/>
                  </a:lnTo>
                  <a:lnTo>
                    <a:pt x="3506720" y="1562099"/>
                  </a:lnTo>
                  <a:lnTo>
                    <a:pt x="3506720" y="114478"/>
                  </a:lnTo>
                  <a:lnTo>
                    <a:pt x="3497723" y="69918"/>
                  </a:lnTo>
                  <a:lnTo>
                    <a:pt x="3473190" y="33530"/>
                  </a:lnTo>
                  <a:lnTo>
                    <a:pt x="3436801" y="8996"/>
                  </a:lnTo>
                  <a:lnTo>
                    <a:pt x="3392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731429" y="7931146"/>
            <a:ext cx="7899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基础服务：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31429" y="8298005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手册提供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75480" y="8298005"/>
            <a:ext cx="98234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235" dirty="0">
                <a:latin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sz="1200" spc="120" dirty="0">
                <a:latin typeface="宋体" panose="02010600030101010101" pitchFamily="2" charset="-122"/>
                <a:cs typeface="宋体" panose="02010600030101010101" pitchFamily="2" charset="-122"/>
              </a:rPr>
              <a:t>群支</a:t>
            </a:r>
            <a:r>
              <a:rPr sz="1200" spc="70" dirty="0">
                <a:latin typeface="宋体" panose="02010600030101010101" pitchFamily="2" charset="-122"/>
                <a:cs typeface="宋体" panose="02010600030101010101" pitchFamily="2" charset="-122"/>
              </a:rPr>
              <a:t>持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87970" y="4334677"/>
            <a:ext cx="14728190" cy="3242945"/>
            <a:chOff x="2687970" y="4334677"/>
            <a:chExt cx="14728190" cy="3242945"/>
          </a:xfrm>
        </p:grpSpPr>
        <p:sp>
          <p:nvSpPr>
            <p:cNvPr id="17" name="object 17"/>
            <p:cNvSpPr/>
            <p:nvPr/>
          </p:nvSpPr>
          <p:spPr>
            <a:xfrm>
              <a:off x="2687970" y="7572263"/>
              <a:ext cx="2687955" cy="0"/>
            </a:xfrm>
            <a:custGeom>
              <a:avLst/>
              <a:gdLst/>
              <a:ahLst/>
              <a:cxnLst/>
              <a:rect l="l" t="t" r="r" b="b"/>
              <a:pathLst>
                <a:path w="2687954">
                  <a:moveTo>
                    <a:pt x="0" y="0"/>
                  </a:moveTo>
                  <a:lnTo>
                    <a:pt x="2687708" y="0"/>
                  </a:lnTo>
                </a:path>
              </a:pathLst>
            </a:custGeom>
            <a:ln w="105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01458" y="7572263"/>
              <a:ext cx="2687955" cy="0"/>
            </a:xfrm>
            <a:custGeom>
              <a:avLst/>
              <a:gdLst/>
              <a:ahLst/>
              <a:cxnLst/>
              <a:rect l="l" t="t" r="r" b="b"/>
              <a:pathLst>
                <a:path w="2687954">
                  <a:moveTo>
                    <a:pt x="0" y="0"/>
                  </a:moveTo>
                  <a:lnTo>
                    <a:pt x="2687698" y="0"/>
                  </a:lnTo>
                </a:path>
              </a:pathLst>
            </a:custGeom>
            <a:ln w="105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714947" y="7572263"/>
              <a:ext cx="2687955" cy="0"/>
            </a:xfrm>
            <a:custGeom>
              <a:avLst/>
              <a:gdLst/>
              <a:ahLst/>
              <a:cxnLst/>
              <a:rect l="l" t="t" r="r" b="b"/>
              <a:pathLst>
                <a:path w="2687955">
                  <a:moveTo>
                    <a:pt x="0" y="0"/>
                  </a:moveTo>
                  <a:lnTo>
                    <a:pt x="2687698" y="0"/>
                  </a:lnTo>
                </a:path>
              </a:pathLst>
            </a:custGeom>
            <a:ln w="105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728424" y="7572263"/>
              <a:ext cx="2687955" cy="0"/>
            </a:xfrm>
            <a:custGeom>
              <a:avLst/>
              <a:gdLst/>
              <a:ahLst/>
              <a:cxnLst/>
              <a:rect l="l" t="t" r="r" b="b"/>
              <a:pathLst>
                <a:path w="2687955">
                  <a:moveTo>
                    <a:pt x="0" y="0"/>
                  </a:moveTo>
                  <a:lnTo>
                    <a:pt x="2687708" y="0"/>
                  </a:lnTo>
                </a:path>
              </a:pathLst>
            </a:custGeom>
            <a:ln w="105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687970" y="4339949"/>
              <a:ext cx="2687955" cy="0"/>
            </a:xfrm>
            <a:custGeom>
              <a:avLst/>
              <a:gdLst/>
              <a:ahLst/>
              <a:cxnLst/>
              <a:rect l="l" t="t" r="r" b="b"/>
              <a:pathLst>
                <a:path w="2687954">
                  <a:moveTo>
                    <a:pt x="0" y="0"/>
                  </a:moveTo>
                  <a:lnTo>
                    <a:pt x="2687708" y="0"/>
                  </a:lnTo>
                </a:path>
              </a:pathLst>
            </a:custGeom>
            <a:ln w="105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701458" y="4339949"/>
              <a:ext cx="2687955" cy="0"/>
            </a:xfrm>
            <a:custGeom>
              <a:avLst/>
              <a:gdLst/>
              <a:ahLst/>
              <a:cxnLst/>
              <a:rect l="l" t="t" r="r" b="b"/>
              <a:pathLst>
                <a:path w="2687954">
                  <a:moveTo>
                    <a:pt x="0" y="0"/>
                  </a:moveTo>
                  <a:lnTo>
                    <a:pt x="2687698" y="0"/>
                  </a:lnTo>
                </a:path>
              </a:pathLst>
            </a:custGeom>
            <a:ln w="105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14947" y="4339949"/>
              <a:ext cx="2687955" cy="0"/>
            </a:xfrm>
            <a:custGeom>
              <a:avLst/>
              <a:gdLst/>
              <a:ahLst/>
              <a:cxnLst/>
              <a:rect l="l" t="t" r="r" b="b"/>
              <a:pathLst>
                <a:path w="2687955">
                  <a:moveTo>
                    <a:pt x="0" y="0"/>
                  </a:moveTo>
                  <a:lnTo>
                    <a:pt x="2687698" y="0"/>
                  </a:lnTo>
                </a:path>
              </a:pathLst>
            </a:custGeom>
            <a:ln w="105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728424" y="4339949"/>
              <a:ext cx="2687955" cy="0"/>
            </a:xfrm>
            <a:custGeom>
              <a:avLst/>
              <a:gdLst/>
              <a:ahLst/>
              <a:cxnLst/>
              <a:rect l="l" t="t" r="r" b="b"/>
              <a:pathLst>
                <a:path w="2687955">
                  <a:moveTo>
                    <a:pt x="0" y="0"/>
                  </a:moveTo>
                  <a:lnTo>
                    <a:pt x="2687708" y="0"/>
                  </a:lnTo>
                </a:path>
              </a:pathLst>
            </a:custGeom>
            <a:ln w="105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2731429" y="4846140"/>
            <a:ext cx="4845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功能：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31429" y="5213000"/>
            <a:ext cx="10274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0" dirty="0">
                <a:latin typeface="宋体" panose="02010600030101010101" pitchFamily="2" charset="-122"/>
                <a:cs typeface="宋体" panose="02010600030101010101" pitchFamily="2" charset="-122"/>
              </a:rPr>
              <a:t>项目集管理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31429" y="5579859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产品管理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31429" y="5946719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项目管理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31429" y="6313578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执行管理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31429" y="6680438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测试管理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31429" y="7047297"/>
            <a:ext cx="8705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6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spc="175" dirty="0">
                <a:latin typeface="宋体" panose="02010600030101010101" pitchFamily="2" charset="-122"/>
                <a:cs typeface="宋体" panose="02010600030101010101" pitchFamily="2" charset="-122"/>
              </a:rPr>
              <a:t>DevOps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75480" y="5213000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文档管理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75480" y="5579859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组织管理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75480" y="5946719"/>
            <a:ext cx="11804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0" dirty="0">
                <a:latin typeface="宋体" panose="02010600030101010101" pitchFamily="2" charset="-122"/>
                <a:cs typeface="宋体" panose="02010600030101010101" pitchFamily="2" charset="-122"/>
              </a:rPr>
              <a:t>基础统计功能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75480" y="6313578"/>
            <a:ext cx="7931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20" dirty="0">
                <a:latin typeface="宋体" panose="02010600030101010101" pitchFamily="2" charset="-122"/>
                <a:cs typeface="宋体" panose="02010600030101010101" pitchFamily="2" charset="-122"/>
              </a:rPr>
              <a:t>通知</a:t>
            </a:r>
            <a:r>
              <a:rPr sz="1200" spc="-25" dirty="0">
                <a:latin typeface="宋体" panose="02010600030101010101" pitchFamily="2" charset="-122"/>
                <a:cs typeface="宋体" panose="02010600030101010101" pitchFamily="2" charset="-122"/>
              </a:rPr>
              <a:t>/IM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75480" y="6680438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扩展机制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75330" y="3328106"/>
            <a:ext cx="2012950" cy="53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000"/>
              </a:lnSpc>
              <a:spcBef>
                <a:spcPts val="100"/>
              </a:spcBef>
            </a:pPr>
            <a:r>
              <a:rPr sz="1200" spc="-5" dirty="0">
                <a:latin typeface="宋体" panose="02010600030101010101" pitchFamily="2" charset="-122"/>
                <a:cs typeface="宋体" panose="02010600030101010101" pitchFamily="2" charset="-122"/>
              </a:rPr>
              <a:t>为敏捷团队提供免费的应用程</a:t>
            </a:r>
            <a:r>
              <a:rPr sz="1200" spc="-10" dirty="0">
                <a:latin typeface="宋体" panose="02010600030101010101" pitchFamily="2" charset="-122"/>
                <a:cs typeface="宋体" panose="02010600030101010101" pitchFamily="2" charset="-122"/>
              </a:rPr>
              <a:t>序生命周期资源。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75290" y="2925593"/>
            <a:ext cx="139636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-10" dirty="0">
                <a:solidFill>
                  <a:srgbClr val="0947D1"/>
                </a:solidFill>
                <a:latin typeface="PMingLiU"/>
                <a:cs typeface="PMingLiU"/>
              </a:rPr>
              <a:t>禅道开源版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16680" y="3000149"/>
            <a:ext cx="306070" cy="137160"/>
          </a:xfrm>
          <a:prstGeom prst="rect">
            <a:avLst/>
          </a:prstGeom>
          <a:solidFill>
            <a:srgbClr val="F7F7F7"/>
          </a:solidFill>
          <a:ln w="10544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35"/>
              </a:spcBef>
            </a:pPr>
            <a:r>
              <a:rPr sz="750" spc="145" dirty="0">
                <a:latin typeface="宋体" panose="02010600030101010101" pitchFamily="2" charset="-122"/>
                <a:cs typeface="宋体" panose="02010600030101010101" pitchFamily="2" charset="-122"/>
              </a:rPr>
              <a:t>FREE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44916" y="7931146"/>
            <a:ext cx="17068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包含「基础服务」以及：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44916" y="8298005"/>
            <a:ext cx="14859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0" dirty="0">
                <a:latin typeface="宋体" panose="02010600030101010101" pitchFamily="2" charset="-122"/>
                <a:cs typeface="宋体" panose="02010600030101010101" pitchFamily="2" charset="-122"/>
              </a:rPr>
              <a:t>专人在线技术支持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44916" y="8664865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升级版本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44916" y="6680438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短信通知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44916" y="4846140"/>
            <a:ext cx="2720340" cy="167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包含「禅道开源版」功能以及：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tabLst>
                <a:tab pos="1456690" algn="l"/>
              </a:tabLst>
            </a:pP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6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移动客户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端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5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自定义报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表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tabLst>
                <a:tab pos="1456690" algn="l"/>
              </a:tabLst>
            </a:pP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6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工作日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志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5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代码管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tabLst>
                <a:tab pos="1456690" algn="l"/>
              </a:tabLst>
            </a:pP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6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任务甘特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7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spc="120" dirty="0">
                <a:latin typeface="宋体" panose="02010600030101010101" pitchFamily="2" charset="-122"/>
                <a:cs typeface="宋体" panose="02010600030101010101" pitchFamily="2" charset="-122"/>
              </a:rPr>
              <a:t>LDAP</a:t>
            </a:r>
            <a:r>
              <a:rPr sz="1200" spc="245" dirty="0">
                <a:latin typeface="宋体" panose="02010600030101010101" pitchFamily="2" charset="-122"/>
                <a:cs typeface="宋体" panose="02010600030101010101" pitchFamily="2" charset="-122"/>
              </a:rPr>
              <a:t>集</a:t>
            </a:r>
            <a:r>
              <a:rPr sz="1200" spc="195" dirty="0">
                <a:latin typeface="宋体" panose="02010600030101010101" pitchFamily="2" charset="-122"/>
                <a:cs typeface="宋体" panose="02010600030101010101" pitchFamily="2" charset="-122"/>
              </a:rPr>
              <a:t>成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tabLst>
                <a:tab pos="1456690" algn="l"/>
              </a:tabLst>
            </a:pP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6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统计功能增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强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15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Excel导入导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出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88818" y="3328106"/>
            <a:ext cx="2012950" cy="53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000"/>
              </a:lnSpc>
              <a:spcBef>
                <a:spcPts val="100"/>
              </a:spcBef>
            </a:pPr>
            <a:r>
              <a:rPr sz="1200" spc="-5" dirty="0">
                <a:latin typeface="宋体" panose="02010600030101010101" pitchFamily="2" charset="-122"/>
                <a:cs typeface="宋体" panose="02010600030101010101" pitchFamily="2" charset="-122"/>
              </a:rPr>
              <a:t>专业版增强功能更加适合企业</a:t>
            </a:r>
            <a:r>
              <a:rPr sz="1200" spc="-10" dirty="0">
                <a:latin typeface="宋体" panose="02010600030101010101" pitchFamily="2" charset="-122"/>
                <a:cs typeface="宋体" panose="02010600030101010101" pitchFamily="2" charset="-122"/>
              </a:rPr>
              <a:t>的内部流程化管理。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88769" y="2925593"/>
            <a:ext cx="139636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-10" dirty="0">
                <a:solidFill>
                  <a:srgbClr val="0947D1"/>
                </a:solidFill>
                <a:latin typeface="PMingLiU"/>
                <a:cs typeface="PMingLiU"/>
              </a:rPr>
              <a:t>禅道专业版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30161" y="3000149"/>
            <a:ext cx="306070" cy="137160"/>
          </a:xfrm>
          <a:prstGeom prst="rect">
            <a:avLst/>
          </a:prstGeom>
          <a:solidFill>
            <a:srgbClr val="F7F7F7"/>
          </a:solidFill>
          <a:ln w="105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85"/>
              </a:lnSpc>
            </a:pPr>
            <a:r>
              <a:rPr sz="850" spc="210" dirty="0">
                <a:latin typeface="宋体" panose="02010600030101010101" pitchFamily="2" charset="-122"/>
                <a:cs typeface="宋体" panose="02010600030101010101" pitchFamily="2" charset="-122"/>
              </a:rPr>
              <a:t>PRO</a:t>
            </a:r>
            <a:endParaRPr sz="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758405" y="7931146"/>
            <a:ext cx="17068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包含「基础服务」以及：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758405" y="8298005"/>
            <a:ext cx="14859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0" dirty="0">
                <a:latin typeface="宋体" panose="02010600030101010101" pitchFamily="2" charset="-122"/>
                <a:cs typeface="宋体" panose="02010600030101010101" pitchFamily="2" charset="-122"/>
              </a:rPr>
              <a:t>专人在线技术支持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758405" y="8664865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升级版本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758405" y="4846140"/>
            <a:ext cx="2493645" cy="1310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包含「禅道专业版」功能以及：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tabLst>
                <a:tab pos="1325880" algn="l"/>
              </a:tabLst>
            </a:pP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6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运维管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6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文档在线协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作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tabLst>
                <a:tab pos="1325880" algn="l"/>
              </a:tabLst>
            </a:pP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6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反馈管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6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手册管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tabLst>
                <a:tab pos="1325880" algn="l"/>
              </a:tabLst>
            </a:pP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6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考勤办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公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20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r>
              <a:rPr sz="1200" spc="6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自定义工作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流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702153" y="3328106"/>
            <a:ext cx="2012950" cy="53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000"/>
              </a:lnSpc>
              <a:spcBef>
                <a:spcPts val="100"/>
              </a:spcBef>
            </a:pPr>
            <a:r>
              <a:rPr sz="1200" spc="-5" dirty="0">
                <a:latin typeface="宋体" panose="02010600030101010101" pitchFamily="2" charset="-122"/>
                <a:cs typeface="宋体" panose="02010600030101010101" pitchFamily="2" charset="-122"/>
              </a:rPr>
              <a:t>可以为企业项目管理流程提供</a:t>
            </a:r>
            <a:r>
              <a:rPr sz="1200" spc="-10" dirty="0">
                <a:latin typeface="宋体" panose="02010600030101010101" pitchFamily="2" charset="-122"/>
                <a:cs typeface="宋体" panose="02010600030101010101" pitchFamily="2" charset="-122"/>
              </a:rPr>
              <a:t>更全面的支撑。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702257" y="2925593"/>
            <a:ext cx="139636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-10" dirty="0">
                <a:solidFill>
                  <a:srgbClr val="0947D1"/>
                </a:solidFill>
                <a:latin typeface="PMingLiU"/>
                <a:cs typeface="PMingLiU"/>
              </a:rPr>
              <a:t>禅道企业版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143651" y="3000149"/>
            <a:ext cx="306070" cy="137160"/>
          </a:xfrm>
          <a:prstGeom prst="rect">
            <a:avLst/>
          </a:prstGeom>
          <a:solidFill>
            <a:srgbClr val="F7F7F7"/>
          </a:solidFill>
          <a:ln w="105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985"/>
              </a:lnSpc>
            </a:pPr>
            <a:r>
              <a:rPr sz="850" spc="-25" dirty="0">
                <a:latin typeface="宋体" panose="02010600030101010101" pitchFamily="2" charset="-122"/>
                <a:cs typeface="宋体" panose="02010600030101010101" pitchFamily="2" charset="-122"/>
              </a:rPr>
              <a:t>BIZ</a:t>
            </a:r>
            <a:endParaRPr sz="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771873" y="7931146"/>
            <a:ext cx="17068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包含「基础服务」以及：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771873" y="8298005"/>
            <a:ext cx="14859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0" dirty="0">
                <a:latin typeface="宋体" panose="02010600030101010101" pitchFamily="2" charset="-122"/>
                <a:cs typeface="宋体" panose="02010600030101010101" pitchFamily="2" charset="-122"/>
              </a:rPr>
              <a:t>专人在线技术支持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771873" y="8664865"/>
            <a:ext cx="8743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升级版本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771873" y="4846140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包含「禅道企业版」功能以及：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771873" y="5107703"/>
            <a:ext cx="2432685" cy="75819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200" spc="3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-10" dirty="0">
                <a:latin typeface="宋体" panose="02010600030101010101" pitchFamily="2" charset="-122"/>
                <a:cs typeface="宋体" panose="02010600030101010101" pitchFamily="2" charset="-122"/>
              </a:rPr>
              <a:t>瀑布项目模型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72415" marR="5080" indent="-6350">
              <a:lnSpc>
                <a:spcPct val="119000"/>
              </a:lnSpc>
              <a:spcBef>
                <a:spcPts val="500"/>
              </a:spcBef>
            </a:pPr>
            <a:r>
              <a:rPr sz="1050" spc="-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增加了阶段设置、阶段甘特图、需求设计、项目周报、里程碑报告等功能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771873" y="5921845"/>
            <a:ext cx="2645410" cy="94805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200" spc="3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 </a:t>
            </a:r>
            <a:r>
              <a:rPr sz="1200" spc="260" dirty="0">
                <a:latin typeface="宋体" panose="02010600030101010101" pitchFamily="2" charset="-122"/>
                <a:cs typeface="宋体" panose="02010600030101010101" pitchFamily="2" charset="-122"/>
              </a:rPr>
              <a:t>支持</a:t>
            </a:r>
            <a:r>
              <a:rPr sz="1200" spc="65" dirty="0">
                <a:latin typeface="宋体" panose="02010600030101010101" pitchFamily="2" charset="-122"/>
                <a:cs typeface="宋体" panose="02010600030101010101" pitchFamily="2" charset="-122"/>
              </a:rPr>
              <a:t>CMMI2.0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66700">
              <a:lnSpc>
                <a:spcPct val="100000"/>
              </a:lnSpc>
              <a:spcBef>
                <a:spcPts val="735"/>
              </a:spcBef>
            </a:pPr>
            <a:r>
              <a:rPr sz="1050" spc="-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基线评审、配置管理、项目估算、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72415" marR="5080">
              <a:lnSpc>
                <a:spcPct val="119000"/>
              </a:lnSpc>
            </a:pPr>
            <a:r>
              <a:rPr sz="10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项目度量、过程定义和裁剪、QA计划</a:t>
            </a:r>
            <a:r>
              <a:rPr sz="10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1050" spc="-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问题管理、风险管理等功能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715725" y="3328142"/>
            <a:ext cx="2012950" cy="53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000"/>
              </a:lnSpc>
              <a:spcBef>
                <a:spcPts val="100"/>
              </a:spcBef>
            </a:pPr>
            <a:r>
              <a:rPr sz="1200" spc="-5" dirty="0">
                <a:latin typeface="宋体" panose="02010600030101010101" pitchFamily="2" charset="-122"/>
                <a:cs typeface="宋体" panose="02010600030101010101" pitchFamily="2" charset="-122"/>
              </a:rPr>
              <a:t>管理理念全面升级，通用的项</a:t>
            </a:r>
            <a:r>
              <a:rPr sz="1200" spc="-10" dirty="0">
                <a:latin typeface="宋体" panose="02010600030101010101" pitchFamily="2" charset="-122"/>
                <a:cs typeface="宋体" panose="02010600030101010101" pitchFamily="2" charset="-122"/>
              </a:rPr>
              <a:t>目管理平台。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4715725" y="2925593"/>
            <a:ext cx="139636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-10" dirty="0">
                <a:solidFill>
                  <a:srgbClr val="0947D1"/>
                </a:solidFill>
                <a:latin typeface="PMingLiU"/>
                <a:cs typeface="PMingLiU"/>
              </a:rPr>
              <a:t>禅道旗舰版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57131" y="3000149"/>
            <a:ext cx="306070" cy="137160"/>
          </a:xfrm>
          <a:prstGeom prst="rect">
            <a:avLst/>
          </a:prstGeom>
          <a:solidFill>
            <a:srgbClr val="F7F7F7"/>
          </a:solidFill>
          <a:ln w="105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ts val="985"/>
              </a:lnSpc>
            </a:pPr>
            <a:r>
              <a:rPr sz="850" spc="215" dirty="0">
                <a:latin typeface="宋体" panose="02010600030101010101" pitchFamily="2" charset="-122"/>
                <a:cs typeface="宋体" panose="02010600030101010101" pitchFamily="2" charset="-122"/>
              </a:rPr>
              <a:t>MAX</a:t>
            </a:r>
            <a:endParaRPr sz="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06607" y="775576"/>
            <a:ext cx="960755" cy="960755"/>
            <a:chOff x="14406607" y="775576"/>
            <a:chExt cx="960755" cy="960755"/>
          </a:xfrm>
        </p:grpSpPr>
        <p:sp>
          <p:nvSpPr>
            <p:cNvPr id="3" name="object 3"/>
            <p:cNvSpPr/>
            <p:nvPr/>
          </p:nvSpPr>
          <p:spPr>
            <a:xfrm>
              <a:off x="14406607" y="775576"/>
              <a:ext cx="960755" cy="960755"/>
            </a:xfrm>
            <a:custGeom>
              <a:avLst/>
              <a:gdLst/>
              <a:ahLst/>
              <a:cxnLst/>
              <a:rect l="l" t="t" r="r" b="b"/>
              <a:pathLst>
                <a:path w="960755" h="960755">
                  <a:moveTo>
                    <a:pt x="480163" y="0"/>
                  </a:moveTo>
                  <a:lnTo>
                    <a:pt x="431069" y="2478"/>
                  </a:lnTo>
                  <a:lnTo>
                    <a:pt x="383394" y="9754"/>
                  </a:lnTo>
                  <a:lnTo>
                    <a:pt x="337377" y="21586"/>
                  </a:lnTo>
                  <a:lnTo>
                    <a:pt x="293262" y="37732"/>
                  </a:lnTo>
                  <a:lnTo>
                    <a:pt x="251289" y="57950"/>
                  </a:lnTo>
                  <a:lnTo>
                    <a:pt x="211700" y="82001"/>
                  </a:lnTo>
                  <a:lnTo>
                    <a:pt x="174735" y="109642"/>
                  </a:lnTo>
                  <a:lnTo>
                    <a:pt x="140637" y="140631"/>
                  </a:lnTo>
                  <a:lnTo>
                    <a:pt x="109646" y="174729"/>
                  </a:lnTo>
                  <a:lnTo>
                    <a:pt x="82004" y="211692"/>
                  </a:lnTo>
                  <a:lnTo>
                    <a:pt x="57953" y="251281"/>
                  </a:lnTo>
                  <a:lnTo>
                    <a:pt x="37733" y="293253"/>
                  </a:lnTo>
                  <a:lnTo>
                    <a:pt x="21587" y="337368"/>
                  </a:lnTo>
                  <a:lnTo>
                    <a:pt x="9755" y="383384"/>
                  </a:lnTo>
                  <a:lnTo>
                    <a:pt x="2479" y="431059"/>
                  </a:lnTo>
                  <a:lnTo>
                    <a:pt x="0" y="480152"/>
                  </a:lnTo>
                  <a:lnTo>
                    <a:pt x="2479" y="529246"/>
                  </a:lnTo>
                  <a:lnTo>
                    <a:pt x="9755" y="576921"/>
                  </a:lnTo>
                  <a:lnTo>
                    <a:pt x="21587" y="622937"/>
                  </a:lnTo>
                  <a:lnTo>
                    <a:pt x="37733" y="667052"/>
                  </a:lnTo>
                  <a:lnTo>
                    <a:pt x="57953" y="709024"/>
                  </a:lnTo>
                  <a:lnTo>
                    <a:pt x="82004" y="748612"/>
                  </a:lnTo>
                  <a:lnTo>
                    <a:pt x="109646" y="785576"/>
                  </a:lnTo>
                  <a:lnTo>
                    <a:pt x="140637" y="819673"/>
                  </a:lnTo>
                  <a:lnTo>
                    <a:pt x="174735" y="850663"/>
                  </a:lnTo>
                  <a:lnTo>
                    <a:pt x="211700" y="878304"/>
                  </a:lnTo>
                  <a:lnTo>
                    <a:pt x="251289" y="902354"/>
                  </a:lnTo>
                  <a:lnTo>
                    <a:pt x="293262" y="922573"/>
                  </a:lnTo>
                  <a:lnTo>
                    <a:pt x="337377" y="938719"/>
                  </a:lnTo>
                  <a:lnTo>
                    <a:pt x="383394" y="950551"/>
                  </a:lnTo>
                  <a:lnTo>
                    <a:pt x="431069" y="957826"/>
                  </a:lnTo>
                  <a:lnTo>
                    <a:pt x="480163" y="960305"/>
                  </a:lnTo>
                  <a:lnTo>
                    <a:pt x="529256" y="957826"/>
                  </a:lnTo>
                  <a:lnTo>
                    <a:pt x="576932" y="950551"/>
                  </a:lnTo>
                  <a:lnTo>
                    <a:pt x="622947" y="938719"/>
                  </a:lnTo>
                  <a:lnTo>
                    <a:pt x="667062" y="922573"/>
                  </a:lnTo>
                  <a:lnTo>
                    <a:pt x="709034" y="902354"/>
                  </a:lnTo>
                  <a:lnTo>
                    <a:pt x="748623" y="878304"/>
                  </a:lnTo>
                  <a:lnTo>
                    <a:pt x="785587" y="850663"/>
                  </a:lnTo>
                  <a:lnTo>
                    <a:pt x="819684" y="819673"/>
                  </a:lnTo>
                  <a:lnTo>
                    <a:pt x="850674" y="785576"/>
                  </a:lnTo>
                  <a:lnTo>
                    <a:pt x="878314" y="748612"/>
                  </a:lnTo>
                  <a:lnTo>
                    <a:pt x="902365" y="709024"/>
                  </a:lnTo>
                  <a:lnTo>
                    <a:pt x="922584" y="667052"/>
                  </a:lnTo>
                  <a:lnTo>
                    <a:pt x="938729" y="622937"/>
                  </a:lnTo>
                  <a:lnTo>
                    <a:pt x="950561" y="576921"/>
                  </a:lnTo>
                  <a:lnTo>
                    <a:pt x="957837" y="529246"/>
                  </a:lnTo>
                  <a:lnTo>
                    <a:pt x="960316" y="480152"/>
                  </a:lnTo>
                  <a:lnTo>
                    <a:pt x="957837" y="431059"/>
                  </a:lnTo>
                  <a:lnTo>
                    <a:pt x="950561" y="383384"/>
                  </a:lnTo>
                  <a:lnTo>
                    <a:pt x="938729" y="337368"/>
                  </a:lnTo>
                  <a:lnTo>
                    <a:pt x="922584" y="293253"/>
                  </a:lnTo>
                  <a:lnTo>
                    <a:pt x="902365" y="251281"/>
                  </a:lnTo>
                  <a:lnTo>
                    <a:pt x="878314" y="211692"/>
                  </a:lnTo>
                  <a:lnTo>
                    <a:pt x="850674" y="174729"/>
                  </a:lnTo>
                  <a:lnTo>
                    <a:pt x="819684" y="140631"/>
                  </a:lnTo>
                  <a:lnTo>
                    <a:pt x="785587" y="109642"/>
                  </a:lnTo>
                  <a:lnTo>
                    <a:pt x="748623" y="82001"/>
                  </a:lnTo>
                  <a:lnTo>
                    <a:pt x="709034" y="57950"/>
                  </a:lnTo>
                  <a:lnTo>
                    <a:pt x="667062" y="37732"/>
                  </a:lnTo>
                  <a:lnTo>
                    <a:pt x="622947" y="21586"/>
                  </a:lnTo>
                  <a:lnTo>
                    <a:pt x="576932" y="9754"/>
                  </a:lnTo>
                  <a:lnTo>
                    <a:pt x="529256" y="2478"/>
                  </a:lnTo>
                  <a:lnTo>
                    <a:pt x="480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452970" y="822191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09" h="867410">
                  <a:moveTo>
                    <a:pt x="433400" y="0"/>
                  </a:moveTo>
                  <a:lnTo>
                    <a:pt x="385681" y="2540"/>
                  </a:lnTo>
                  <a:lnTo>
                    <a:pt x="339541" y="10160"/>
                  </a:lnTo>
                  <a:lnTo>
                    <a:pt x="295237" y="22860"/>
                  </a:lnTo>
                  <a:lnTo>
                    <a:pt x="253024" y="39370"/>
                  </a:lnTo>
                  <a:lnTo>
                    <a:pt x="213158" y="59690"/>
                  </a:lnTo>
                  <a:lnTo>
                    <a:pt x="175896" y="83820"/>
                  </a:lnTo>
                  <a:lnTo>
                    <a:pt x="141494" y="113030"/>
                  </a:lnTo>
                  <a:lnTo>
                    <a:pt x="110206" y="143510"/>
                  </a:lnTo>
                  <a:lnTo>
                    <a:pt x="82290" y="179070"/>
                  </a:lnTo>
                  <a:lnTo>
                    <a:pt x="58002" y="215900"/>
                  </a:lnTo>
                  <a:lnTo>
                    <a:pt x="37596" y="256540"/>
                  </a:lnTo>
                  <a:lnTo>
                    <a:pt x="21330" y="298450"/>
                  </a:lnTo>
                  <a:lnTo>
                    <a:pt x="9459" y="342900"/>
                  </a:lnTo>
                  <a:lnTo>
                    <a:pt x="2239" y="388620"/>
                  </a:lnTo>
                  <a:lnTo>
                    <a:pt x="109" y="433070"/>
                  </a:lnTo>
                  <a:lnTo>
                    <a:pt x="0" y="438150"/>
                  </a:lnTo>
                  <a:lnTo>
                    <a:pt x="2640" y="483870"/>
                  </a:lnTo>
                  <a:lnTo>
                    <a:pt x="10163" y="529590"/>
                  </a:lnTo>
                  <a:lnTo>
                    <a:pt x="22253" y="572770"/>
                  </a:lnTo>
                  <a:lnTo>
                    <a:pt x="38661" y="614680"/>
                  </a:lnTo>
                  <a:lnTo>
                    <a:pt x="59144" y="654050"/>
                  </a:lnTo>
                  <a:lnTo>
                    <a:pt x="83455" y="690880"/>
                  </a:lnTo>
                  <a:lnTo>
                    <a:pt x="111350" y="725170"/>
                  </a:lnTo>
                  <a:lnTo>
                    <a:pt x="142581" y="756920"/>
                  </a:lnTo>
                  <a:lnTo>
                    <a:pt x="176905" y="784860"/>
                  </a:lnTo>
                  <a:lnTo>
                    <a:pt x="214075" y="808990"/>
                  </a:lnTo>
                  <a:lnTo>
                    <a:pt x="253846" y="829310"/>
                  </a:lnTo>
                  <a:lnTo>
                    <a:pt x="295972" y="845820"/>
                  </a:lnTo>
                  <a:lnTo>
                    <a:pt x="340209" y="858520"/>
                  </a:lnTo>
                  <a:lnTo>
                    <a:pt x="386309" y="866140"/>
                  </a:lnTo>
                  <a:lnTo>
                    <a:pt x="434028" y="867410"/>
                  </a:lnTo>
                  <a:lnTo>
                    <a:pt x="482381" y="864870"/>
                  </a:lnTo>
                  <a:lnTo>
                    <a:pt x="528977" y="857250"/>
                  </a:lnTo>
                  <a:lnTo>
                    <a:pt x="573579" y="845820"/>
                  </a:lnTo>
                  <a:lnTo>
                    <a:pt x="615951" y="828040"/>
                  </a:lnTo>
                  <a:lnTo>
                    <a:pt x="655856" y="807720"/>
                  </a:lnTo>
                  <a:lnTo>
                    <a:pt x="672596" y="796290"/>
                  </a:lnTo>
                  <a:lnTo>
                    <a:pt x="378260" y="796290"/>
                  </a:lnTo>
                  <a:lnTo>
                    <a:pt x="326738" y="789940"/>
                  </a:lnTo>
                  <a:lnTo>
                    <a:pt x="277105" y="778510"/>
                  </a:lnTo>
                  <a:lnTo>
                    <a:pt x="229551" y="759460"/>
                  </a:lnTo>
                  <a:lnTo>
                    <a:pt x="184266" y="734060"/>
                  </a:lnTo>
                  <a:lnTo>
                    <a:pt x="150700" y="708660"/>
                  </a:lnTo>
                  <a:lnTo>
                    <a:pt x="122018" y="678180"/>
                  </a:lnTo>
                  <a:lnTo>
                    <a:pt x="98081" y="645160"/>
                  </a:lnTo>
                  <a:lnTo>
                    <a:pt x="78751" y="607060"/>
                  </a:lnTo>
                  <a:lnTo>
                    <a:pt x="75864" y="600710"/>
                  </a:lnTo>
                  <a:lnTo>
                    <a:pt x="72819" y="594360"/>
                  </a:lnTo>
                  <a:lnTo>
                    <a:pt x="69893" y="588010"/>
                  </a:lnTo>
                  <a:lnTo>
                    <a:pt x="67359" y="580390"/>
                  </a:lnTo>
                  <a:lnTo>
                    <a:pt x="182078" y="580390"/>
                  </a:lnTo>
                  <a:lnTo>
                    <a:pt x="183816" y="574040"/>
                  </a:lnTo>
                  <a:lnTo>
                    <a:pt x="183483" y="563880"/>
                  </a:lnTo>
                  <a:lnTo>
                    <a:pt x="181864" y="553720"/>
                  </a:lnTo>
                  <a:lnTo>
                    <a:pt x="179636" y="543560"/>
                  </a:lnTo>
                  <a:lnTo>
                    <a:pt x="177470" y="533400"/>
                  </a:lnTo>
                  <a:lnTo>
                    <a:pt x="174068" y="513080"/>
                  </a:lnTo>
                  <a:lnTo>
                    <a:pt x="171492" y="494030"/>
                  </a:lnTo>
                  <a:lnTo>
                    <a:pt x="170023" y="473710"/>
                  </a:lnTo>
                  <a:lnTo>
                    <a:pt x="169942" y="453390"/>
                  </a:lnTo>
                  <a:lnTo>
                    <a:pt x="172991" y="424180"/>
                  </a:lnTo>
                  <a:lnTo>
                    <a:pt x="174085" y="420370"/>
                  </a:lnTo>
                  <a:lnTo>
                    <a:pt x="49569" y="420370"/>
                  </a:lnTo>
                  <a:lnTo>
                    <a:pt x="49346" y="406400"/>
                  </a:lnTo>
                  <a:lnTo>
                    <a:pt x="49397" y="400050"/>
                  </a:lnTo>
                  <a:lnTo>
                    <a:pt x="50012" y="386080"/>
                  </a:lnTo>
                  <a:lnTo>
                    <a:pt x="58748" y="325120"/>
                  </a:lnTo>
                  <a:lnTo>
                    <a:pt x="74071" y="274320"/>
                  </a:lnTo>
                  <a:lnTo>
                    <a:pt x="110150" y="209550"/>
                  </a:lnTo>
                  <a:lnTo>
                    <a:pt x="141431" y="175260"/>
                  </a:lnTo>
                  <a:lnTo>
                    <a:pt x="179153" y="149860"/>
                  </a:lnTo>
                  <a:lnTo>
                    <a:pt x="223626" y="130810"/>
                  </a:lnTo>
                  <a:lnTo>
                    <a:pt x="272183" y="120650"/>
                  </a:lnTo>
                  <a:lnTo>
                    <a:pt x="320745" y="118110"/>
                  </a:lnTo>
                  <a:lnTo>
                    <a:pt x="730612" y="118110"/>
                  </a:lnTo>
                  <a:lnTo>
                    <a:pt x="726712" y="114300"/>
                  </a:lnTo>
                  <a:lnTo>
                    <a:pt x="692349" y="85090"/>
                  </a:lnTo>
                  <a:lnTo>
                    <a:pt x="655065" y="60960"/>
                  </a:lnTo>
                  <a:lnTo>
                    <a:pt x="615105" y="39370"/>
                  </a:lnTo>
                  <a:lnTo>
                    <a:pt x="572714" y="22860"/>
                  </a:lnTo>
                  <a:lnTo>
                    <a:pt x="528137" y="10160"/>
                  </a:lnTo>
                  <a:lnTo>
                    <a:pt x="481617" y="2540"/>
                  </a:lnTo>
                  <a:lnTo>
                    <a:pt x="433400" y="0"/>
                  </a:lnTo>
                  <a:close/>
                </a:path>
                <a:path w="867409" h="867410">
                  <a:moveTo>
                    <a:pt x="602527" y="433070"/>
                  </a:moveTo>
                  <a:lnTo>
                    <a:pt x="497488" y="433070"/>
                  </a:lnTo>
                  <a:lnTo>
                    <a:pt x="531089" y="438150"/>
                  </a:lnTo>
                  <a:lnTo>
                    <a:pt x="563836" y="450850"/>
                  </a:lnTo>
                  <a:lnTo>
                    <a:pt x="600128" y="472440"/>
                  </a:lnTo>
                  <a:lnTo>
                    <a:pt x="628869" y="501650"/>
                  </a:lnTo>
                  <a:lnTo>
                    <a:pt x="649134" y="535940"/>
                  </a:lnTo>
                  <a:lnTo>
                    <a:pt x="660000" y="577850"/>
                  </a:lnTo>
                  <a:lnTo>
                    <a:pt x="660840" y="610870"/>
                  </a:lnTo>
                  <a:lnTo>
                    <a:pt x="655045" y="641350"/>
                  </a:lnTo>
                  <a:lnTo>
                    <a:pt x="625603" y="698500"/>
                  </a:lnTo>
                  <a:lnTo>
                    <a:pt x="577858" y="744220"/>
                  </a:lnTo>
                  <a:lnTo>
                    <a:pt x="519313" y="774700"/>
                  </a:lnTo>
                  <a:lnTo>
                    <a:pt x="449941" y="792480"/>
                  </a:lnTo>
                  <a:lnTo>
                    <a:pt x="414359" y="796290"/>
                  </a:lnTo>
                  <a:lnTo>
                    <a:pt x="672596" y="796290"/>
                  </a:lnTo>
                  <a:lnTo>
                    <a:pt x="727319" y="754380"/>
                  </a:lnTo>
                  <a:lnTo>
                    <a:pt x="758403" y="722630"/>
                  </a:lnTo>
                  <a:lnTo>
                    <a:pt x="786074" y="688340"/>
                  </a:lnTo>
                  <a:lnTo>
                    <a:pt x="810095" y="650240"/>
                  </a:lnTo>
                  <a:lnTo>
                    <a:pt x="830229" y="610870"/>
                  </a:lnTo>
                  <a:lnTo>
                    <a:pt x="846240" y="568960"/>
                  </a:lnTo>
                  <a:lnTo>
                    <a:pt x="857891" y="525780"/>
                  </a:lnTo>
                  <a:lnTo>
                    <a:pt x="864946" y="480060"/>
                  </a:lnTo>
                  <a:lnTo>
                    <a:pt x="866180" y="454660"/>
                  </a:lnTo>
                  <a:lnTo>
                    <a:pt x="676614" y="454660"/>
                  </a:lnTo>
                  <a:lnTo>
                    <a:pt x="652285" y="450850"/>
                  </a:lnTo>
                  <a:lnTo>
                    <a:pt x="628617" y="444500"/>
                  </a:lnTo>
                  <a:lnTo>
                    <a:pt x="602527" y="433070"/>
                  </a:lnTo>
                  <a:close/>
                </a:path>
                <a:path w="867409" h="867410">
                  <a:moveTo>
                    <a:pt x="407233" y="370840"/>
                  </a:moveTo>
                  <a:lnTo>
                    <a:pt x="350952" y="381000"/>
                  </a:lnTo>
                  <a:lnTo>
                    <a:pt x="300137" y="406400"/>
                  </a:lnTo>
                  <a:lnTo>
                    <a:pt x="265033" y="438150"/>
                  </a:lnTo>
                  <a:lnTo>
                    <a:pt x="241113" y="478790"/>
                  </a:lnTo>
                  <a:lnTo>
                    <a:pt x="231759" y="537210"/>
                  </a:lnTo>
                  <a:lnTo>
                    <a:pt x="236147" y="566420"/>
                  </a:lnTo>
                  <a:lnTo>
                    <a:pt x="265204" y="628650"/>
                  </a:lnTo>
                  <a:lnTo>
                    <a:pt x="321087" y="676910"/>
                  </a:lnTo>
                  <a:lnTo>
                    <a:pt x="356962" y="692150"/>
                  </a:lnTo>
                  <a:lnTo>
                    <a:pt x="416678" y="702310"/>
                  </a:lnTo>
                  <a:lnTo>
                    <a:pt x="461425" y="695960"/>
                  </a:lnTo>
                  <a:lnTo>
                    <a:pt x="497428" y="676910"/>
                  </a:lnTo>
                  <a:lnTo>
                    <a:pt x="521564" y="645160"/>
                  </a:lnTo>
                  <a:lnTo>
                    <a:pt x="412270" y="645160"/>
                  </a:lnTo>
                  <a:lnTo>
                    <a:pt x="399935" y="640080"/>
                  </a:lnTo>
                  <a:lnTo>
                    <a:pt x="358584" y="609600"/>
                  </a:lnTo>
                  <a:lnTo>
                    <a:pt x="341193" y="561340"/>
                  </a:lnTo>
                  <a:lnTo>
                    <a:pt x="340373" y="541020"/>
                  </a:lnTo>
                  <a:lnTo>
                    <a:pt x="342880" y="520700"/>
                  </a:lnTo>
                  <a:lnTo>
                    <a:pt x="359873" y="483870"/>
                  </a:lnTo>
                  <a:lnTo>
                    <a:pt x="390575" y="455930"/>
                  </a:lnTo>
                  <a:lnTo>
                    <a:pt x="428793" y="440690"/>
                  </a:lnTo>
                  <a:lnTo>
                    <a:pt x="497488" y="433070"/>
                  </a:lnTo>
                  <a:lnTo>
                    <a:pt x="602527" y="433070"/>
                  </a:lnTo>
                  <a:lnTo>
                    <a:pt x="501618" y="388620"/>
                  </a:lnTo>
                  <a:lnTo>
                    <a:pt x="478614" y="381000"/>
                  </a:lnTo>
                  <a:lnTo>
                    <a:pt x="455277" y="375920"/>
                  </a:lnTo>
                  <a:lnTo>
                    <a:pt x="431515" y="372110"/>
                  </a:lnTo>
                  <a:lnTo>
                    <a:pt x="407233" y="370840"/>
                  </a:lnTo>
                  <a:close/>
                </a:path>
                <a:path w="867409" h="867410">
                  <a:moveTo>
                    <a:pt x="465703" y="521970"/>
                  </a:moveTo>
                  <a:lnTo>
                    <a:pt x="452794" y="521970"/>
                  </a:lnTo>
                  <a:lnTo>
                    <a:pt x="440275" y="524510"/>
                  </a:lnTo>
                  <a:lnTo>
                    <a:pt x="428230" y="528320"/>
                  </a:lnTo>
                  <a:lnTo>
                    <a:pt x="416741" y="533400"/>
                  </a:lnTo>
                  <a:lnTo>
                    <a:pt x="395509" y="556260"/>
                  </a:lnTo>
                  <a:lnTo>
                    <a:pt x="386649" y="586740"/>
                  </a:lnTo>
                  <a:lnTo>
                    <a:pt x="392782" y="617220"/>
                  </a:lnTo>
                  <a:lnTo>
                    <a:pt x="416531" y="642620"/>
                  </a:lnTo>
                  <a:lnTo>
                    <a:pt x="417495" y="642620"/>
                  </a:lnTo>
                  <a:lnTo>
                    <a:pt x="418374" y="643890"/>
                  </a:lnTo>
                  <a:lnTo>
                    <a:pt x="421065" y="645160"/>
                  </a:lnTo>
                  <a:lnTo>
                    <a:pt x="521564" y="645160"/>
                  </a:lnTo>
                  <a:lnTo>
                    <a:pt x="522529" y="643890"/>
                  </a:lnTo>
                  <a:lnTo>
                    <a:pt x="534570" y="598170"/>
                  </a:lnTo>
                  <a:lnTo>
                    <a:pt x="531033" y="570230"/>
                  </a:lnTo>
                  <a:lnTo>
                    <a:pt x="516714" y="546100"/>
                  </a:lnTo>
                  <a:lnTo>
                    <a:pt x="494106" y="529590"/>
                  </a:lnTo>
                  <a:lnTo>
                    <a:pt x="465703" y="521970"/>
                  </a:lnTo>
                  <a:close/>
                </a:path>
                <a:path w="867409" h="867410">
                  <a:moveTo>
                    <a:pt x="182078" y="580390"/>
                  </a:moveTo>
                  <a:lnTo>
                    <a:pt x="67359" y="580390"/>
                  </a:lnTo>
                  <a:lnTo>
                    <a:pt x="73903" y="585470"/>
                  </a:lnTo>
                  <a:lnTo>
                    <a:pt x="79076" y="590550"/>
                  </a:lnTo>
                  <a:lnTo>
                    <a:pt x="84447" y="594360"/>
                  </a:lnTo>
                  <a:lnTo>
                    <a:pt x="95396" y="603250"/>
                  </a:lnTo>
                  <a:lnTo>
                    <a:pt x="107012" y="609600"/>
                  </a:lnTo>
                  <a:lnTo>
                    <a:pt x="119515" y="614680"/>
                  </a:lnTo>
                  <a:lnTo>
                    <a:pt x="133126" y="617220"/>
                  </a:lnTo>
                  <a:lnTo>
                    <a:pt x="151685" y="615950"/>
                  </a:lnTo>
                  <a:lnTo>
                    <a:pt x="167600" y="607060"/>
                  </a:lnTo>
                  <a:lnTo>
                    <a:pt x="178951" y="591820"/>
                  </a:lnTo>
                  <a:lnTo>
                    <a:pt x="182078" y="580390"/>
                  </a:lnTo>
                  <a:close/>
                </a:path>
                <a:path w="867409" h="867410">
                  <a:moveTo>
                    <a:pt x="794858" y="194310"/>
                  </a:moveTo>
                  <a:lnTo>
                    <a:pt x="761002" y="194310"/>
                  </a:lnTo>
                  <a:lnTo>
                    <a:pt x="772112" y="213360"/>
                  </a:lnTo>
                  <a:lnTo>
                    <a:pt x="776749" y="223520"/>
                  </a:lnTo>
                  <a:lnTo>
                    <a:pt x="791512" y="259080"/>
                  </a:lnTo>
                  <a:lnTo>
                    <a:pt x="804524" y="312420"/>
                  </a:lnTo>
                  <a:lnTo>
                    <a:pt x="805571" y="342900"/>
                  </a:lnTo>
                  <a:lnTo>
                    <a:pt x="803502" y="364490"/>
                  </a:lnTo>
                  <a:lnTo>
                    <a:pt x="787680" y="406400"/>
                  </a:lnTo>
                  <a:lnTo>
                    <a:pt x="756376" y="435610"/>
                  </a:lnTo>
                  <a:lnTo>
                    <a:pt x="701821" y="453390"/>
                  </a:lnTo>
                  <a:lnTo>
                    <a:pt x="676614" y="454660"/>
                  </a:lnTo>
                  <a:lnTo>
                    <a:pt x="866180" y="454660"/>
                  </a:lnTo>
                  <a:lnTo>
                    <a:pt x="867105" y="435610"/>
                  </a:lnTo>
                  <a:lnTo>
                    <a:pt x="867106" y="433070"/>
                  </a:lnTo>
                  <a:lnTo>
                    <a:pt x="864964" y="388620"/>
                  </a:lnTo>
                  <a:lnTo>
                    <a:pt x="857885" y="342900"/>
                  </a:lnTo>
                  <a:lnTo>
                    <a:pt x="846175" y="298450"/>
                  </a:lnTo>
                  <a:lnTo>
                    <a:pt x="830078" y="257810"/>
                  </a:lnTo>
                  <a:lnTo>
                    <a:pt x="809839" y="217170"/>
                  </a:lnTo>
                  <a:lnTo>
                    <a:pt x="794858" y="194310"/>
                  </a:lnTo>
                  <a:close/>
                </a:path>
                <a:path w="867409" h="867410">
                  <a:moveTo>
                    <a:pt x="218087" y="241300"/>
                  </a:moveTo>
                  <a:lnTo>
                    <a:pt x="202897" y="241300"/>
                  </a:lnTo>
                  <a:lnTo>
                    <a:pt x="187659" y="243840"/>
                  </a:lnTo>
                  <a:lnTo>
                    <a:pt x="143104" y="262890"/>
                  </a:lnTo>
                  <a:lnTo>
                    <a:pt x="107745" y="297180"/>
                  </a:lnTo>
                  <a:lnTo>
                    <a:pt x="73750" y="351790"/>
                  </a:lnTo>
                  <a:lnTo>
                    <a:pt x="52124" y="414020"/>
                  </a:lnTo>
                  <a:lnTo>
                    <a:pt x="51537" y="416560"/>
                  </a:lnTo>
                  <a:lnTo>
                    <a:pt x="51569" y="417830"/>
                  </a:lnTo>
                  <a:lnTo>
                    <a:pt x="49569" y="420370"/>
                  </a:lnTo>
                  <a:lnTo>
                    <a:pt x="174085" y="420370"/>
                  </a:lnTo>
                  <a:lnTo>
                    <a:pt x="180651" y="397510"/>
                  </a:lnTo>
                  <a:lnTo>
                    <a:pt x="193781" y="373380"/>
                  </a:lnTo>
                  <a:lnTo>
                    <a:pt x="222401" y="344170"/>
                  </a:lnTo>
                  <a:lnTo>
                    <a:pt x="251049" y="322580"/>
                  </a:lnTo>
                  <a:lnTo>
                    <a:pt x="256955" y="317500"/>
                  </a:lnTo>
                  <a:lnTo>
                    <a:pt x="262054" y="312420"/>
                  </a:lnTo>
                  <a:lnTo>
                    <a:pt x="266107" y="306070"/>
                  </a:lnTo>
                  <a:lnTo>
                    <a:pt x="273111" y="288290"/>
                  </a:lnTo>
                  <a:lnTo>
                    <a:pt x="272122" y="271780"/>
                  </a:lnTo>
                  <a:lnTo>
                    <a:pt x="263618" y="257810"/>
                  </a:lnTo>
                  <a:lnTo>
                    <a:pt x="248076" y="246380"/>
                  </a:lnTo>
                  <a:lnTo>
                    <a:pt x="233167" y="242570"/>
                  </a:lnTo>
                  <a:lnTo>
                    <a:pt x="218087" y="241300"/>
                  </a:lnTo>
                  <a:close/>
                </a:path>
                <a:path w="867409" h="867410">
                  <a:moveTo>
                    <a:pt x="730612" y="118110"/>
                  </a:moveTo>
                  <a:lnTo>
                    <a:pt x="320745" y="118110"/>
                  </a:lnTo>
                  <a:lnTo>
                    <a:pt x="369199" y="121920"/>
                  </a:lnTo>
                  <a:lnTo>
                    <a:pt x="417432" y="134620"/>
                  </a:lnTo>
                  <a:lnTo>
                    <a:pt x="467680" y="158750"/>
                  </a:lnTo>
                  <a:lnTo>
                    <a:pt x="512015" y="193040"/>
                  </a:lnTo>
                  <a:lnTo>
                    <a:pt x="555307" y="238760"/>
                  </a:lnTo>
                  <a:lnTo>
                    <a:pt x="575555" y="262890"/>
                  </a:lnTo>
                  <a:lnTo>
                    <a:pt x="595740" y="285750"/>
                  </a:lnTo>
                  <a:lnTo>
                    <a:pt x="633263" y="325120"/>
                  </a:lnTo>
                  <a:lnTo>
                    <a:pt x="683816" y="353060"/>
                  </a:lnTo>
                  <a:lnTo>
                    <a:pt x="703332" y="358140"/>
                  </a:lnTo>
                  <a:lnTo>
                    <a:pt x="723716" y="358140"/>
                  </a:lnTo>
                  <a:lnTo>
                    <a:pt x="759917" y="344170"/>
                  </a:lnTo>
                  <a:lnTo>
                    <a:pt x="775505" y="308610"/>
                  </a:lnTo>
                  <a:lnTo>
                    <a:pt x="777319" y="289560"/>
                  </a:lnTo>
                  <a:lnTo>
                    <a:pt x="776776" y="270510"/>
                  </a:lnTo>
                  <a:lnTo>
                    <a:pt x="774369" y="251460"/>
                  </a:lnTo>
                  <a:lnTo>
                    <a:pt x="770594" y="232410"/>
                  </a:lnTo>
                  <a:lnTo>
                    <a:pt x="768434" y="223520"/>
                  </a:lnTo>
                  <a:lnTo>
                    <a:pt x="766100" y="214630"/>
                  </a:lnTo>
                  <a:lnTo>
                    <a:pt x="761002" y="194310"/>
                  </a:lnTo>
                  <a:lnTo>
                    <a:pt x="794858" y="194310"/>
                  </a:lnTo>
                  <a:lnTo>
                    <a:pt x="785702" y="180340"/>
                  </a:lnTo>
                  <a:lnTo>
                    <a:pt x="757912" y="144780"/>
                  </a:lnTo>
                  <a:lnTo>
                    <a:pt x="730612" y="1181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5665104" y="741744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71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3"/>
                </a:lnTo>
                <a:lnTo>
                  <a:pt x="4481489" y="1045913"/>
                </a:lnTo>
                <a:lnTo>
                  <a:pt x="4521889" y="1020227"/>
                </a:lnTo>
                <a:lnTo>
                  <a:pt x="4555586" y="986531"/>
                </a:lnTo>
                <a:lnTo>
                  <a:pt x="4581272" y="946131"/>
                </a:lnTo>
                <a:lnTo>
                  <a:pt x="4597641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3"/>
                </a:lnTo>
                <a:lnTo>
                  <a:pt x="4581272" y="121894"/>
                </a:lnTo>
                <a:lnTo>
                  <a:pt x="4555586" y="81494"/>
                </a:lnTo>
                <a:lnTo>
                  <a:pt x="4521889" y="47799"/>
                </a:lnTo>
                <a:lnTo>
                  <a:pt x="4481489" y="22114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18789" y="2564751"/>
            <a:ext cx="343344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5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CHAPTER</a:t>
            </a:r>
            <a:r>
              <a:rPr sz="5200" b="1" spc="-3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200" b="1" spc="-7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5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25347" y="10773829"/>
            <a:ext cx="27749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spc="210" dirty="0">
                <a:solidFill>
                  <a:srgbClr val="B3B3B3"/>
                </a:solidFill>
                <a:latin typeface="PMingLiU"/>
                <a:cs typeface="PMingLiU"/>
              </a:rPr>
              <a:t>09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97592" y="3866733"/>
            <a:ext cx="7310120" cy="4660265"/>
          </a:xfrm>
          <a:prstGeom prst="rect">
            <a:avLst/>
          </a:prstGeom>
        </p:spPr>
        <p:txBody>
          <a:bodyPr vert="horz" wrap="square" lIns="0" tIns="503555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3965"/>
              </a:spcBef>
            </a:pPr>
            <a:r>
              <a:rPr sz="12700" spc="1820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LEADER- </a:t>
            </a:r>
            <a:r>
              <a:rPr sz="12700" spc="1535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SHIP</a:t>
            </a:r>
            <a:endParaRPr sz="12700">
              <a:latin typeface="Calibri" panose="020F0502020204030204"/>
              <a:cs typeface="Calibri" panose="020F0502020204030204"/>
            </a:endParaRPr>
          </a:p>
          <a:p>
            <a:pPr marL="85725">
              <a:lnSpc>
                <a:spcPct val="100000"/>
              </a:lnSpc>
              <a:spcBef>
                <a:spcPts val="1660"/>
              </a:spcBef>
            </a:pPr>
            <a:r>
              <a:rPr sz="6800" b="0" spc="-75" dirty="0">
                <a:solidFill>
                  <a:srgbClr val="FFFFFF"/>
                </a:solidFill>
                <a:latin typeface="PMingLiU"/>
                <a:cs typeface="PMingLiU"/>
              </a:rPr>
              <a:t>高层管</a:t>
            </a:r>
            <a:r>
              <a:rPr sz="6800" b="0" spc="-50" dirty="0">
                <a:solidFill>
                  <a:srgbClr val="FFFFFF"/>
                </a:solidFill>
                <a:latin typeface="PMingLiU"/>
                <a:cs typeface="PMingLiU"/>
              </a:rPr>
              <a:t>理</a:t>
            </a:r>
            <a:endParaRPr sz="6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4801719" y="1093397"/>
            <a:ext cx="861060" cy="861060"/>
            <a:chOff x="14801719" y="1093397"/>
            <a:chExt cx="861060" cy="861060"/>
          </a:xfrm>
        </p:grpSpPr>
        <p:sp>
          <p:nvSpPr>
            <p:cNvPr id="4" name="object 4"/>
            <p:cNvSpPr/>
            <p:nvPr/>
          </p:nvSpPr>
          <p:spPr>
            <a:xfrm>
              <a:off x="14801719" y="1093397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37" y="0"/>
                  </a:moveTo>
                  <a:lnTo>
                    <a:pt x="383535" y="2525"/>
                  </a:lnTo>
                  <a:lnTo>
                    <a:pt x="338096" y="9927"/>
                  </a:lnTo>
                  <a:lnTo>
                    <a:pt x="294382" y="21943"/>
                  </a:lnTo>
                  <a:lnTo>
                    <a:pt x="252658" y="38309"/>
                  </a:lnTo>
                  <a:lnTo>
                    <a:pt x="213184" y="58765"/>
                  </a:lnTo>
                  <a:lnTo>
                    <a:pt x="176223" y="83046"/>
                  </a:lnTo>
                  <a:lnTo>
                    <a:pt x="142038" y="110891"/>
                  </a:lnTo>
                  <a:lnTo>
                    <a:pt x="110892" y="142037"/>
                  </a:lnTo>
                  <a:lnTo>
                    <a:pt x="83047" y="176221"/>
                  </a:lnTo>
                  <a:lnTo>
                    <a:pt x="58765" y="213181"/>
                  </a:lnTo>
                  <a:lnTo>
                    <a:pt x="38310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6"/>
                  </a:lnTo>
                  <a:lnTo>
                    <a:pt x="9927" y="522764"/>
                  </a:lnTo>
                  <a:lnTo>
                    <a:pt x="21943" y="566475"/>
                  </a:lnTo>
                  <a:lnTo>
                    <a:pt x="38310" y="608199"/>
                  </a:lnTo>
                  <a:lnTo>
                    <a:pt x="58765" y="647672"/>
                  </a:lnTo>
                  <a:lnTo>
                    <a:pt x="83047" y="684632"/>
                  </a:lnTo>
                  <a:lnTo>
                    <a:pt x="110892" y="718816"/>
                  </a:lnTo>
                  <a:lnTo>
                    <a:pt x="142038" y="749961"/>
                  </a:lnTo>
                  <a:lnTo>
                    <a:pt x="176223" y="777806"/>
                  </a:lnTo>
                  <a:lnTo>
                    <a:pt x="213184" y="802088"/>
                  </a:lnTo>
                  <a:lnTo>
                    <a:pt x="252658" y="822543"/>
                  </a:lnTo>
                  <a:lnTo>
                    <a:pt x="294382" y="838910"/>
                  </a:lnTo>
                  <a:lnTo>
                    <a:pt x="338096" y="850925"/>
                  </a:lnTo>
                  <a:lnTo>
                    <a:pt x="383535" y="858327"/>
                  </a:lnTo>
                  <a:lnTo>
                    <a:pt x="430437" y="860853"/>
                  </a:lnTo>
                  <a:lnTo>
                    <a:pt x="477337" y="858327"/>
                  </a:lnTo>
                  <a:lnTo>
                    <a:pt x="522774" y="850925"/>
                  </a:lnTo>
                  <a:lnTo>
                    <a:pt x="566486" y="838910"/>
                  </a:lnTo>
                  <a:lnTo>
                    <a:pt x="608209" y="822543"/>
                  </a:lnTo>
                  <a:lnTo>
                    <a:pt x="647682" y="802088"/>
                  </a:lnTo>
                  <a:lnTo>
                    <a:pt x="684642" y="777806"/>
                  </a:lnTo>
                  <a:lnTo>
                    <a:pt x="718826" y="749961"/>
                  </a:lnTo>
                  <a:lnTo>
                    <a:pt x="749972" y="718816"/>
                  </a:lnTo>
                  <a:lnTo>
                    <a:pt x="777817" y="684632"/>
                  </a:lnTo>
                  <a:lnTo>
                    <a:pt x="802098" y="647672"/>
                  </a:lnTo>
                  <a:lnTo>
                    <a:pt x="822553" y="608199"/>
                  </a:lnTo>
                  <a:lnTo>
                    <a:pt x="838920" y="566475"/>
                  </a:lnTo>
                  <a:lnTo>
                    <a:pt x="850936" y="522764"/>
                  </a:lnTo>
                  <a:lnTo>
                    <a:pt x="858338" y="477326"/>
                  </a:lnTo>
                  <a:lnTo>
                    <a:pt x="860863" y="430426"/>
                  </a:lnTo>
                  <a:lnTo>
                    <a:pt x="858338" y="383526"/>
                  </a:lnTo>
                  <a:lnTo>
                    <a:pt x="850936" y="338089"/>
                  </a:lnTo>
                  <a:lnTo>
                    <a:pt x="838920" y="294377"/>
                  </a:lnTo>
                  <a:lnTo>
                    <a:pt x="822553" y="252654"/>
                  </a:lnTo>
                  <a:lnTo>
                    <a:pt x="802098" y="213181"/>
                  </a:lnTo>
                  <a:lnTo>
                    <a:pt x="777817" y="176221"/>
                  </a:lnTo>
                  <a:lnTo>
                    <a:pt x="749972" y="142037"/>
                  </a:lnTo>
                  <a:lnTo>
                    <a:pt x="718826" y="110891"/>
                  </a:lnTo>
                  <a:lnTo>
                    <a:pt x="684642" y="83046"/>
                  </a:lnTo>
                  <a:lnTo>
                    <a:pt x="647682" y="58765"/>
                  </a:lnTo>
                  <a:lnTo>
                    <a:pt x="608209" y="38309"/>
                  </a:lnTo>
                  <a:lnTo>
                    <a:pt x="566486" y="21943"/>
                  </a:lnTo>
                  <a:lnTo>
                    <a:pt x="522774" y="9927"/>
                  </a:lnTo>
                  <a:lnTo>
                    <a:pt x="477337" y="2525"/>
                  </a:lnTo>
                  <a:lnTo>
                    <a:pt x="43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843296" y="1135527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500" y="0"/>
                  </a:moveTo>
                  <a:lnTo>
                    <a:pt x="339261" y="2540"/>
                  </a:lnTo>
                  <a:lnTo>
                    <a:pt x="291954" y="11430"/>
                  </a:lnTo>
                  <a:lnTo>
                    <a:pt x="246931" y="26670"/>
                  </a:lnTo>
                  <a:lnTo>
                    <a:pt x="204547" y="45720"/>
                  </a:lnTo>
                  <a:lnTo>
                    <a:pt x="165152" y="69850"/>
                  </a:lnTo>
                  <a:lnTo>
                    <a:pt x="129100" y="99060"/>
                  </a:lnTo>
                  <a:lnTo>
                    <a:pt x="96742" y="130810"/>
                  </a:lnTo>
                  <a:lnTo>
                    <a:pt x="68431" y="167640"/>
                  </a:lnTo>
                  <a:lnTo>
                    <a:pt x="44519" y="207010"/>
                  </a:lnTo>
                  <a:lnTo>
                    <a:pt x="25360" y="248920"/>
                  </a:lnTo>
                  <a:lnTo>
                    <a:pt x="11304" y="294640"/>
                  </a:lnTo>
                  <a:lnTo>
                    <a:pt x="2705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11" y="439420"/>
                  </a:lnTo>
                  <a:lnTo>
                    <a:pt x="12002" y="486410"/>
                  </a:lnTo>
                  <a:lnTo>
                    <a:pt x="26253" y="530860"/>
                  </a:lnTo>
                  <a:lnTo>
                    <a:pt x="45523" y="572770"/>
                  </a:lnTo>
                  <a:lnTo>
                    <a:pt x="69475" y="612140"/>
                  </a:lnTo>
                  <a:lnTo>
                    <a:pt x="97771" y="647700"/>
                  </a:lnTo>
                  <a:lnTo>
                    <a:pt x="130072" y="680720"/>
                  </a:lnTo>
                  <a:lnTo>
                    <a:pt x="166042" y="708660"/>
                  </a:lnTo>
                  <a:lnTo>
                    <a:pt x="205340" y="732790"/>
                  </a:lnTo>
                  <a:lnTo>
                    <a:pt x="247630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3" y="774700"/>
                  </a:lnTo>
                  <a:lnTo>
                    <a:pt x="486680" y="765810"/>
                  </a:lnTo>
                  <a:lnTo>
                    <a:pt x="531952" y="750570"/>
                  </a:lnTo>
                  <a:lnTo>
                    <a:pt x="574432" y="731520"/>
                  </a:lnTo>
                  <a:lnTo>
                    <a:pt x="601986" y="713740"/>
                  </a:lnTo>
                  <a:lnTo>
                    <a:pt x="339078" y="713740"/>
                  </a:lnTo>
                  <a:lnTo>
                    <a:pt x="292890" y="708660"/>
                  </a:lnTo>
                  <a:lnTo>
                    <a:pt x="248396" y="697230"/>
                  </a:lnTo>
                  <a:lnTo>
                    <a:pt x="205765" y="680720"/>
                  </a:lnTo>
                  <a:lnTo>
                    <a:pt x="165167" y="657860"/>
                  </a:lnTo>
                  <a:lnTo>
                    <a:pt x="109365" y="608330"/>
                  </a:lnTo>
                  <a:lnTo>
                    <a:pt x="67991" y="538480"/>
                  </a:lnTo>
                  <a:lnTo>
                    <a:pt x="60364" y="519430"/>
                  </a:lnTo>
                  <a:lnTo>
                    <a:pt x="163417" y="519430"/>
                  </a:lnTo>
                  <a:lnTo>
                    <a:pt x="164759" y="514350"/>
                  </a:lnTo>
                  <a:lnTo>
                    <a:pt x="164461" y="505460"/>
                  </a:lnTo>
                  <a:lnTo>
                    <a:pt x="163013" y="495300"/>
                  </a:lnTo>
                  <a:lnTo>
                    <a:pt x="161018" y="486410"/>
                  </a:lnTo>
                  <a:lnTo>
                    <a:pt x="159083" y="477520"/>
                  </a:lnTo>
                  <a:lnTo>
                    <a:pt x="156031" y="459740"/>
                  </a:lnTo>
                  <a:lnTo>
                    <a:pt x="153720" y="441960"/>
                  </a:lnTo>
                  <a:lnTo>
                    <a:pt x="152401" y="424180"/>
                  </a:lnTo>
                  <a:lnTo>
                    <a:pt x="152330" y="406400"/>
                  </a:lnTo>
                  <a:lnTo>
                    <a:pt x="155065" y="381000"/>
                  </a:lnTo>
                  <a:lnTo>
                    <a:pt x="156150" y="377190"/>
                  </a:lnTo>
                  <a:lnTo>
                    <a:pt x="44406" y="377190"/>
                  </a:lnTo>
                  <a:lnTo>
                    <a:pt x="44219" y="364490"/>
                  </a:lnTo>
                  <a:lnTo>
                    <a:pt x="44327" y="356870"/>
                  </a:lnTo>
                  <a:lnTo>
                    <a:pt x="44818" y="345440"/>
                  </a:lnTo>
                  <a:lnTo>
                    <a:pt x="52641" y="292100"/>
                  </a:lnTo>
                  <a:lnTo>
                    <a:pt x="66384" y="246380"/>
                  </a:lnTo>
                  <a:lnTo>
                    <a:pt x="98731" y="186690"/>
                  </a:lnTo>
                  <a:lnTo>
                    <a:pt x="126771" y="157480"/>
                  </a:lnTo>
                  <a:lnTo>
                    <a:pt x="160586" y="133350"/>
                  </a:lnTo>
                  <a:lnTo>
                    <a:pt x="200454" y="116840"/>
                  </a:lnTo>
                  <a:lnTo>
                    <a:pt x="243985" y="107950"/>
                  </a:lnTo>
                  <a:lnTo>
                    <a:pt x="287517" y="105410"/>
                  </a:lnTo>
                  <a:lnTo>
                    <a:pt x="655366" y="105410"/>
                  </a:lnTo>
                  <a:lnTo>
                    <a:pt x="649161" y="99060"/>
                  </a:lnTo>
                  <a:lnTo>
                    <a:pt x="613140" y="71120"/>
                  </a:lnTo>
                  <a:lnTo>
                    <a:pt x="573700" y="45720"/>
                  </a:lnTo>
                  <a:lnTo>
                    <a:pt x="531180" y="26670"/>
                  </a:lnTo>
                  <a:lnTo>
                    <a:pt x="485916" y="11430"/>
                  </a:lnTo>
                  <a:lnTo>
                    <a:pt x="438243" y="2540"/>
                  </a:lnTo>
                  <a:lnTo>
                    <a:pt x="38850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6" y="388620"/>
                  </a:lnTo>
                  <a:lnTo>
                    <a:pt x="476071" y="392430"/>
                  </a:lnTo>
                  <a:lnTo>
                    <a:pt x="505429" y="403860"/>
                  </a:lnTo>
                  <a:lnTo>
                    <a:pt x="537964" y="424180"/>
                  </a:lnTo>
                  <a:lnTo>
                    <a:pt x="581894" y="480060"/>
                  </a:lnTo>
                  <a:lnTo>
                    <a:pt x="591636" y="518160"/>
                  </a:lnTo>
                  <a:lnTo>
                    <a:pt x="592388" y="547370"/>
                  </a:lnTo>
                  <a:lnTo>
                    <a:pt x="587192" y="574040"/>
                  </a:lnTo>
                  <a:lnTo>
                    <a:pt x="560799" y="624840"/>
                  </a:lnTo>
                  <a:lnTo>
                    <a:pt x="517994" y="666750"/>
                  </a:lnTo>
                  <a:lnTo>
                    <a:pt x="465514" y="694690"/>
                  </a:lnTo>
                  <a:lnTo>
                    <a:pt x="403329" y="711200"/>
                  </a:lnTo>
                  <a:lnTo>
                    <a:pt x="371433" y="713740"/>
                  </a:lnTo>
                  <a:lnTo>
                    <a:pt x="601986" y="713740"/>
                  </a:lnTo>
                  <a:lnTo>
                    <a:pt x="649714" y="678180"/>
                  </a:lnTo>
                  <a:lnTo>
                    <a:pt x="681863" y="645160"/>
                  </a:lnTo>
                  <a:lnTo>
                    <a:pt x="709917" y="608330"/>
                  </a:lnTo>
                  <a:lnTo>
                    <a:pt x="733548" y="568960"/>
                  </a:lnTo>
                  <a:lnTo>
                    <a:pt x="752432" y="527050"/>
                  </a:lnTo>
                  <a:lnTo>
                    <a:pt x="766243" y="482600"/>
                  </a:lnTo>
                  <a:lnTo>
                    <a:pt x="774653" y="436880"/>
                  </a:lnTo>
                  <a:lnTo>
                    <a:pt x="776394" y="406400"/>
                  </a:lnTo>
                  <a:lnTo>
                    <a:pt x="606532" y="406400"/>
                  </a:lnTo>
                  <a:lnTo>
                    <a:pt x="584718" y="403860"/>
                  </a:lnTo>
                  <a:lnTo>
                    <a:pt x="563500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5" y="340360"/>
                  </a:lnTo>
                  <a:lnTo>
                    <a:pt x="269028" y="364490"/>
                  </a:lnTo>
                  <a:lnTo>
                    <a:pt x="237568" y="392430"/>
                  </a:lnTo>
                  <a:lnTo>
                    <a:pt x="216129" y="429260"/>
                  </a:lnTo>
                  <a:lnTo>
                    <a:pt x="207739" y="481330"/>
                  </a:lnTo>
                  <a:lnTo>
                    <a:pt x="211679" y="508000"/>
                  </a:lnTo>
                  <a:lnTo>
                    <a:pt x="237730" y="563880"/>
                  </a:lnTo>
                  <a:lnTo>
                    <a:pt x="287822" y="607060"/>
                  </a:lnTo>
                  <a:lnTo>
                    <a:pt x="333164" y="623570"/>
                  </a:lnTo>
                  <a:lnTo>
                    <a:pt x="359937" y="628650"/>
                  </a:lnTo>
                  <a:lnTo>
                    <a:pt x="373517" y="628650"/>
                  </a:lnTo>
                  <a:lnTo>
                    <a:pt x="413626" y="623570"/>
                  </a:lnTo>
                  <a:lnTo>
                    <a:pt x="445899" y="605790"/>
                  </a:lnTo>
                  <a:lnTo>
                    <a:pt x="468400" y="577850"/>
                  </a:lnTo>
                  <a:lnTo>
                    <a:pt x="369559" y="577850"/>
                  </a:lnTo>
                  <a:lnTo>
                    <a:pt x="364009" y="576580"/>
                  </a:lnTo>
                  <a:lnTo>
                    <a:pt x="321432" y="546100"/>
                  </a:lnTo>
                  <a:lnTo>
                    <a:pt x="305833" y="502920"/>
                  </a:lnTo>
                  <a:lnTo>
                    <a:pt x="305101" y="483870"/>
                  </a:lnTo>
                  <a:lnTo>
                    <a:pt x="307350" y="466090"/>
                  </a:lnTo>
                  <a:lnTo>
                    <a:pt x="335342" y="419100"/>
                  </a:lnTo>
                  <a:lnTo>
                    <a:pt x="384375" y="393700"/>
                  </a:lnTo>
                  <a:lnTo>
                    <a:pt x="415299" y="388620"/>
                  </a:lnTo>
                  <a:lnTo>
                    <a:pt x="540113" y="388620"/>
                  </a:lnTo>
                  <a:lnTo>
                    <a:pt x="519546" y="378460"/>
                  </a:lnTo>
                  <a:lnTo>
                    <a:pt x="449650" y="347980"/>
                  </a:lnTo>
                  <a:lnTo>
                    <a:pt x="429030" y="341630"/>
                  </a:lnTo>
                  <a:lnTo>
                    <a:pt x="408108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5" y="468630"/>
                  </a:lnTo>
                  <a:lnTo>
                    <a:pt x="394657" y="469900"/>
                  </a:lnTo>
                  <a:lnTo>
                    <a:pt x="383864" y="472440"/>
                  </a:lnTo>
                  <a:lnTo>
                    <a:pt x="373569" y="478790"/>
                  </a:lnTo>
                  <a:lnTo>
                    <a:pt x="354534" y="499110"/>
                  </a:lnTo>
                  <a:lnTo>
                    <a:pt x="346589" y="525780"/>
                  </a:lnTo>
                  <a:lnTo>
                    <a:pt x="352087" y="552450"/>
                  </a:lnTo>
                  <a:lnTo>
                    <a:pt x="373380" y="575310"/>
                  </a:lnTo>
                  <a:lnTo>
                    <a:pt x="374239" y="576580"/>
                  </a:lnTo>
                  <a:lnTo>
                    <a:pt x="375045" y="576580"/>
                  </a:lnTo>
                  <a:lnTo>
                    <a:pt x="377443" y="577850"/>
                  </a:lnTo>
                  <a:lnTo>
                    <a:pt x="468400" y="577850"/>
                  </a:lnTo>
                  <a:lnTo>
                    <a:pt x="479189" y="535940"/>
                  </a:lnTo>
                  <a:lnTo>
                    <a:pt x="476020" y="510540"/>
                  </a:lnTo>
                  <a:lnTo>
                    <a:pt x="463181" y="488950"/>
                  </a:lnTo>
                  <a:lnTo>
                    <a:pt x="442910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17" y="519430"/>
                  </a:moveTo>
                  <a:lnTo>
                    <a:pt x="60364" y="519430"/>
                  </a:lnTo>
                  <a:lnTo>
                    <a:pt x="66228" y="524510"/>
                  </a:lnTo>
                  <a:lnTo>
                    <a:pt x="70866" y="528320"/>
                  </a:lnTo>
                  <a:lnTo>
                    <a:pt x="75683" y="533400"/>
                  </a:lnTo>
                  <a:lnTo>
                    <a:pt x="85498" y="539750"/>
                  </a:lnTo>
                  <a:lnTo>
                    <a:pt x="95914" y="546100"/>
                  </a:lnTo>
                  <a:lnTo>
                    <a:pt x="107124" y="551180"/>
                  </a:lnTo>
                  <a:lnTo>
                    <a:pt x="119325" y="553720"/>
                  </a:lnTo>
                  <a:lnTo>
                    <a:pt x="135960" y="551180"/>
                  </a:lnTo>
                  <a:lnTo>
                    <a:pt x="150225" y="543560"/>
                  </a:lnTo>
                  <a:lnTo>
                    <a:pt x="160398" y="530860"/>
                  </a:lnTo>
                  <a:lnTo>
                    <a:pt x="163417" y="519430"/>
                  </a:lnTo>
                  <a:close/>
                </a:path>
                <a:path w="777875" h="777239">
                  <a:moveTo>
                    <a:pt x="712669" y="173990"/>
                  </a:moveTo>
                  <a:lnTo>
                    <a:pt x="682177" y="173990"/>
                  </a:lnTo>
                  <a:lnTo>
                    <a:pt x="687481" y="182880"/>
                  </a:lnTo>
                  <a:lnTo>
                    <a:pt x="692135" y="191770"/>
                  </a:lnTo>
                  <a:lnTo>
                    <a:pt x="709520" y="231140"/>
                  </a:lnTo>
                  <a:lnTo>
                    <a:pt x="721189" y="280670"/>
                  </a:lnTo>
                  <a:lnTo>
                    <a:pt x="722116" y="307340"/>
                  </a:lnTo>
                  <a:lnTo>
                    <a:pt x="720276" y="326390"/>
                  </a:lnTo>
                  <a:lnTo>
                    <a:pt x="706096" y="364490"/>
                  </a:lnTo>
                  <a:lnTo>
                    <a:pt x="662746" y="397510"/>
                  </a:lnTo>
                  <a:lnTo>
                    <a:pt x="629132" y="406400"/>
                  </a:lnTo>
                  <a:lnTo>
                    <a:pt x="776394" y="406400"/>
                  </a:lnTo>
                  <a:lnTo>
                    <a:pt x="777264" y="391160"/>
                  </a:lnTo>
                  <a:lnTo>
                    <a:pt x="777266" y="388620"/>
                  </a:lnTo>
                  <a:lnTo>
                    <a:pt x="774666" y="341630"/>
                  </a:lnTo>
                  <a:lnTo>
                    <a:pt x="766221" y="294640"/>
                  </a:lnTo>
                  <a:lnTo>
                    <a:pt x="752338" y="250190"/>
                  </a:lnTo>
                  <a:lnTo>
                    <a:pt x="733353" y="208280"/>
                  </a:lnTo>
                  <a:lnTo>
                    <a:pt x="712669" y="173990"/>
                  </a:lnTo>
                  <a:close/>
                </a:path>
                <a:path w="777875" h="777239">
                  <a:moveTo>
                    <a:pt x="195488" y="215900"/>
                  </a:moveTo>
                  <a:lnTo>
                    <a:pt x="181874" y="215900"/>
                  </a:lnTo>
                  <a:lnTo>
                    <a:pt x="168214" y="218440"/>
                  </a:lnTo>
                  <a:lnTo>
                    <a:pt x="128274" y="236220"/>
                  </a:lnTo>
                  <a:lnTo>
                    <a:pt x="96572" y="265430"/>
                  </a:lnTo>
                  <a:lnTo>
                    <a:pt x="66099" y="314960"/>
                  </a:lnTo>
                  <a:lnTo>
                    <a:pt x="46699" y="370840"/>
                  </a:lnTo>
                  <a:lnTo>
                    <a:pt x="46186" y="372110"/>
                  </a:lnTo>
                  <a:lnTo>
                    <a:pt x="46207" y="374650"/>
                  </a:lnTo>
                  <a:lnTo>
                    <a:pt x="44406" y="377190"/>
                  </a:lnTo>
                  <a:lnTo>
                    <a:pt x="156150" y="377190"/>
                  </a:lnTo>
                  <a:lnTo>
                    <a:pt x="173702" y="334010"/>
                  </a:lnTo>
                  <a:lnTo>
                    <a:pt x="207851" y="300990"/>
                  </a:lnTo>
                  <a:lnTo>
                    <a:pt x="230327" y="284480"/>
                  </a:lnTo>
                  <a:lnTo>
                    <a:pt x="234903" y="279400"/>
                  </a:lnTo>
                  <a:lnTo>
                    <a:pt x="238526" y="274320"/>
                  </a:lnTo>
                  <a:lnTo>
                    <a:pt x="244811" y="259080"/>
                  </a:lnTo>
                  <a:lnTo>
                    <a:pt x="243928" y="243840"/>
                  </a:lnTo>
                  <a:lnTo>
                    <a:pt x="236304" y="231140"/>
                  </a:lnTo>
                  <a:lnTo>
                    <a:pt x="222369" y="220980"/>
                  </a:lnTo>
                  <a:lnTo>
                    <a:pt x="209004" y="217170"/>
                  </a:lnTo>
                  <a:lnTo>
                    <a:pt x="195488" y="215900"/>
                  </a:lnTo>
                  <a:close/>
                </a:path>
                <a:path w="777875" h="777239">
                  <a:moveTo>
                    <a:pt x="655366" y="105410"/>
                  </a:moveTo>
                  <a:lnTo>
                    <a:pt x="287517" y="105410"/>
                  </a:lnTo>
                  <a:lnTo>
                    <a:pt x="330950" y="109220"/>
                  </a:lnTo>
                  <a:lnTo>
                    <a:pt x="374187" y="120650"/>
                  </a:lnTo>
                  <a:lnTo>
                    <a:pt x="419229" y="142240"/>
                  </a:lnTo>
                  <a:lnTo>
                    <a:pt x="458969" y="172720"/>
                  </a:lnTo>
                  <a:lnTo>
                    <a:pt x="497781" y="213360"/>
                  </a:lnTo>
                  <a:lnTo>
                    <a:pt x="534025" y="256540"/>
                  </a:lnTo>
                  <a:lnTo>
                    <a:pt x="544693" y="267970"/>
                  </a:lnTo>
                  <a:lnTo>
                    <a:pt x="580484" y="300990"/>
                  </a:lnTo>
                  <a:lnTo>
                    <a:pt x="630471" y="320040"/>
                  </a:lnTo>
                  <a:lnTo>
                    <a:pt x="648744" y="321310"/>
                  </a:lnTo>
                  <a:lnTo>
                    <a:pt x="667566" y="317500"/>
                  </a:lnTo>
                  <a:lnTo>
                    <a:pt x="681202" y="308610"/>
                  </a:lnTo>
                  <a:lnTo>
                    <a:pt x="690219" y="294640"/>
                  </a:lnTo>
                  <a:lnTo>
                    <a:pt x="695182" y="276860"/>
                  </a:lnTo>
                  <a:lnTo>
                    <a:pt x="696805" y="259080"/>
                  </a:lnTo>
                  <a:lnTo>
                    <a:pt x="696316" y="242570"/>
                  </a:lnTo>
                  <a:lnTo>
                    <a:pt x="694157" y="224790"/>
                  </a:lnTo>
                  <a:lnTo>
                    <a:pt x="690774" y="208280"/>
                  </a:lnTo>
                  <a:lnTo>
                    <a:pt x="688836" y="200660"/>
                  </a:lnTo>
                  <a:lnTo>
                    <a:pt x="686743" y="191770"/>
                  </a:lnTo>
                  <a:lnTo>
                    <a:pt x="682177" y="173990"/>
                  </a:lnTo>
                  <a:lnTo>
                    <a:pt x="712669" y="173990"/>
                  </a:lnTo>
                  <a:lnTo>
                    <a:pt x="709605" y="168910"/>
                  </a:lnTo>
                  <a:lnTo>
                    <a:pt x="681429" y="132080"/>
                  </a:lnTo>
                  <a:lnTo>
                    <a:pt x="655366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928547" y="980360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7592" y="5336783"/>
            <a:ext cx="5862955" cy="3412490"/>
          </a:xfrm>
          <a:prstGeom prst="rect">
            <a:avLst/>
          </a:prstGeom>
        </p:spPr>
        <p:txBody>
          <a:bodyPr vert="horz" wrap="square" lIns="0" tIns="503555" rIns="0" bIns="0" rtlCol="0">
            <a:spAutoFit/>
          </a:bodyPr>
          <a:lstStyle/>
          <a:p>
            <a:pPr marL="12700" marR="24130">
              <a:lnSpc>
                <a:spcPct val="75000"/>
              </a:lnSpc>
              <a:spcBef>
                <a:spcPts val="3965"/>
              </a:spcBef>
            </a:pPr>
            <a:r>
              <a:rPr sz="12700" b="1" spc="-865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THANK </a:t>
            </a:r>
            <a:r>
              <a:rPr sz="12700" b="1" spc="-1195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12700" b="1" spc="-785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2700" b="1" spc="-509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U</a:t>
            </a:r>
            <a:endParaRPr sz="1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99344" y="8236398"/>
            <a:ext cx="874394" cy="157480"/>
          </a:xfrm>
          <a:custGeom>
            <a:avLst/>
            <a:gdLst/>
            <a:ahLst/>
            <a:cxnLst/>
            <a:rect l="l" t="t" r="r" b="b"/>
            <a:pathLst>
              <a:path w="874395" h="157479">
                <a:moveTo>
                  <a:pt x="873962" y="0"/>
                </a:moveTo>
                <a:lnTo>
                  <a:pt x="0" y="0"/>
                </a:lnTo>
                <a:lnTo>
                  <a:pt x="0" y="157052"/>
                </a:lnTo>
                <a:lnTo>
                  <a:pt x="873962" y="157052"/>
                </a:lnTo>
                <a:lnTo>
                  <a:pt x="873962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611086" y="3280284"/>
            <a:ext cx="1823085" cy="1823085"/>
            <a:chOff x="1611086" y="3280284"/>
            <a:chExt cx="1823085" cy="1823085"/>
          </a:xfrm>
        </p:grpSpPr>
        <p:sp>
          <p:nvSpPr>
            <p:cNvPr id="10" name="object 10"/>
            <p:cNvSpPr/>
            <p:nvPr/>
          </p:nvSpPr>
          <p:spPr>
            <a:xfrm>
              <a:off x="1611086" y="3280284"/>
              <a:ext cx="1823085" cy="1823085"/>
            </a:xfrm>
            <a:custGeom>
              <a:avLst/>
              <a:gdLst/>
              <a:ahLst/>
              <a:cxnLst/>
              <a:rect l="l" t="t" r="r" b="b"/>
              <a:pathLst>
                <a:path w="1823085" h="1823085">
                  <a:moveTo>
                    <a:pt x="911375" y="0"/>
                  </a:moveTo>
                  <a:lnTo>
                    <a:pt x="862973" y="1263"/>
                  </a:lnTo>
                  <a:lnTo>
                    <a:pt x="815229" y="5011"/>
                  </a:lnTo>
                  <a:lnTo>
                    <a:pt x="768206" y="11180"/>
                  </a:lnTo>
                  <a:lnTo>
                    <a:pt x="721967" y="19708"/>
                  </a:lnTo>
                  <a:lnTo>
                    <a:pt x="676575" y="30532"/>
                  </a:lnTo>
                  <a:lnTo>
                    <a:pt x="632093" y="43589"/>
                  </a:lnTo>
                  <a:lnTo>
                    <a:pt x="588583" y="58815"/>
                  </a:lnTo>
                  <a:lnTo>
                    <a:pt x="546110" y="76148"/>
                  </a:lnTo>
                  <a:lnTo>
                    <a:pt x="504736" y="95524"/>
                  </a:lnTo>
                  <a:lnTo>
                    <a:pt x="464523" y="116882"/>
                  </a:lnTo>
                  <a:lnTo>
                    <a:pt x="425535" y="140157"/>
                  </a:lnTo>
                  <a:lnTo>
                    <a:pt x="387835" y="165287"/>
                  </a:lnTo>
                  <a:lnTo>
                    <a:pt x="351486" y="192208"/>
                  </a:lnTo>
                  <a:lnTo>
                    <a:pt x="316551" y="220858"/>
                  </a:lnTo>
                  <a:lnTo>
                    <a:pt x="283092" y="251175"/>
                  </a:lnTo>
                  <a:lnTo>
                    <a:pt x="251173" y="283094"/>
                  </a:lnTo>
                  <a:lnTo>
                    <a:pt x="220858" y="316552"/>
                  </a:lnTo>
                  <a:lnTo>
                    <a:pt x="192207" y="351488"/>
                  </a:lnTo>
                  <a:lnTo>
                    <a:pt x="165286" y="387838"/>
                  </a:lnTo>
                  <a:lnTo>
                    <a:pt x="140156" y="425538"/>
                  </a:lnTo>
                  <a:lnTo>
                    <a:pt x="116881" y="464526"/>
                  </a:lnTo>
                  <a:lnTo>
                    <a:pt x="95524" y="504739"/>
                  </a:lnTo>
                  <a:lnTo>
                    <a:pt x="76148" y="546114"/>
                  </a:lnTo>
                  <a:lnTo>
                    <a:pt x="58815" y="588588"/>
                  </a:lnTo>
                  <a:lnTo>
                    <a:pt x="43589" y="632098"/>
                  </a:lnTo>
                  <a:lnTo>
                    <a:pt x="30532" y="676581"/>
                  </a:lnTo>
                  <a:lnTo>
                    <a:pt x="19708" y="721974"/>
                  </a:lnTo>
                  <a:lnTo>
                    <a:pt x="11180" y="768214"/>
                  </a:lnTo>
                  <a:lnTo>
                    <a:pt x="5011" y="815238"/>
                  </a:lnTo>
                  <a:lnTo>
                    <a:pt x="1263" y="862982"/>
                  </a:lnTo>
                  <a:lnTo>
                    <a:pt x="0" y="911385"/>
                  </a:lnTo>
                  <a:lnTo>
                    <a:pt x="1263" y="959788"/>
                  </a:lnTo>
                  <a:lnTo>
                    <a:pt x="5011" y="1007533"/>
                  </a:lnTo>
                  <a:lnTo>
                    <a:pt x="11180" y="1054557"/>
                  </a:lnTo>
                  <a:lnTo>
                    <a:pt x="19708" y="1100797"/>
                  </a:lnTo>
                  <a:lnTo>
                    <a:pt x="30532" y="1146190"/>
                  </a:lnTo>
                  <a:lnTo>
                    <a:pt x="43589" y="1190672"/>
                  </a:lnTo>
                  <a:lnTo>
                    <a:pt x="58815" y="1234182"/>
                  </a:lnTo>
                  <a:lnTo>
                    <a:pt x="76148" y="1276656"/>
                  </a:lnTo>
                  <a:lnTo>
                    <a:pt x="95524" y="1318031"/>
                  </a:lnTo>
                  <a:lnTo>
                    <a:pt x="116881" y="1358245"/>
                  </a:lnTo>
                  <a:lnTo>
                    <a:pt x="140156" y="1397233"/>
                  </a:lnTo>
                  <a:lnTo>
                    <a:pt x="165286" y="1434933"/>
                  </a:lnTo>
                  <a:lnTo>
                    <a:pt x="192207" y="1471283"/>
                  </a:lnTo>
                  <a:lnTo>
                    <a:pt x="220858" y="1506218"/>
                  </a:lnTo>
                  <a:lnTo>
                    <a:pt x="251173" y="1539677"/>
                  </a:lnTo>
                  <a:lnTo>
                    <a:pt x="283092" y="1571596"/>
                  </a:lnTo>
                  <a:lnTo>
                    <a:pt x="316551" y="1601912"/>
                  </a:lnTo>
                  <a:lnTo>
                    <a:pt x="351486" y="1630563"/>
                  </a:lnTo>
                  <a:lnTo>
                    <a:pt x="387835" y="1657484"/>
                  </a:lnTo>
                  <a:lnTo>
                    <a:pt x="425535" y="1682614"/>
                  </a:lnTo>
                  <a:lnTo>
                    <a:pt x="464523" y="1705889"/>
                  </a:lnTo>
                  <a:lnTo>
                    <a:pt x="504736" y="1727246"/>
                  </a:lnTo>
                  <a:lnTo>
                    <a:pt x="546110" y="1746623"/>
                  </a:lnTo>
                  <a:lnTo>
                    <a:pt x="588583" y="1763956"/>
                  </a:lnTo>
                  <a:lnTo>
                    <a:pt x="632093" y="1779182"/>
                  </a:lnTo>
                  <a:lnTo>
                    <a:pt x="676575" y="1792238"/>
                  </a:lnTo>
                  <a:lnTo>
                    <a:pt x="721967" y="1803062"/>
                  </a:lnTo>
                  <a:lnTo>
                    <a:pt x="768206" y="1811590"/>
                  </a:lnTo>
                  <a:lnTo>
                    <a:pt x="815229" y="1817760"/>
                  </a:lnTo>
                  <a:lnTo>
                    <a:pt x="862973" y="1821508"/>
                  </a:lnTo>
                  <a:lnTo>
                    <a:pt x="911375" y="1822771"/>
                  </a:lnTo>
                  <a:lnTo>
                    <a:pt x="959778" y="1821508"/>
                  </a:lnTo>
                  <a:lnTo>
                    <a:pt x="1007523" y="1817760"/>
                  </a:lnTo>
                  <a:lnTo>
                    <a:pt x="1054546" y="1811590"/>
                  </a:lnTo>
                  <a:lnTo>
                    <a:pt x="1100786" y="1803062"/>
                  </a:lnTo>
                  <a:lnTo>
                    <a:pt x="1146179" y="1792238"/>
                  </a:lnTo>
                  <a:lnTo>
                    <a:pt x="1190662" y="1779182"/>
                  </a:lnTo>
                  <a:lnTo>
                    <a:pt x="1234172" y="1763956"/>
                  </a:lnTo>
                  <a:lnTo>
                    <a:pt x="1276646" y="1746623"/>
                  </a:lnTo>
                  <a:lnTo>
                    <a:pt x="1318021" y="1727246"/>
                  </a:lnTo>
                  <a:lnTo>
                    <a:pt x="1358234" y="1705889"/>
                  </a:lnTo>
                  <a:lnTo>
                    <a:pt x="1397222" y="1682614"/>
                  </a:lnTo>
                  <a:lnTo>
                    <a:pt x="1434923" y="1657484"/>
                  </a:lnTo>
                  <a:lnTo>
                    <a:pt x="1471272" y="1630563"/>
                  </a:lnTo>
                  <a:lnTo>
                    <a:pt x="1506208" y="1601912"/>
                  </a:lnTo>
                  <a:lnTo>
                    <a:pt x="1539667" y="1571596"/>
                  </a:lnTo>
                  <a:lnTo>
                    <a:pt x="1571586" y="1539677"/>
                  </a:lnTo>
                  <a:lnTo>
                    <a:pt x="1601902" y="1506218"/>
                  </a:lnTo>
                  <a:lnTo>
                    <a:pt x="1630552" y="1471283"/>
                  </a:lnTo>
                  <a:lnTo>
                    <a:pt x="1657474" y="1434933"/>
                  </a:lnTo>
                  <a:lnTo>
                    <a:pt x="1682604" y="1397233"/>
                  </a:lnTo>
                  <a:lnTo>
                    <a:pt x="1705879" y="1358245"/>
                  </a:lnTo>
                  <a:lnTo>
                    <a:pt x="1727236" y="1318031"/>
                  </a:lnTo>
                  <a:lnTo>
                    <a:pt x="1746612" y="1276656"/>
                  </a:lnTo>
                  <a:lnTo>
                    <a:pt x="1763945" y="1234182"/>
                  </a:lnTo>
                  <a:lnTo>
                    <a:pt x="1779172" y="1190672"/>
                  </a:lnTo>
                  <a:lnTo>
                    <a:pt x="1792228" y="1146190"/>
                  </a:lnTo>
                  <a:lnTo>
                    <a:pt x="1803052" y="1100797"/>
                  </a:lnTo>
                  <a:lnTo>
                    <a:pt x="1811580" y="1054557"/>
                  </a:lnTo>
                  <a:lnTo>
                    <a:pt x="1817750" y="1007533"/>
                  </a:lnTo>
                  <a:lnTo>
                    <a:pt x="1821497" y="959788"/>
                  </a:lnTo>
                  <a:lnTo>
                    <a:pt x="1822761" y="911385"/>
                  </a:lnTo>
                  <a:lnTo>
                    <a:pt x="1821497" y="862982"/>
                  </a:lnTo>
                  <a:lnTo>
                    <a:pt x="1817750" y="815238"/>
                  </a:lnTo>
                  <a:lnTo>
                    <a:pt x="1811580" y="768214"/>
                  </a:lnTo>
                  <a:lnTo>
                    <a:pt x="1803052" y="721974"/>
                  </a:lnTo>
                  <a:lnTo>
                    <a:pt x="1792228" y="676581"/>
                  </a:lnTo>
                  <a:lnTo>
                    <a:pt x="1779172" y="632098"/>
                  </a:lnTo>
                  <a:lnTo>
                    <a:pt x="1763945" y="588588"/>
                  </a:lnTo>
                  <a:lnTo>
                    <a:pt x="1746612" y="546114"/>
                  </a:lnTo>
                  <a:lnTo>
                    <a:pt x="1727236" y="504739"/>
                  </a:lnTo>
                  <a:lnTo>
                    <a:pt x="1705879" y="464526"/>
                  </a:lnTo>
                  <a:lnTo>
                    <a:pt x="1682604" y="425538"/>
                  </a:lnTo>
                  <a:lnTo>
                    <a:pt x="1657474" y="387838"/>
                  </a:lnTo>
                  <a:lnTo>
                    <a:pt x="1630552" y="351488"/>
                  </a:lnTo>
                  <a:lnTo>
                    <a:pt x="1601902" y="316552"/>
                  </a:lnTo>
                  <a:lnTo>
                    <a:pt x="1571586" y="283094"/>
                  </a:lnTo>
                  <a:lnTo>
                    <a:pt x="1539667" y="251175"/>
                  </a:lnTo>
                  <a:lnTo>
                    <a:pt x="1506208" y="220858"/>
                  </a:lnTo>
                  <a:lnTo>
                    <a:pt x="1471272" y="192208"/>
                  </a:lnTo>
                  <a:lnTo>
                    <a:pt x="1434923" y="165287"/>
                  </a:lnTo>
                  <a:lnTo>
                    <a:pt x="1397222" y="140157"/>
                  </a:lnTo>
                  <a:lnTo>
                    <a:pt x="1358234" y="116882"/>
                  </a:lnTo>
                  <a:lnTo>
                    <a:pt x="1318021" y="95524"/>
                  </a:lnTo>
                  <a:lnTo>
                    <a:pt x="1276646" y="76148"/>
                  </a:lnTo>
                  <a:lnTo>
                    <a:pt x="1234172" y="58815"/>
                  </a:lnTo>
                  <a:lnTo>
                    <a:pt x="1190662" y="43589"/>
                  </a:lnTo>
                  <a:lnTo>
                    <a:pt x="1146179" y="30532"/>
                  </a:lnTo>
                  <a:lnTo>
                    <a:pt x="1100786" y="19708"/>
                  </a:lnTo>
                  <a:lnTo>
                    <a:pt x="1054546" y="11180"/>
                  </a:lnTo>
                  <a:lnTo>
                    <a:pt x="1007523" y="5011"/>
                  </a:lnTo>
                  <a:lnTo>
                    <a:pt x="959778" y="1263"/>
                  </a:lnTo>
                  <a:lnTo>
                    <a:pt x="911375" y="0"/>
                  </a:lnTo>
                  <a:close/>
                </a:path>
              </a:pathLst>
            </a:custGeom>
            <a:solidFill>
              <a:srgbClr val="15A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33436" y="4094390"/>
              <a:ext cx="1178560" cy="628650"/>
            </a:xfrm>
            <a:custGeom>
              <a:avLst/>
              <a:gdLst/>
              <a:ahLst/>
              <a:cxnLst/>
              <a:rect l="l" t="t" r="r" b="b"/>
              <a:pathLst>
                <a:path w="1178560" h="628650">
                  <a:moveTo>
                    <a:pt x="1138101" y="0"/>
                  </a:moveTo>
                  <a:lnTo>
                    <a:pt x="39956" y="0"/>
                  </a:lnTo>
                  <a:lnTo>
                    <a:pt x="24541" y="3055"/>
                  </a:lnTo>
                  <a:lnTo>
                    <a:pt x="11830" y="11409"/>
                  </a:lnTo>
                  <a:lnTo>
                    <a:pt x="3193" y="23840"/>
                  </a:lnTo>
                  <a:lnTo>
                    <a:pt x="0" y="39559"/>
                  </a:lnTo>
                  <a:lnTo>
                    <a:pt x="1952" y="87869"/>
                  </a:lnTo>
                  <a:lnTo>
                    <a:pt x="7709" y="135104"/>
                  </a:lnTo>
                  <a:lnTo>
                    <a:pt x="17118" y="181112"/>
                  </a:lnTo>
                  <a:lnTo>
                    <a:pt x="30028" y="225740"/>
                  </a:lnTo>
                  <a:lnTo>
                    <a:pt x="46287" y="268839"/>
                  </a:lnTo>
                  <a:lnTo>
                    <a:pt x="65744" y="310255"/>
                  </a:lnTo>
                  <a:lnTo>
                    <a:pt x="88248" y="349838"/>
                  </a:lnTo>
                  <a:lnTo>
                    <a:pt x="113646" y="387435"/>
                  </a:lnTo>
                  <a:lnTo>
                    <a:pt x="141787" y="422896"/>
                  </a:lnTo>
                  <a:lnTo>
                    <a:pt x="172519" y="456068"/>
                  </a:lnTo>
                  <a:lnTo>
                    <a:pt x="205691" y="486801"/>
                  </a:lnTo>
                  <a:lnTo>
                    <a:pt x="241152" y="514942"/>
                  </a:lnTo>
                  <a:lnTo>
                    <a:pt x="278750" y="540340"/>
                  </a:lnTo>
                  <a:lnTo>
                    <a:pt x="318332" y="562843"/>
                  </a:lnTo>
                  <a:lnTo>
                    <a:pt x="359749" y="582300"/>
                  </a:lnTo>
                  <a:lnTo>
                    <a:pt x="402847" y="598559"/>
                  </a:lnTo>
                  <a:lnTo>
                    <a:pt x="447476" y="611469"/>
                  </a:lnTo>
                  <a:lnTo>
                    <a:pt x="493483" y="620879"/>
                  </a:lnTo>
                  <a:lnTo>
                    <a:pt x="540718" y="626635"/>
                  </a:lnTo>
                  <a:lnTo>
                    <a:pt x="589029" y="628588"/>
                  </a:lnTo>
                  <a:lnTo>
                    <a:pt x="637338" y="626635"/>
                  </a:lnTo>
                  <a:lnTo>
                    <a:pt x="684571" y="620879"/>
                  </a:lnTo>
                  <a:lnTo>
                    <a:pt x="730578" y="611469"/>
                  </a:lnTo>
                  <a:lnTo>
                    <a:pt x="775205" y="598559"/>
                  </a:lnTo>
                  <a:lnTo>
                    <a:pt x="818303" y="582300"/>
                  </a:lnTo>
                  <a:lnTo>
                    <a:pt x="859718" y="562843"/>
                  </a:lnTo>
                  <a:lnTo>
                    <a:pt x="899300" y="540340"/>
                  </a:lnTo>
                  <a:lnTo>
                    <a:pt x="936897" y="514942"/>
                  </a:lnTo>
                  <a:lnTo>
                    <a:pt x="972357" y="486801"/>
                  </a:lnTo>
                  <a:lnTo>
                    <a:pt x="1005529" y="456068"/>
                  </a:lnTo>
                  <a:lnTo>
                    <a:pt x="1036261" y="422896"/>
                  </a:lnTo>
                  <a:lnTo>
                    <a:pt x="1064402" y="387435"/>
                  </a:lnTo>
                  <a:lnTo>
                    <a:pt x="1089800" y="349838"/>
                  </a:lnTo>
                  <a:lnTo>
                    <a:pt x="1112303" y="310255"/>
                  </a:lnTo>
                  <a:lnTo>
                    <a:pt x="1131760" y="268839"/>
                  </a:lnTo>
                  <a:lnTo>
                    <a:pt x="1148019" y="225740"/>
                  </a:lnTo>
                  <a:lnTo>
                    <a:pt x="1160929" y="181112"/>
                  </a:lnTo>
                  <a:lnTo>
                    <a:pt x="1170338" y="135104"/>
                  </a:lnTo>
                  <a:lnTo>
                    <a:pt x="1176095" y="87869"/>
                  </a:lnTo>
                  <a:lnTo>
                    <a:pt x="1178047" y="39129"/>
                  </a:lnTo>
                  <a:lnTo>
                    <a:pt x="1174855" y="23840"/>
                  </a:lnTo>
                  <a:lnTo>
                    <a:pt x="1166222" y="11409"/>
                  </a:lnTo>
                  <a:lnTo>
                    <a:pt x="1153515" y="3055"/>
                  </a:lnTo>
                  <a:lnTo>
                    <a:pt x="1138101" y="0"/>
                  </a:lnTo>
                  <a:close/>
                </a:path>
              </a:pathLst>
            </a:custGeom>
            <a:solidFill>
              <a:srgbClr val="1F2C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33436" y="4094390"/>
              <a:ext cx="1178560" cy="628650"/>
            </a:xfrm>
            <a:custGeom>
              <a:avLst/>
              <a:gdLst/>
              <a:ahLst/>
              <a:cxnLst/>
              <a:rect l="l" t="t" r="r" b="b"/>
              <a:pathLst>
                <a:path w="1178560" h="628650">
                  <a:moveTo>
                    <a:pt x="1138101" y="0"/>
                  </a:moveTo>
                  <a:lnTo>
                    <a:pt x="39956" y="0"/>
                  </a:lnTo>
                  <a:lnTo>
                    <a:pt x="24541" y="3055"/>
                  </a:lnTo>
                  <a:lnTo>
                    <a:pt x="11830" y="11409"/>
                  </a:lnTo>
                  <a:lnTo>
                    <a:pt x="3193" y="23840"/>
                  </a:lnTo>
                  <a:lnTo>
                    <a:pt x="0" y="39559"/>
                  </a:lnTo>
                  <a:lnTo>
                    <a:pt x="1952" y="87869"/>
                  </a:lnTo>
                  <a:lnTo>
                    <a:pt x="7709" y="135104"/>
                  </a:lnTo>
                  <a:lnTo>
                    <a:pt x="17118" y="181112"/>
                  </a:lnTo>
                  <a:lnTo>
                    <a:pt x="30028" y="225740"/>
                  </a:lnTo>
                  <a:lnTo>
                    <a:pt x="46287" y="268839"/>
                  </a:lnTo>
                  <a:lnTo>
                    <a:pt x="65744" y="310255"/>
                  </a:lnTo>
                  <a:lnTo>
                    <a:pt x="88248" y="349838"/>
                  </a:lnTo>
                  <a:lnTo>
                    <a:pt x="113646" y="387435"/>
                  </a:lnTo>
                  <a:lnTo>
                    <a:pt x="141787" y="422896"/>
                  </a:lnTo>
                  <a:lnTo>
                    <a:pt x="172519" y="456068"/>
                  </a:lnTo>
                  <a:lnTo>
                    <a:pt x="205691" y="486801"/>
                  </a:lnTo>
                  <a:lnTo>
                    <a:pt x="241152" y="514942"/>
                  </a:lnTo>
                  <a:lnTo>
                    <a:pt x="278750" y="540340"/>
                  </a:lnTo>
                  <a:lnTo>
                    <a:pt x="318332" y="562843"/>
                  </a:lnTo>
                  <a:lnTo>
                    <a:pt x="359749" y="582300"/>
                  </a:lnTo>
                  <a:lnTo>
                    <a:pt x="402847" y="598559"/>
                  </a:lnTo>
                  <a:lnTo>
                    <a:pt x="447476" y="611469"/>
                  </a:lnTo>
                  <a:lnTo>
                    <a:pt x="493483" y="620879"/>
                  </a:lnTo>
                  <a:lnTo>
                    <a:pt x="540718" y="626635"/>
                  </a:lnTo>
                  <a:lnTo>
                    <a:pt x="589029" y="628588"/>
                  </a:lnTo>
                  <a:lnTo>
                    <a:pt x="637338" y="626635"/>
                  </a:lnTo>
                  <a:lnTo>
                    <a:pt x="684571" y="620879"/>
                  </a:lnTo>
                  <a:lnTo>
                    <a:pt x="730578" y="611469"/>
                  </a:lnTo>
                  <a:lnTo>
                    <a:pt x="775205" y="598559"/>
                  </a:lnTo>
                  <a:lnTo>
                    <a:pt x="818303" y="582300"/>
                  </a:lnTo>
                  <a:lnTo>
                    <a:pt x="859718" y="562843"/>
                  </a:lnTo>
                  <a:lnTo>
                    <a:pt x="899300" y="540340"/>
                  </a:lnTo>
                  <a:lnTo>
                    <a:pt x="936897" y="514942"/>
                  </a:lnTo>
                  <a:lnTo>
                    <a:pt x="972357" y="486801"/>
                  </a:lnTo>
                  <a:lnTo>
                    <a:pt x="1005529" y="456068"/>
                  </a:lnTo>
                  <a:lnTo>
                    <a:pt x="1036261" y="422896"/>
                  </a:lnTo>
                  <a:lnTo>
                    <a:pt x="1064402" y="387435"/>
                  </a:lnTo>
                  <a:lnTo>
                    <a:pt x="1089800" y="349838"/>
                  </a:lnTo>
                  <a:lnTo>
                    <a:pt x="1112303" y="310255"/>
                  </a:lnTo>
                  <a:lnTo>
                    <a:pt x="1131760" y="268839"/>
                  </a:lnTo>
                  <a:lnTo>
                    <a:pt x="1148019" y="225740"/>
                  </a:lnTo>
                  <a:lnTo>
                    <a:pt x="1160929" y="181112"/>
                  </a:lnTo>
                  <a:lnTo>
                    <a:pt x="1170338" y="135104"/>
                  </a:lnTo>
                  <a:lnTo>
                    <a:pt x="1176095" y="87869"/>
                  </a:lnTo>
                  <a:lnTo>
                    <a:pt x="1178047" y="39129"/>
                  </a:lnTo>
                  <a:lnTo>
                    <a:pt x="1174855" y="23840"/>
                  </a:lnTo>
                  <a:lnTo>
                    <a:pt x="1166222" y="11409"/>
                  </a:lnTo>
                  <a:lnTo>
                    <a:pt x="1153515" y="3055"/>
                  </a:lnTo>
                  <a:lnTo>
                    <a:pt x="1138101" y="0"/>
                  </a:lnTo>
                  <a:close/>
                </a:path>
              </a:pathLst>
            </a:custGeom>
            <a:solidFill>
              <a:srgbClr val="001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09501" y="4384511"/>
              <a:ext cx="826135" cy="339090"/>
            </a:xfrm>
            <a:custGeom>
              <a:avLst/>
              <a:gdLst/>
              <a:ahLst/>
              <a:cxnLst/>
              <a:rect l="l" t="t" r="r" b="b"/>
              <a:pathLst>
                <a:path w="826135" h="339089">
                  <a:moveTo>
                    <a:pt x="412957" y="0"/>
                  </a:moveTo>
                  <a:lnTo>
                    <a:pt x="364648" y="1952"/>
                  </a:lnTo>
                  <a:lnTo>
                    <a:pt x="317414" y="7709"/>
                  </a:lnTo>
                  <a:lnTo>
                    <a:pt x="271407" y="17118"/>
                  </a:lnTo>
                  <a:lnTo>
                    <a:pt x="226779" y="30029"/>
                  </a:lnTo>
                  <a:lnTo>
                    <a:pt x="183681" y="46289"/>
                  </a:lnTo>
                  <a:lnTo>
                    <a:pt x="142265" y="65746"/>
                  </a:lnTo>
                  <a:lnTo>
                    <a:pt x="102683" y="88250"/>
                  </a:lnTo>
                  <a:lnTo>
                    <a:pt x="65085" y="113649"/>
                  </a:lnTo>
                  <a:lnTo>
                    <a:pt x="29624" y="141790"/>
                  </a:lnTo>
                  <a:lnTo>
                    <a:pt x="0" y="169236"/>
                  </a:lnTo>
                  <a:lnTo>
                    <a:pt x="29622" y="196679"/>
                  </a:lnTo>
                  <a:lnTo>
                    <a:pt x="65083" y="224820"/>
                  </a:lnTo>
                  <a:lnTo>
                    <a:pt x="102680" y="250217"/>
                  </a:lnTo>
                  <a:lnTo>
                    <a:pt x="142263" y="272720"/>
                  </a:lnTo>
                  <a:lnTo>
                    <a:pt x="183679" y="292177"/>
                  </a:lnTo>
                  <a:lnTo>
                    <a:pt x="226777" y="308437"/>
                  </a:lnTo>
                  <a:lnTo>
                    <a:pt x="271405" y="321347"/>
                  </a:lnTo>
                  <a:lnTo>
                    <a:pt x="317412" y="330756"/>
                  </a:lnTo>
                  <a:lnTo>
                    <a:pt x="364646" y="336512"/>
                  </a:lnTo>
                  <a:lnTo>
                    <a:pt x="412955" y="338465"/>
                  </a:lnTo>
                  <a:lnTo>
                    <a:pt x="461265" y="336512"/>
                  </a:lnTo>
                  <a:lnTo>
                    <a:pt x="508501" y="330756"/>
                  </a:lnTo>
                  <a:lnTo>
                    <a:pt x="554509" y="321347"/>
                  </a:lnTo>
                  <a:lnTo>
                    <a:pt x="599138" y="308437"/>
                  </a:lnTo>
                  <a:lnTo>
                    <a:pt x="642237" y="292177"/>
                  </a:lnTo>
                  <a:lnTo>
                    <a:pt x="683653" y="272720"/>
                  </a:lnTo>
                  <a:lnTo>
                    <a:pt x="723237" y="250217"/>
                  </a:lnTo>
                  <a:lnTo>
                    <a:pt x="760835" y="224820"/>
                  </a:lnTo>
                  <a:lnTo>
                    <a:pt x="796296" y="196679"/>
                  </a:lnTo>
                  <a:lnTo>
                    <a:pt x="825917" y="169238"/>
                  </a:lnTo>
                  <a:lnTo>
                    <a:pt x="796290" y="141790"/>
                  </a:lnTo>
                  <a:lnTo>
                    <a:pt x="760829" y="113649"/>
                  </a:lnTo>
                  <a:lnTo>
                    <a:pt x="723231" y="88250"/>
                  </a:lnTo>
                  <a:lnTo>
                    <a:pt x="683649" y="65746"/>
                  </a:lnTo>
                  <a:lnTo>
                    <a:pt x="642233" y="46289"/>
                  </a:lnTo>
                  <a:lnTo>
                    <a:pt x="599135" y="30029"/>
                  </a:lnTo>
                  <a:lnTo>
                    <a:pt x="554507" y="17118"/>
                  </a:lnTo>
                  <a:lnTo>
                    <a:pt x="508500" y="7709"/>
                  </a:lnTo>
                  <a:lnTo>
                    <a:pt x="461266" y="1952"/>
                  </a:lnTo>
                  <a:lnTo>
                    <a:pt x="412957" y="0"/>
                  </a:lnTo>
                  <a:close/>
                </a:path>
              </a:pathLst>
            </a:custGeom>
            <a:solidFill>
              <a:srgbClr val="FD665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60842" y="7989657"/>
            <a:ext cx="5297805" cy="1030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latin typeface="PMingLiU"/>
                <a:cs typeface="PMingLiU"/>
              </a:rPr>
              <a:t>项目集管理：创建项目集，分解子项目集</a:t>
            </a:r>
            <a:r>
              <a:rPr sz="2150" spc="-50" dirty="0">
                <a:latin typeface="PMingLiU"/>
                <a:cs typeface="PMingLiU"/>
              </a:rPr>
              <a:t>，</a:t>
            </a:r>
            <a:r>
              <a:rPr sz="2150" dirty="0">
                <a:latin typeface="PMingLiU"/>
                <a:cs typeface="PMingLiU"/>
              </a:rPr>
              <a:t>维护项目集的预算</a:t>
            </a:r>
            <a:r>
              <a:rPr sz="2150" spc="75" dirty="0">
                <a:latin typeface="PMingLiU"/>
                <a:cs typeface="PMingLiU"/>
              </a:rPr>
              <a:t> / 周</a:t>
            </a:r>
            <a:r>
              <a:rPr sz="2150" dirty="0">
                <a:latin typeface="PMingLiU"/>
                <a:cs typeface="PMingLiU"/>
              </a:rPr>
              <a:t>期</a:t>
            </a:r>
            <a:r>
              <a:rPr sz="2150" spc="75" dirty="0">
                <a:latin typeface="PMingLiU"/>
                <a:cs typeface="PMingLiU"/>
              </a:rPr>
              <a:t> / 负</a:t>
            </a:r>
            <a:r>
              <a:rPr sz="2150" dirty="0">
                <a:latin typeface="PMingLiU"/>
                <a:cs typeface="PMingLiU"/>
              </a:rPr>
              <a:t>责人</a:t>
            </a:r>
            <a:r>
              <a:rPr sz="2150" spc="-50" dirty="0">
                <a:latin typeface="PMingLiU"/>
                <a:cs typeface="PMingLiU"/>
              </a:rPr>
              <a:t>。</a:t>
            </a:r>
            <a:endParaRPr sz="2150">
              <a:latin typeface="PMingLiU"/>
              <a:cs typeface="PMingLiU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61137" y="5193688"/>
            <a:ext cx="5061585" cy="2495550"/>
            <a:chOff x="3861137" y="5193688"/>
            <a:chExt cx="5061585" cy="2495550"/>
          </a:xfrm>
        </p:grpSpPr>
        <p:sp>
          <p:nvSpPr>
            <p:cNvPr id="4" name="object 4"/>
            <p:cNvSpPr/>
            <p:nvPr/>
          </p:nvSpPr>
          <p:spPr>
            <a:xfrm>
              <a:off x="3873519" y="5206070"/>
              <a:ext cx="5036820" cy="2470785"/>
            </a:xfrm>
            <a:custGeom>
              <a:avLst/>
              <a:gdLst/>
              <a:ahLst/>
              <a:cxnLst/>
              <a:rect l="l" t="t" r="r" b="b"/>
              <a:pathLst>
                <a:path w="5036820" h="2470784">
                  <a:moveTo>
                    <a:pt x="4992968" y="2470636"/>
                  </a:moveTo>
                  <a:lnTo>
                    <a:pt x="43736" y="2470636"/>
                  </a:lnTo>
                  <a:lnTo>
                    <a:pt x="26712" y="2467200"/>
                  </a:lnTo>
                  <a:lnTo>
                    <a:pt x="12809" y="2457828"/>
                  </a:lnTo>
                  <a:lnTo>
                    <a:pt x="3436" y="2443929"/>
                  </a:lnTo>
                  <a:lnTo>
                    <a:pt x="0" y="2426910"/>
                  </a:lnTo>
                  <a:lnTo>
                    <a:pt x="0" y="43736"/>
                  </a:lnTo>
                  <a:lnTo>
                    <a:pt x="3436" y="26712"/>
                  </a:lnTo>
                  <a:lnTo>
                    <a:pt x="12809" y="12809"/>
                  </a:lnTo>
                  <a:lnTo>
                    <a:pt x="26712" y="3436"/>
                  </a:lnTo>
                  <a:lnTo>
                    <a:pt x="43736" y="0"/>
                  </a:lnTo>
                  <a:lnTo>
                    <a:pt x="4992968" y="0"/>
                  </a:lnTo>
                  <a:lnTo>
                    <a:pt x="5009993" y="3436"/>
                  </a:lnTo>
                  <a:lnTo>
                    <a:pt x="5023895" y="12809"/>
                  </a:lnTo>
                  <a:lnTo>
                    <a:pt x="5033268" y="26712"/>
                  </a:lnTo>
                  <a:lnTo>
                    <a:pt x="5036705" y="43736"/>
                  </a:lnTo>
                  <a:lnTo>
                    <a:pt x="5036705" y="2426910"/>
                  </a:lnTo>
                  <a:lnTo>
                    <a:pt x="5033268" y="2443929"/>
                  </a:lnTo>
                  <a:lnTo>
                    <a:pt x="5023895" y="2457828"/>
                  </a:lnTo>
                  <a:lnTo>
                    <a:pt x="5009993" y="2467200"/>
                  </a:lnTo>
                  <a:lnTo>
                    <a:pt x="4992968" y="2470636"/>
                  </a:lnTo>
                  <a:close/>
                </a:path>
              </a:pathLst>
            </a:custGeom>
            <a:ln w="24428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36104" y="5544370"/>
              <a:ext cx="2082164" cy="679450"/>
            </a:xfrm>
            <a:custGeom>
              <a:avLst/>
              <a:gdLst/>
              <a:ahLst/>
              <a:cxnLst/>
              <a:rect l="l" t="t" r="r" b="b"/>
              <a:pathLst>
                <a:path w="2082165" h="679450">
                  <a:moveTo>
                    <a:pt x="2057005" y="678827"/>
                  </a:moveTo>
                  <a:lnTo>
                    <a:pt x="24585" y="678827"/>
                  </a:lnTo>
                  <a:lnTo>
                    <a:pt x="15019" y="676894"/>
                  </a:lnTo>
                  <a:lnTo>
                    <a:pt x="7203" y="671622"/>
                  </a:lnTo>
                  <a:lnTo>
                    <a:pt x="1933" y="663803"/>
                  </a:lnTo>
                  <a:lnTo>
                    <a:pt x="0" y="654231"/>
                  </a:lnTo>
                  <a:lnTo>
                    <a:pt x="0" y="24606"/>
                  </a:lnTo>
                  <a:lnTo>
                    <a:pt x="1933" y="15028"/>
                  </a:lnTo>
                  <a:lnTo>
                    <a:pt x="7203" y="7206"/>
                  </a:lnTo>
                  <a:lnTo>
                    <a:pt x="15019" y="1933"/>
                  </a:lnTo>
                  <a:lnTo>
                    <a:pt x="24585" y="0"/>
                  </a:lnTo>
                  <a:lnTo>
                    <a:pt x="2057005" y="0"/>
                  </a:lnTo>
                  <a:lnTo>
                    <a:pt x="2066583" y="1933"/>
                  </a:lnTo>
                  <a:lnTo>
                    <a:pt x="2074405" y="7206"/>
                  </a:lnTo>
                  <a:lnTo>
                    <a:pt x="2079678" y="15028"/>
                  </a:lnTo>
                  <a:lnTo>
                    <a:pt x="2081612" y="24606"/>
                  </a:lnTo>
                  <a:lnTo>
                    <a:pt x="2081612" y="654231"/>
                  </a:lnTo>
                  <a:lnTo>
                    <a:pt x="2079678" y="663803"/>
                  </a:lnTo>
                  <a:lnTo>
                    <a:pt x="2074405" y="671622"/>
                  </a:lnTo>
                  <a:lnTo>
                    <a:pt x="2066583" y="676894"/>
                  </a:lnTo>
                  <a:lnTo>
                    <a:pt x="2057005" y="678827"/>
                  </a:lnTo>
                  <a:close/>
                </a:path>
              </a:pathLst>
            </a:custGeom>
            <a:ln w="22041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049780" y="4331168"/>
            <a:ext cx="749300" cy="659130"/>
            <a:chOff x="4049780" y="4331168"/>
            <a:chExt cx="749300" cy="659130"/>
          </a:xfrm>
        </p:grpSpPr>
        <p:sp>
          <p:nvSpPr>
            <p:cNvPr id="7" name="object 7"/>
            <p:cNvSpPr/>
            <p:nvPr/>
          </p:nvSpPr>
          <p:spPr>
            <a:xfrm>
              <a:off x="4218774" y="4331168"/>
              <a:ext cx="411480" cy="334645"/>
            </a:xfrm>
            <a:custGeom>
              <a:avLst/>
              <a:gdLst/>
              <a:ahLst/>
              <a:cxnLst/>
              <a:rect l="l" t="t" r="r" b="b"/>
              <a:pathLst>
                <a:path w="411479" h="334645">
                  <a:moveTo>
                    <a:pt x="0" y="334628"/>
                  </a:moveTo>
                  <a:lnTo>
                    <a:pt x="411045" y="334628"/>
                  </a:lnTo>
                  <a:lnTo>
                    <a:pt x="411045" y="0"/>
                  </a:lnTo>
                  <a:lnTo>
                    <a:pt x="0" y="0"/>
                  </a:lnTo>
                  <a:lnTo>
                    <a:pt x="0" y="334628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049780" y="4615579"/>
              <a:ext cx="749300" cy="374650"/>
            </a:xfrm>
            <a:custGeom>
              <a:avLst/>
              <a:gdLst/>
              <a:ahLst/>
              <a:cxnLst/>
              <a:rect l="l" t="t" r="r" b="b"/>
              <a:pathLst>
                <a:path w="749300" h="374650">
                  <a:moveTo>
                    <a:pt x="749034" y="0"/>
                  </a:moveTo>
                  <a:lnTo>
                    <a:pt x="0" y="0"/>
                  </a:lnTo>
                  <a:lnTo>
                    <a:pt x="374512" y="374428"/>
                  </a:lnTo>
                  <a:lnTo>
                    <a:pt x="749034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154921" y="5533261"/>
            <a:ext cx="4463415" cy="1816735"/>
            <a:chOff x="4154921" y="5533261"/>
            <a:chExt cx="4463415" cy="1816735"/>
          </a:xfrm>
        </p:grpSpPr>
        <p:sp>
          <p:nvSpPr>
            <p:cNvPr id="10" name="object 10"/>
            <p:cNvSpPr/>
            <p:nvPr/>
          </p:nvSpPr>
          <p:spPr>
            <a:xfrm>
              <a:off x="5777246" y="5874090"/>
              <a:ext cx="759460" cy="1125220"/>
            </a:xfrm>
            <a:custGeom>
              <a:avLst/>
              <a:gdLst/>
              <a:ahLst/>
              <a:cxnLst/>
              <a:rect l="l" t="t" r="r" b="b"/>
              <a:pathLst>
                <a:path w="759459" h="1125220">
                  <a:moveTo>
                    <a:pt x="758856" y="0"/>
                  </a:moveTo>
                  <a:lnTo>
                    <a:pt x="72133" y="0"/>
                  </a:lnTo>
                  <a:lnTo>
                    <a:pt x="44054" y="5668"/>
                  </a:lnTo>
                  <a:lnTo>
                    <a:pt x="21126" y="21125"/>
                  </a:lnTo>
                  <a:lnTo>
                    <a:pt x="5668" y="44050"/>
                  </a:lnTo>
                  <a:lnTo>
                    <a:pt x="0" y="72123"/>
                  </a:lnTo>
                  <a:lnTo>
                    <a:pt x="0" y="1052784"/>
                  </a:lnTo>
                  <a:lnTo>
                    <a:pt x="5668" y="1080857"/>
                  </a:lnTo>
                  <a:lnTo>
                    <a:pt x="21126" y="1103783"/>
                  </a:lnTo>
                  <a:lnTo>
                    <a:pt x="44054" y="1119240"/>
                  </a:lnTo>
                  <a:lnTo>
                    <a:pt x="72133" y="1124908"/>
                  </a:lnTo>
                  <a:lnTo>
                    <a:pt x="758856" y="1124908"/>
                  </a:lnTo>
                </a:path>
              </a:pathLst>
            </a:custGeom>
            <a:ln w="3856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058203" y="6436542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4">
                  <a:moveTo>
                    <a:pt x="719046" y="0"/>
                  </a:moveTo>
                  <a:lnTo>
                    <a:pt x="0" y="0"/>
                  </a:lnTo>
                </a:path>
              </a:pathLst>
            </a:custGeom>
            <a:ln w="3856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166034" y="5544373"/>
              <a:ext cx="902335" cy="1794510"/>
            </a:xfrm>
            <a:custGeom>
              <a:avLst/>
              <a:gdLst/>
              <a:ahLst/>
              <a:cxnLst/>
              <a:rect l="l" t="t" r="r" b="b"/>
              <a:pathLst>
                <a:path w="902335" h="1794509">
                  <a:moveTo>
                    <a:pt x="877271" y="1794039"/>
                  </a:moveTo>
                  <a:lnTo>
                    <a:pt x="24596" y="1794039"/>
                  </a:lnTo>
                  <a:lnTo>
                    <a:pt x="15023" y="1792106"/>
                  </a:lnTo>
                  <a:lnTo>
                    <a:pt x="7205" y="1786834"/>
                  </a:lnTo>
                  <a:lnTo>
                    <a:pt x="1933" y="1779016"/>
                  </a:lnTo>
                  <a:lnTo>
                    <a:pt x="0" y="1769443"/>
                  </a:lnTo>
                  <a:lnTo>
                    <a:pt x="0" y="24596"/>
                  </a:lnTo>
                  <a:lnTo>
                    <a:pt x="1933" y="15023"/>
                  </a:lnTo>
                  <a:lnTo>
                    <a:pt x="7205" y="7205"/>
                  </a:lnTo>
                  <a:lnTo>
                    <a:pt x="15023" y="1933"/>
                  </a:lnTo>
                  <a:lnTo>
                    <a:pt x="24596" y="0"/>
                  </a:lnTo>
                  <a:lnTo>
                    <a:pt x="877271" y="0"/>
                  </a:lnTo>
                  <a:lnTo>
                    <a:pt x="886848" y="1933"/>
                  </a:lnTo>
                  <a:lnTo>
                    <a:pt x="894666" y="7205"/>
                  </a:lnTo>
                  <a:lnTo>
                    <a:pt x="899935" y="15023"/>
                  </a:lnTo>
                  <a:lnTo>
                    <a:pt x="901867" y="24596"/>
                  </a:lnTo>
                  <a:lnTo>
                    <a:pt x="901867" y="1769443"/>
                  </a:lnTo>
                  <a:lnTo>
                    <a:pt x="899935" y="1779016"/>
                  </a:lnTo>
                  <a:lnTo>
                    <a:pt x="894666" y="1786834"/>
                  </a:lnTo>
                  <a:lnTo>
                    <a:pt x="886848" y="1792106"/>
                  </a:lnTo>
                  <a:lnTo>
                    <a:pt x="877271" y="1794039"/>
                  </a:lnTo>
                  <a:close/>
                </a:path>
              </a:pathLst>
            </a:custGeom>
            <a:ln w="22041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36104" y="5544370"/>
              <a:ext cx="2082164" cy="679450"/>
            </a:xfrm>
            <a:custGeom>
              <a:avLst/>
              <a:gdLst/>
              <a:ahLst/>
              <a:cxnLst/>
              <a:rect l="l" t="t" r="r" b="b"/>
              <a:pathLst>
                <a:path w="2082165" h="679450">
                  <a:moveTo>
                    <a:pt x="2057005" y="0"/>
                  </a:moveTo>
                  <a:lnTo>
                    <a:pt x="24585" y="0"/>
                  </a:lnTo>
                  <a:lnTo>
                    <a:pt x="15019" y="1933"/>
                  </a:lnTo>
                  <a:lnTo>
                    <a:pt x="7203" y="7206"/>
                  </a:lnTo>
                  <a:lnTo>
                    <a:pt x="1933" y="15028"/>
                  </a:lnTo>
                  <a:lnTo>
                    <a:pt x="0" y="24606"/>
                  </a:lnTo>
                  <a:lnTo>
                    <a:pt x="0" y="654231"/>
                  </a:lnTo>
                  <a:lnTo>
                    <a:pt x="1933" y="663803"/>
                  </a:lnTo>
                  <a:lnTo>
                    <a:pt x="7203" y="671622"/>
                  </a:lnTo>
                  <a:lnTo>
                    <a:pt x="15019" y="676894"/>
                  </a:lnTo>
                  <a:lnTo>
                    <a:pt x="24585" y="678827"/>
                  </a:lnTo>
                  <a:lnTo>
                    <a:pt x="2057005" y="678827"/>
                  </a:lnTo>
                  <a:lnTo>
                    <a:pt x="2066583" y="676894"/>
                  </a:lnTo>
                  <a:lnTo>
                    <a:pt x="2074405" y="671622"/>
                  </a:lnTo>
                  <a:lnTo>
                    <a:pt x="2079678" y="663803"/>
                  </a:lnTo>
                  <a:lnTo>
                    <a:pt x="2081612" y="654231"/>
                  </a:lnTo>
                  <a:lnTo>
                    <a:pt x="2081612" y="24606"/>
                  </a:lnTo>
                  <a:lnTo>
                    <a:pt x="2079678" y="15028"/>
                  </a:lnTo>
                  <a:lnTo>
                    <a:pt x="2074405" y="7206"/>
                  </a:lnTo>
                  <a:lnTo>
                    <a:pt x="2066583" y="1933"/>
                  </a:lnTo>
                  <a:lnTo>
                    <a:pt x="20570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281312" y="5719671"/>
            <a:ext cx="956944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latin typeface="PMingLiU"/>
                <a:cs typeface="PMingLiU"/>
              </a:rPr>
              <a:t>子项目</a:t>
            </a:r>
            <a:r>
              <a:rPr sz="1800" spc="-50" dirty="0">
                <a:latin typeface="PMingLiU"/>
                <a:cs typeface="PMingLiU"/>
              </a:rPr>
              <a:t>集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36104" y="6659585"/>
            <a:ext cx="2082164" cy="679450"/>
          </a:xfrm>
          <a:custGeom>
            <a:avLst/>
            <a:gdLst/>
            <a:ahLst/>
            <a:cxnLst/>
            <a:rect l="l" t="t" r="r" b="b"/>
            <a:pathLst>
              <a:path w="2082165" h="679450">
                <a:moveTo>
                  <a:pt x="2057005" y="0"/>
                </a:moveTo>
                <a:lnTo>
                  <a:pt x="24585" y="0"/>
                </a:lnTo>
                <a:lnTo>
                  <a:pt x="15019" y="1933"/>
                </a:lnTo>
                <a:lnTo>
                  <a:pt x="7203" y="7205"/>
                </a:lnTo>
                <a:lnTo>
                  <a:pt x="1933" y="15023"/>
                </a:lnTo>
                <a:lnTo>
                  <a:pt x="0" y="24596"/>
                </a:lnTo>
                <a:lnTo>
                  <a:pt x="0" y="654231"/>
                </a:lnTo>
                <a:lnTo>
                  <a:pt x="1933" y="663803"/>
                </a:lnTo>
                <a:lnTo>
                  <a:pt x="7203" y="671622"/>
                </a:lnTo>
                <a:lnTo>
                  <a:pt x="15019" y="676894"/>
                </a:lnTo>
                <a:lnTo>
                  <a:pt x="24585" y="678827"/>
                </a:lnTo>
                <a:lnTo>
                  <a:pt x="2057005" y="678827"/>
                </a:lnTo>
                <a:lnTo>
                  <a:pt x="2066583" y="676894"/>
                </a:lnTo>
                <a:lnTo>
                  <a:pt x="2074405" y="671622"/>
                </a:lnTo>
                <a:lnTo>
                  <a:pt x="2079678" y="663803"/>
                </a:lnTo>
                <a:lnTo>
                  <a:pt x="2081612" y="654231"/>
                </a:lnTo>
                <a:lnTo>
                  <a:pt x="2081612" y="24596"/>
                </a:lnTo>
                <a:lnTo>
                  <a:pt x="2079678" y="15023"/>
                </a:lnTo>
                <a:lnTo>
                  <a:pt x="2074405" y="7205"/>
                </a:lnTo>
                <a:lnTo>
                  <a:pt x="2066583" y="1933"/>
                </a:lnTo>
                <a:lnTo>
                  <a:pt x="20570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36104" y="6659585"/>
            <a:ext cx="2082164" cy="679450"/>
          </a:xfrm>
          <a:custGeom>
            <a:avLst/>
            <a:gdLst/>
            <a:ahLst/>
            <a:cxnLst/>
            <a:rect l="l" t="t" r="r" b="b"/>
            <a:pathLst>
              <a:path w="2082165" h="679450">
                <a:moveTo>
                  <a:pt x="2057005" y="678827"/>
                </a:moveTo>
                <a:lnTo>
                  <a:pt x="24585" y="678827"/>
                </a:lnTo>
                <a:lnTo>
                  <a:pt x="15019" y="676894"/>
                </a:lnTo>
                <a:lnTo>
                  <a:pt x="7203" y="671622"/>
                </a:lnTo>
                <a:lnTo>
                  <a:pt x="1933" y="663803"/>
                </a:lnTo>
                <a:lnTo>
                  <a:pt x="0" y="654231"/>
                </a:lnTo>
                <a:lnTo>
                  <a:pt x="0" y="24596"/>
                </a:lnTo>
                <a:lnTo>
                  <a:pt x="1933" y="15023"/>
                </a:lnTo>
                <a:lnTo>
                  <a:pt x="7203" y="7205"/>
                </a:lnTo>
                <a:lnTo>
                  <a:pt x="15019" y="1933"/>
                </a:lnTo>
                <a:lnTo>
                  <a:pt x="24585" y="0"/>
                </a:lnTo>
                <a:lnTo>
                  <a:pt x="2057005" y="0"/>
                </a:lnTo>
                <a:lnTo>
                  <a:pt x="2066583" y="1933"/>
                </a:lnTo>
                <a:lnTo>
                  <a:pt x="2074405" y="7205"/>
                </a:lnTo>
                <a:lnTo>
                  <a:pt x="2079678" y="15023"/>
                </a:lnTo>
                <a:lnTo>
                  <a:pt x="2081612" y="24596"/>
                </a:lnTo>
                <a:lnTo>
                  <a:pt x="2081612" y="654231"/>
                </a:lnTo>
                <a:lnTo>
                  <a:pt x="2079678" y="663803"/>
                </a:lnTo>
                <a:lnTo>
                  <a:pt x="2074405" y="671622"/>
                </a:lnTo>
                <a:lnTo>
                  <a:pt x="2066583" y="676894"/>
                </a:lnTo>
                <a:lnTo>
                  <a:pt x="2057005" y="678827"/>
                </a:lnTo>
                <a:close/>
              </a:path>
            </a:pathLst>
          </a:custGeom>
          <a:ln w="22041">
            <a:solidFill>
              <a:srgbClr val="8797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281312" y="6834887"/>
            <a:ext cx="956944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latin typeface="PMingLiU"/>
                <a:cs typeface="PMingLiU"/>
              </a:rPr>
              <a:t>子项目</a:t>
            </a:r>
            <a:r>
              <a:rPr sz="1800" spc="-50" dirty="0">
                <a:latin typeface="PMingLiU"/>
                <a:cs typeface="PMingLiU"/>
              </a:rPr>
              <a:t>集</a:t>
            </a:r>
            <a:endParaRPr sz="1800">
              <a:latin typeface="PMingLiU"/>
              <a:cs typeface="PMingLiU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03604" y="5769989"/>
            <a:ext cx="2675890" cy="1343025"/>
            <a:chOff x="4503604" y="5769989"/>
            <a:chExt cx="2675890" cy="1343025"/>
          </a:xfrm>
        </p:grpSpPr>
        <p:pic>
          <p:nvPicPr>
            <p:cNvPr id="19" name="object 1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52349" y="6885205"/>
              <a:ext cx="226726" cy="2275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2349" y="5769989"/>
              <a:ext cx="226726" cy="2275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3604" y="5929456"/>
              <a:ext cx="226726" cy="22758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487879" y="6242393"/>
            <a:ext cx="258445" cy="723900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5000"/>
              </a:lnSpc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项目集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6316" y="1916703"/>
            <a:ext cx="684660" cy="83380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938231" y="2157853"/>
            <a:ext cx="1372870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dirty="0">
                <a:latin typeface="PMingLiU"/>
                <a:cs typeface="PMingLiU"/>
              </a:rPr>
              <a:t>高层领</a:t>
            </a:r>
            <a:r>
              <a:rPr sz="2150" spc="-50" dirty="0">
                <a:latin typeface="PMingLiU"/>
                <a:cs typeface="PMingLiU"/>
              </a:rPr>
              <a:t>导</a:t>
            </a:r>
            <a:endParaRPr sz="21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spc="210" dirty="0">
                <a:latin typeface="PMingLiU"/>
                <a:cs typeface="PMingLiU"/>
              </a:rPr>
              <a:t>Leader</a:t>
            </a:r>
            <a:r>
              <a:rPr sz="1550" spc="35" dirty="0">
                <a:latin typeface="PMingLiU"/>
                <a:cs typeface="PMingLiU"/>
              </a:rPr>
              <a:t> </a:t>
            </a:r>
            <a:r>
              <a:rPr sz="1550" spc="50" dirty="0">
                <a:latin typeface="PMingLiU"/>
                <a:cs typeface="PMingLiU"/>
              </a:rPr>
              <a:t>/</a:t>
            </a:r>
            <a:r>
              <a:rPr sz="1550" spc="35" dirty="0">
                <a:latin typeface="PMingLiU"/>
                <a:cs typeface="PMingLiU"/>
              </a:rPr>
              <a:t> </a:t>
            </a:r>
            <a:r>
              <a:rPr sz="1550" spc="220" dirty="0">
                <a:latin typeface="PMingLiU"/>
                <a:cs typeface="PMingLiU"/>
              </a:rPr>
              <a:t>PMO</a:t>
            </a:r>
            <a:endParaRPr sz="1550">
              <a:latin typeface="PMingLiU"/>
              <a:cs typeface="PMingLiU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81454" y="3154340"/>
            <a:ext cx="3538220" cy="923290"/>
            <a:chOff x="3981454" y="3154340"/>
            <a:chExt cx="3538220" cy="923290"/>
          </a:xfrm>
        </p:grpSpPr>
        <p:sp>
          <p:nvSpPr>
            <p:cNvPr id="26" name="object 26"/>
            <p:cNvSpPr/>
            <p:nvPr/>
          </p:nvSpPr>
          <p:spPr>
            <a:xfrm>
              <a:off x="4489356" y="3339294"/>
              <a:ext cx="3018155" cy="631190"/>
            </a:xfrm>
            <a:custGeom>
              <a:avLst/>
              <a:gdLst/>
              <a:ahLst/>
              <a:cxnLst/>
              <a:rect l="l" t="t" r="r" b="b"/>
              <a:pathLst>
                <a:path w="3018154" h="631189">
                  <a:moveTo>
                    <a:pt x="2975689" y="630776"/>
                  </a:moveTo>
                  <a:lnTo>
                    <a:pt x="42197" y="630776"/>
                  </a:lnTo>
                  <a:lnTo>
                    <a:pt x="25771" y="627460"/>
                  </a:lnTo>
                  <a:lnTo>
                    <a:pt x="12358" y="618418"/>
                  </a:lnTo>
                  <a:lnTo>
                    <a:pt x="3315" y="605005"/>
                  </a:lnTo>
                  <a:lnTo>
                    <a:pt x="0" y="588578"/>
                  </a:lnTo>
                  <a:lnTo>
                    <a:pt x="0" y="42208"/>
                  </a:lnTo>
                  <a:lnTo>
                    <a:pt x="3315" y="25775"/>
                  </a:lnTo>
                  <a:lnTo>
                    <a:pt x="12358" y="12359"/>
                  </a:lnTo>
                  <a:lnTo>
                    <a:pt x="25771" y="3315"/>
                  </a:lnTo>
                  <a:lnTo>
                    <a:pt x="42197" y="0"/>
                  </a:lnTo>
                  <a:lnTo>
                    <a:pt x="2975689" y="0"/>
                  </a:lnTo>
                  <a:lnTo>
                    <a:pt x="2992116" y="3315"/>
                  </a:lnTo>
                  <a:lnTo>
                    <a:pt x="3005528" y="12359"/>
                  </a:lnTo>
                  <a:lnTo>
                    <a:pt x="3014571" y="25775"/>
                  </a:lnTo>
                  <a:lnTo>
                    <a:pt x="3017887" y="42208"/>
                  </a:lnTo>
                  <a:lnTo>
                    <a:pt x="3017887" y="588578"/>
                  </a:lnTo>
                  <a:lnTo>
                    <a:pt x="3014571" y="605005"/>
                  </a:lnTo>
                  <a:lnTo>
                    <a:pt x="3005528" y="618418"/>
                  </a:lnTo>
                  <a:lnTo>
                    <a:pt x="2992116" y="627460"/>
                  </a:lnTo>
                  <a:lnTo>
                    <a:pt x="2975689" y="630776"/>
                  </a:lnTo>
                  <a:close/>
                </a:path>
              </a:pathLst>
            </a:custGeom>
            <a:ln w="24428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016212" y="3249233"/>
              <a:ext cx="793750" cy="793750"/>
            </a:xfrm>
            <a:custGeom>
              <a:avLst/>
              <a:gdLst/>
              <a:ahLst/>
              <a:cxnLst/>
              <a:rect l="l" t="t" r="r" b="b"/>
              <a:pathLst>
                <a:path w="793750" h="793750">
                  <a:moveTo>
                    <a:pt x="396710" y="0"/>
                  </a:moveTo>
                  <a:lnTo>
                    <a:pt x="350444" y="2669"/>
                  </a:lnTo>
                  <a:lnTo>
                    <a:pt x="305746" y="10477"/>
                  </a:lnTo>
                  <a:lnTo>
                    <a:pt x="262913" y="23128"/>
                  </a:lnTo>
                  <a:lnTo>
                    <a:pt x="222244" y="40323"/>
                  </a:lnTo>
                  <a:lnTo>
                    <a:pt x="184035" y="61764"/>
                  </a:lnTo>
                  <a:lnTo>
                    <a:pt x="148585" y="87155"/>
                  </a:lnTo>
                  <a:lnTo>
                    <a:pt x="116191" y="116196"/>
                  </a:lnTo>
                  <a:lnTo>
                    <a:pt x="87150" y="148592"/>
                  </a:lnTo>
                  <a:lnTo>
                    <a:pt x="61761" y="184043"/>
                  </a:lnTo>
                  <a:lnTo>
                    <a:pt x="40321" y="222252"/>
                  </a:lnTo>
                  <a:lnTo>
                    <a:pt x="23127" y="262923"/>
                  </a:lnTo>
                  <a:lnTo>
                    <a:pt x="10477" y="305756"/>
                  </a:lnTo>
                  <a:lnTo>
                    <a:pt x="2668" y="350454"/>
                  </a:lnTo>
                  <a:lnTo>
                    <a:pt x="0" y="396720"/>
                  </a:lnTo>
                  <a:lnTo>
                    <a:pt x="2668" y="442987"/>
                  </a:lnTo>
                  <a:lnTo>
                    <a:pt x="10477" y="487685"/>
                  </a:lnTo>
                  <a:lnTo>
                    <a:pt x="23127" y="530518"/>
                  </a:lnTo>
                  <a:lnTo>
                    <a:pt x="40321" y="571188"/>
                  </a:lnTo>
                  <a:lnTo>
                    <a:pt x="61761" y="609398"/>
                  </a:lnTo>
                  <a:lnTo>
                    <a:pt x="87150" y="644849"/>
                  </a:lnTo>
                  <a:lnTo>
                    <a:pt x="116191" y="677245"/>
                  </a:lnTo>
                  <a:lnTo>
                    <a:pt x="148585" y="706286"/>
                  </a:lnTo>
                  <a:lnTo>
                    <a:pt x="184035" y="731677"/>
                  </a:lnTo>
                  <a:lnTo>
                    <a:pt x="222244" y="753118"/>
                  </a:lnTo>
                  <a:lnTo>
                    <a:pt x="262913" y="770313"/>
                  </a:lnTo>
                  <a:lnTo>
                    <a:pt x="305746" y="782964"/>
                  </a:lnTo>
                  <a:lnTo>
                    <a:pt x="350444" y="790772"/>
                  </a:lnTo>
                  <a:lnTo>
                    <a:pt x="396710" y="793441"/>
                  </a:lnTo>
                  <a:lnTo>
                    <a:pt x="442976" y="790772"/>
                  </a:lnTo>
                  <a:lnTo>
                    <a:pt x="487675" y="782964"/>
                  </a:lnTo>
                  <a:lnTo>
                    <a:pt x="530508" y="770313"/>
                  </a:lnTo>
                  <a:lnTo>
                    <a:pt x="571178" y="753118"/>
                  </a:lnTo>
                  <a:lnTo>
                    <a:pt x="609387" y="731677"/>
                  </a:lnTo>
                  <a:lnTo>
                    <a:pt x="644839" y="706286"/>
                  </a:lnTo>
                  <a:lnTo>
                    <a:pt x="677234" y="677245"/>
                  </a:lnTo>
                  <a:lnTo>
                    <a:pt x="706276" y="644849"/>
                  </a:lnTo>
                  <a:lnTo>
                    <a:pt x="731666" y="609398"/>
                  </a:lnTo>
                  <a:lnTo>
                    <a:pt x="753108" y="571188"/>
                  </a:lnTo>
                  <a:lnTo>
                    <a:pt x="770303" y="530518"/>
                  </a:lnTo>
                  <a:lnTo>
                    <a:pt x="782953" y="487685"/>
                  </a:lnTo>
                  <a:lnTo>
                    <a:pt x="790762" y="442987"/>
                  </a:lnTo>
                  <a:lnTo>
                    <a:pt x="793431" y="396720"/>
                  </a:lnTo>
                  <a:lnTo>
                    <a:pt x="790762" y="350454"/>
                  </a:lnTo>
                  <a:lnTo>
                    <a:pt x="782953" y="305756"/>
                  </a:lnTo>
                  <a:lnTo>
                    <a:pt x="770303" y="262923"/>
                  </a:lnTo>
                  <a:lnTo>
                    <a:pt x="753108" y="222252"/>
                  </a:lnTo>
                  <a:lnTo>
                    <a:pt x="731666" y="184043"/>
                  </a:lnTo>
                  <a:lnTo>
                    <a:pt x="706276" y="148592"/>
                  </a:lnTo>
                  <a:lnTo>
                    <a:pt x="677234" y="116196"/>
                  </a:lnTo>
                  <a:lnTo>
                    <a:pt x="644839" y="87155"/>
                  </a:lnTo>
                  <a:lnTo>
                    <a:pt x="609387" y="61764"/>
                  </a:lnTo>
                  <a:lnTo>
                    <a:pt x="571178" y="40323"/>
                  </a:lnTo>
                  <a:lnTo>
                    <a:pt x="530508" y="23128"/>
                  </a:lnTo>
                  <a:lnTo>
                    <a:pt x="487675" y="10477"/>
                  </a:lnTo>
                  <a:lnTo>
                    <a:pt x="442976" y="2669"/>
                  </a:lnTo>
                  <a:lnTo>
                    <a:pt x="396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016212" y="3249233"/>
              <a:ext cx="793750" cy="793750"/>
            </a:xfrm>
            <a:custGeom>
              <a:avLst/>
              <a:gdLst/>
              <a:ahLst/>
              <a:cxnLst/>
              <a:rect l="l" t="t" r="r" b="b"/>
              <a:pathLst>
                <a:path w="793750" h="793750">
                  <a:moveTo>
                    <a:pt x="793431" y="396720"/>
                  </a:moveTo>
                  <a:lnTo>
                    <a:pt x="790762" y="442987"/>
                  </a:lnTo>
                  <a:lnTo>
                    <a:pt x="782953" y="487685"/>
                  </a:lnTo>
                  <a:lnTo>
                    <a:pt x="770303" y="530518"/>
                  </a:lnTo>
                  <a:lnTo>
                    <a:pt x="753108" y="571188"/>
                  </a:lnTo>
                  <a:lnTo>
                    <a:pt x="731666" y="609398"/>
                  </a:lnTo>
                  <a:lnTo>
                    <a:pt x="706276" y="644849"/>
                  </a:lnTo>
                  <a:lnTo>
                    <a:pt x="677234" y="677245"/>
                  </a:lnTo>
                  <a:lnTo>
                    <a:pt x="644839" y="706286"/>
                  </a:lnTo>
                  <a:lnTo>
                    <a:pt x="609387" y="731677"/>
                  </a:lnTo>
                  <a:lnTo>
                    <a:pt x="571178" y="753118"/>
                  </a:lnTo>
                  <a:lnTo>
                    <a:pt x="530508" y="770313"/>
                  </a:lnTo>
                  <a:lnTo>
                    <a:pt x="487675" y="782964"/>
                  </a:lnTo>
                  <a:lnTo>
                    <a:pt x="442976" y="790772"/>
                  </a:lnTo>
                  <a:lnTo>
                    <a:pt x="396710" y="793441"/>
                  </a:lnTo>
                  <a:lnTo>
                    <a:pt x="350444" y="790772"/>
                  </a:lnTo>
                  <a:lnTo>
                    <a:pt x="305746" y="782964"/>
                  </a:lnTo>
                  <a:lnTo>
                    <a:pt x="262913" y="770313"/>
                  </a:lnTo>
                  <a:lnTo>
                    <a:pt x="222244" y="753118"/>
                  </a:lnTo>
                  <a:lnTo>
                    <a:pt x="184035" y="731677"/>
                  </a:lnTo>
                  <a:lnTo>
                    <a:pt x="148585" y="706286"/>
                  </a:lnTo>
                  <a:lnTo>
                    <a:pt x="116191" y="677245"/>
                  </a:lnTo>
                  <a:lnTo>
                    <a:pt x="87150" y="644849"/>
                  </a:lnTo>
                  <a:lnTo>
                    <a:pt x="61761" y="609398"/>
                  </a:lnTo>
                  <a:lnTo>
                    <a:pt x="40321" y="571188"/>
                  </a:lnTo>
                  <a:lnTo>
                    <a:pt x="23127" y="530518"/>
                  </a:lnTo>
                  <a:lnTo>
                    <a:pt x="10477" y="487685"/>
                  </a:lnTo>
                  <a:lnTo>
                    <a:pt x="2668" y="442987"/>
                  </a:lnTo>
                  <a:lnTo>
                    <a:pt x="0" y="396720"/>
                  </a:lnTo>
                  <a:lnTo>
                    <a:pt x="2668" y="350454"/>
                  </a:lnTo>
                  <a:lnTo>
                    <a:pt x="10477" y="305756"/>
                  </a:lnTo>
                  <a:lnTo>
                    <a:pt x="23127" y="262923"/>
                  </a:lnTo>
                  <a:lnTo>
                    <a:pt x="40321" y="222252"/>
                  </a:lnTo>
                  <a:lnTo>
                    <a:pt x="61761" y="184043"/>
                  </a:lnTo>
                  <a:lnTo>
                    <a:pt x="87150" y="148592"/>
                  </a:lnTo>
                  <a:lnTo>
                    <a:pt x="116191" y="116196"/>
                  </a:lnTo>
                  <a:lnTo>
                    <a:pt x="148585" y="87155"/>
                  </a:lnTo>
                  <a:lnTo>
                    <a:pt x="184035" y="61764"/>
                  </a:lnTo>
                  <a:lnTo>
                    <a:pt x="222244" y="40323"/>
                  </a:lnTo>
                  <a:lnTo>
                    <a:pt x="262913" y="23128"/>
                  </a:lnTo>
                  <a:lnTo>
                    <a:pt x="305746" y="10477"/>
                  </a:lnTo>
                  <a:lnTo>
                    <a:pt x="350444" y="2669"/>
                  </a:lnTo>
                  <a:lnTo>
                    <a:pt x="396710" y="0"/>
                  </a:lnTo>
                  <a:lnTo>
                    <a:pt x="442976" y="2669"/>
                  </a:lnTo>
                  <a:lnTo>
                    <a:pt x="487675" y="10477"/>
                  </a:lnTo>
                  <a:lnTo>
                    <a:pt x="530508" y="23128"/>
                  </a:lnTo>
                  <a:lnTo>
                    <a:pt x="571178" y="40323"/>
                  </a:lnTo>
                  <a:lnTo>
                    <a:pt x="609387" y="61764"/>
                  </a:lnTo>
                  <a:lnTo>
                    <a:pt x="644839" y="87155"/>
                  </a:lnTo>
                  <a:lnTo>
                    <a:pt x="677234" y="116196"/>
                  </a:lnTo>
                  <a:lnTo>
                    <a:pt x="706276" y="148592"/>
                  </a:lnTo>
                  <a:lnTo>
                    <a:pt x="731666" y="184043"/>
                  </a:lnTo>
                  <a:lnTo>
                    <a:pt x="753108" y="222252"/>
                  </a:lnTo>
                  <a:lnTo>
                    <a:pt x="770303" y="262923"/>
                  </a:lnTo>
                  <a:lnTo>
                    <a:pt x="782953" y="305756"/>
                  </a:lnTo>
                  <a:lnTo>
                    <a:pt x="790762" y="350454"/>
                  </a:lnTo>
                  <a:lnTo>
                    <a:pt x="793431" y="396720"/>
                  </a:lnTo>
                  <a:close/>
                </a:path>
              </a:pathLst>
            </a:custGeom>
            <a:ln w="69516">
              <a:solidFill>
                <a:srgbClr val="FF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73952" y="3406987"/>
              <a:ext cx="478155" cy="478155"/>
            </a:xfrm>
            <a:custGeom>
              <a:avLst/>
              <a:gdLst/>
              <a:ahLst/>
              <a:cxnLst/>
              <a:rect l="l" t="t" r="r" b="b"/>
              <a:pathLst>
                <a:path w="478154" h="478154">
                  <a:moveTo>
                    <a:pt x="238977" y="0"/>
                  </a:moveTo>
                  <a:lnTo>
                    <a:pt x="190814" y="4855"/>
                  </a:lnTo>
                  <a:lnTo>
                    <a:pt x="145955" y="18779"/>
                  </a:lnTo>
                  <a:lnTo>
                    <a:pt x="105361" y="40812"/>
                  </a:lnTo>
                  <a:lnTo>
                    <a:pt x="69993" y="69992"/>
                  </a:lnTo>
                  <a:lnTo>
                    <a:pt x="40812" y="105359"/>
                  </a:lnTo>
                  <a:lnTo>
                    <a:pt x="18779" y="145951"/>
                  </a:lnTo>
                  <a:lnTo>
                    <a:pt x="4855" y="190807"/>
                  </a:lnTo>
                  <a:lnTo>
                    <a:pt x="0" y="238966"/>
                  </a:lnTo>
                  <a:lnTo>
                    <a:pt x="4855" y="287125"/>
                  </a:lnTo>
                  <a:lnTo>
                    <a:pt x="18779" y="331982"/>
                  </a:lnTo>
                  <a:lnTo>
                    <a:pt x="40812" y="372573"/>
                  </a:lnTo>
                  <a:lnTo>
                    <a:pt x="69993" y="407940"/>
                  </a:lnTo>
                  <a:lnTo>
                    <a:pt x="105361" y="437120"/>
                  </a:lnTo>
                  <a:lnTo>
                    <a:pt x="145955" y="459153"/>
                  </a:lnTo>
                  <a:lnTo>
                    <a:pt x="190814" y="473078"/>
                  </a:lnTo>
                  <a:lnTo>
                    <a:pt x="238977" y="477933"/>
                  </a:lnTo>
                  <a:lnTo>
                    <a:pt x="287132" y="473078"/>
                  </a:lnTo>
                  <a:lnTo>
                    <a:pt x="331986" y="459153"/>
                  </a:lnTo>
                  <a:lnTo>
                    <a:pt x="372576" y="437120"/>
                  </a:lnTo>
                  <a:lnTo>
                    <a:pt x="407941" y="407940"/>
                  </a:lnTo>
                  <a:lnTo>
                    <a:pt x="437121" y="372573"/>
                  </a:lnTo>
                  <a:lnTo>
                    <a:pt x="459153" y="331982"/>
                  </a:lnTo>
                  <a:lnTo>
                    <a:pt x="473078" y="287125"/>
                  </a:lnTo>
                  <a:lnTo>
                    <a:pt x="477933" y="238966"/>
                  </a:lnTo>
                  <a:lnTo>
                    <a:pt x="473078" y="190807"/>
                  </a:lnTo>
                  <a:lnTo>
                    <a:pt x="459153" y="145951"/>
                  </a:lnTo>
                  <a:lnTo>
                    <a:pt x="437121" y="105359"/>
                  </a:lnTo>
                  <a:lnTo>
                    <a:pt x="407941" y="69992"/>
                  </a:lnTo>
                  <a:lnTo>
                    <a:pt x="372576" y="40812"/>
                  </a:lnTo>
                  <a:lnTo>
                    <a:pt x="331986" y="18779"/>
                  </a:lnTo>
                  <a:lnTo>
                    <a:pt x="287132" y="4855"/>
                  </a:lnTo>
                  <a:lnTo>
                    <a:pt x="2389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73952" y="3406987"/>
              <a:ext cx="478155" cy="478155"/>
            </a:xfrm>
            <a:custGeom>
              <a:avLst/>
              <a:gdLst/>
              <a:ahLst/>
              <a:cxnLst/>
              <a:rect l="l" t="t" r="r" b="b"/>
              <a:pathLst>
                <a:path w="478154" h="478154">
                  <a:moveTo>
                    <a:pt x="477933" y="238966"/>
                  </a:moveTo>
                  <a:lnTo>
                    <a:pt x="473078" y="287125"/>
                  </a:lnTo>
                  <a:lnTo>
                    <a:pt x="459153" y="331982"/>
                  </a:lnTo>
                  <a:lnTo>
                    <a:pt x="437121" y="372573"/>
                  </a:lnTo>
                  <a:lnTo>
                    <a:pt x="407941" y="407940"/>
                  </a:lnTo>
                  <a:lnTo>
                    <a:pt x="372576" y="437120"/>
                  </a:lnTo>
                  <a:lnTo>
                    <a:pt x="331986" y="459153"/>
                  </a:lnTo>
                  <a:lnTo>
                    <a:pt x="287132" y="473078"/>
                  </a:lnTo>
                  <a:lnTo>
                    <a:pt x="238977" y="477933"/>
                  </a:lnTo>
                  <a:lnTo>
                    <a:pt x="190814" y="473078"/>
                  </a:lnTo>
                  <a:lnTo>
                    <a:pt x="145955" y="459153"/>
                  </a:lnTo>
                  <a:lnTo>
                    <a:pt x="105361" y="437120"/>
                  </a:lnTo>
                  <a:lnTo>
                    <a:pt x="69993" y="407940"/>
                  </a:lnTo>
                  <a:lnTo>
                    <a:pt x="40812" y="372573"/>
                  </a:lnTo>
                  <a:lnTo>
                    <a:pt x="18779" y="331982"/>
                  </a:lnTo>
                  <a:lnTo>
                    <a:pt x="4855" y="287125"/>
                  </a:lnTo>
                  <a:lnTo>
                    <a:pt x="0" y="238966"/>
                  </a:lnTo>
                  <a:lnTo>
                    <a:pt x="4855" y="190807"/>
                  </a:lnTo>
                  <a:lnTo>
                    <a:pt x="18779" y="145951"/>
                  </a:lnTo>
                  <a:lnTo>
                    <a:pt x="40812" y="105359"/>
                  </a:lnTo>
                  <a:lnTo>
                    <a:pt x="69993" y="69992"/>
                  </a:lnTo>
                  <a:lnTo>
                    <a:pt x="105361" y="40812"/>
                  </a:lnTo>
                  <a:lnTo>
                    <a:pt x="145955" y="18779"/>
                  </a:lnTo>
                  <a:lnTo>
                    <a:pt x="190814" y="4855"/>
                  </a:lnTo>
                  <a:lnTo>
                    <a:pt x="238977" y="0"/>
                  </a:lnTo>
                  <a:lnTo>
                    <a:pt x="287132" y="4855"/>
                  </a:lnTo>
                  <a:lnTo>
                    <a:pt x="331986" y="18779"/>
                  </a:lnTo>
                  <a:lnTo>
                    <a:pt x="372576" y="40812"/>
                  </a:lnTo>
                  <a:lnTo>
                    <a:pt x="407941" y="69992"/>
                  </a:lnTo>
                  <a:lnTo>
                    <a:pt x="437121" y="105359"/>
                  </a:lnTo>
                  <a:lnTo>
                    <a:pt x="459153" y="145951"/>
                  </a:lnTo>
                  <a:lnTo>
                    <a:pt x="473078" y="190807"/>
                  </a:lnTo>
                  <a:lnTo>
                    <a:pt x="477933" y="238966"/>
                  </a:lnTo>
                  <a:close/>
                </a:path>
              </a:pathLst>
            </a:custGeom>
            <a:ln w="69516">
              <a:solidFill>
                <a:srgbClr val="FF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6467" y="3549496"/>
              <a:ext cx="192915" cy="19291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412926" y="3645953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10" h="308610">
                  <a:moveTo>
                    <a:pt x="0" y="0"/>
                  </a:moveTo>
                  <a:lnTo>
                    <a:pt x="308095" y="308105"/>
                  </a:lnTo>
                </a:path>
              </a:pathLst>
            </a:custGeom>
            <a:ln w="3475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12926" y="331394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2010"/>
                  </a:moveTo>
                  <a:lnTo>
                    <a:pt x="332010" y="0"/>
                  </a:lnTo>
                </a:path>
              </a:pathLst>
            </a:custGeom>
            <a:ln w="34752">
              <a:solidFill>
                <a:srgbClr val="2842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12538" y="3309786"/>
              <a:ext cx="274955" cy="156845"/>
            </a:xfrm>
            <a:custGeom>
              <a:avLst/>
              <a:gdLst/>
              <a:ahLst/>
              <a:cxnLst/>
              <a:rect l="l" t="t" r="r" b="b"/>
              <a:pathLst>
                <a:path w="274954" h="156845">
                  <a:moveTo>
                    <a:pt x="136550" y="0"/>
                  </a:moveTo>
                  <a:lnTo>
                    <a:pt x="0" y="136550"/>
                  </a:lnTo>
                  <a:lnTo>
                    <a:pt x="138079" y="156277"/>
                  </a:lnTo>
                  <a:lnTo>
                    <a:pt x="274630" y="19727"/>
                  </a:lnTo>
                  <a:lnTo>
                    <a:pt x="136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612538" y="3309786"/>
              <a:ext cx="274955" cy="156845"/>
            </a:xfrm>
            <a:custGeom>
              <a:avLst/>
              <a:gdLst/>
              <a:ahLst/>
              <a:cxnLst/>
              <a:rect l="l" t="t" r="r" b="b"/>
              <a:pathLst>
                <a:path w="274954" h="156845">
                  <a:moveTo>
                    <a:pt x="136550" y="0"/>
                  </a:moveTo>
                  <a:lnTo>
                    <a:pt x="274630" y="19727"/>
                  </a:lnTo>
                  <a:lnTo>
                    <a:pt x="138079" y="156277"/>
                  </a:lnTo>
                  <a:lnTo>
                    <a:pt x="0" y="136550"/>
                  </a:lnTo>
                  <a:lnTo>
                    <a:pt x="136550" y="0"/>
                  </a:lnTo>
                  <a:close/>
                </a:path>
              </a:pathLst>
            </a:custGeom>
            <a:ln w="34752">
              <a:solidFill>
                <a:srgbClr val="2842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592810" y="3171717"/>
              <a:ext cx="156845" cy="274955"/>
            </a:xfrm>
            <a:custGeom>
              <a:avLst/>
              <a:gdLst/>
              <a:ahLst/>
              <a:cxnLst/>
              <a:rect l="l" t="t" r="r" b="b"/>
              <a:pathLst>
                <a:path w="156845" h="274954">
                  <a:moveTo>
                    <a:pt x="136550" y="0"/>
                  </a:moveTo>
                  <a:lnTo>
                    <a:pt x="0" y="136550"/>
                  </a:lnTo>
                  <a:lnTo>
                    <a:pt x="19727" y="274619"/>
                  </a:lnTo>
                  <a:lnTo>
                    <a:pt x="156277" y="138069"/>
                  </a:lnTo>
                  <a:lnTo>
                    <a:pt x="136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592810" y="3171717"/>
              <a:ext cx="156845" cy="274955"/>
            </a:xfrm>
            <a:custGeom>
              <a:avLst/>
              <a:gdLst/>
              <a:ahLst/>
              <a:cxnLst/>
              <a:rect l="l" t="t" r="r" b="b"/>
              <a:pathLst>
                <a:path w="156845" h="274954">
                  <a:moveTo>
                    <a:pt x="156277" y="138069"/>
                  </a:moveTo>
                  <a:lnTo>
                    <a:pt x="136550" y="0"/>
                  </a:lnTo>
                  <a:lnTo>
                    <a:pt x="0" y="136550"/>
                  </a:lnTo>
                  <a:lnTo>
                    <a:pt x="19727" y="274619"/>
                  </a:lnTo>
                  <a:lnTo>
                    <a:pt x="156277" y="138069"/>
                  </a:lnTo>
                  <a:close/>
                </a:path>
              </a:pathLst>
            </a:custGeom>
            <a:ln w="34752">
              <a:solidFill>
                <a:srgbClr val="2842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5164441" y="3421169"/>
            <a:ext cx="19786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b="0" spc="-10" dirty="0">
                <a:solidFill>
                  <a:srgbClr val="000000"/>
                </a:solidFill>
                <a:latin typeface="PMingLiU"/>
                <a:cs typeface="PMingLiU"/>
              </a:rPr>
              <a:t>制定战略规划</a:t>
            </a:r>
            <a:endParaRPr sz="2550">
              <a:latin typeface="PMingLiU"/>
              <a:cs typeface="PMingLiU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204" dirty="0"/>
              <a:t>10</a:t>
            </a:r>
            <a:endParaRPr spc="204" dirty="0"/>
          </a:p>
        </p:txBody>
      </p:sp>
      <p:grpSp>
        <p:nvGrpSpPr>
          <p:cNvPr id="39" name="object 39"/>
          <p:cNvGrpSpPr/>
          <p:nvPr/>
        </p:nvGrpSpPr>
        <p:grpSpPr>
          <a:xfrm>
            <a:off x="4292271" y="2892218"/>
            <a:ext cx="213360" cy="196850"/>
            <a:chOff x="4292271" y="2892218"/>
            <a:chExt cx="213360" cy="196850"/>
          </a:xfrm>
        </p:grpSpPr>
        <p:sp>
          <p:nvSpPr>
            <p:cNvPr id="40" name="object 40"/>
            <p:cNvSpPr/>
            <p:nvPr/>
          </p:nvSpPr>
          <p:spPr>
            <a:xfrm>
              <a:off x="4308307" y="2982551"/>
              <a:ext cx="180975" cy="90805"/>
            </a:xfrm>
            <a:custGeom>
              <a:avLst/>
              <a:gdLst/>
              <a:ahLst/>
              <a:cxnLst/>
              <a:rect l="l" t="t" r="r" b="b"/>
              <a:pathLst>
                <a:path w="180975" h="90805">
                  <a:moveTo>
                    <a:pt x="180675" y="0"/>
                  </a:moveTo>
                  <a:lnTo>
                    <a:pt x="90332" y="90332"/>
                  </a:lnTo>
                  <a:lnTo>
                    <a:pt x="0" y="0"/>
                  </a:lnTo>
                </a:path>
              </a:pathLst>
            </a:custGeom>
            <a:ln w="32072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398640" y="2892218"/>
              <a:ext cx="0" cy="180975"/>
            </a:xfrm>
            <a:custGeom>
              <a:avLst/>
              <a:gdLst/>
              <a:ahLst/>
              <a:cxnLst/>
              <a:rect l="l" t="t" r="r" b="b"/>
              <a:pathLst>
                <a:path h="180975">
                  <a:moveTo>
                    <a:pt x="0" y="0"/>
                  </a:moveTo>
                  <a:lnTo>
                    <a:pt x="0" y="180664"/>
                  </a:lnTo>
                </a:path>
              </a:pathLst>
            </a:custGeom>
            <a:ln w="32072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9308605" y="6302940"/>
            <a:ext cx="1175385" cy="277495"/>
          </a:xfrm>
          <a:custGeom>
            <a:avLst/>
            <a:gdLst/>
            <a:ahLst/>
            <a:cxnLst/>
            <a:rect l="l" t="t" r="r" b="b"/>
            <a:pathLst>
              <a:path w="1175384" h="277495">
                <a:moveTo>
                  <a:pt x="1175143" y="138455"/>
                </a:moveTo>
                <a:lnTo>
                  <a:pt x="1025461" y="0"/>
                </a:lnTo>
                <a:lnTo>
                  <a:pt x="1025461" y="92189"/>
                </a:lnTo>
                <a:lnTo>
                  <a:pt x="0" y="92189"/>
                </a:lnTo>
                <a:lnTo>
                  <a:pt x="0" y="184746"/>
                </a:lnTo>
                <a:lnTo>
                  <a:pt x="1025461" y="184746"/>
                </a:lnTo>
                <a:lnTo>
                  <a:pt x="1025461" y="276923"/>
                </a:lnTo>
                <a:lnTo>
                  <a:pt x="1175143" y="138455"/>
                </a:lnTo>
                <a:close/>
              </a:path>
            </a:pathLst>
          </a:custGeom>
          <a:solidFill>
            <a:srgbClr val="4682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275515" y="4388894"/>
            <a:ext cx="1659255" cy="395605"/>
          </a:xfrm>
          <a:custGeom>
            <a:avLst/>
            <a:gdLst/>
            <a:ahLst/>
            <a:cxnLst/>
            <a:rect l="l" t="t" r="r" b="b"/>
            <a:pathLst>
              <a:path w="1659254" h="395604">
                <a:moveTo>
                  <a:pt x="1615678" y="395338"/>
                </a:moveTo>
                <a:lnTo>
                  <a:pt x="26459" y="395338"/>
                </a:lnTo>
                <a:lnTo>
                  <a:pt x="16158" y="393260"/>
                </a:lnTo>
                <a:lnTo>
                  <a:pt x="7748" y="387591"/>
                </a:lnTo>
                <a:lnTo>
                  <a:pt x="2078" y="379184"/>
                </a:lnTo>
                <a:lnTo>
                  <a:pt x="0" y="368889"/>
                </a:lnTo>
                <a:lnTo>
                  <a:pt x="0" y="26449"/>
                </a:lnTo>
                <a:lnTo>
                  <a:pt x="2078" y="16154"/>
                </a:lnTo>
                <a:lnTo>
                  <a:pt x="7748" y="7747"/>
                </a:lnTo>
                <a:lnTo>
                  <a:pt x="16158" y="2078"/>
                </a:lnTo>
                <a:lnTo>
                  <a:pt x="26459" y="0"/>
                </a:lnTo>
                <a:lnTo>
                  <a:pt x="1615678" y="0"/>
                </a:lnTo>
                <a:lnTo>
                  <a:pt x="1632474" y="3390"/>
                </a:lnTo>
                <a:lnTo>
                  <a:pt x="1646190" y="12638"/>
                </a:lnTo>
                <a:lnTo>
                  <a:pt x="1655438" y="26354"/>
                </a:lnTo>
                <a:lnTo>
                  <a:pt x="1658829" y="43150"/>
                </a:lnTo>
                <a:lnTo>
                  <a:pt x="1658829" y="352188"/>
                </a:lnTo>
                <a:lnTo>
                  <a:pt x="1655438" y="368984"/>
                </a:lnTo>
                <a:lnTo>
                  <a:pt x="1646190" y="382700"/>
                </a:lnTo>
                <a:lnTo>
                  <a:pt x="1632474" y="391947"/>
                </a:lnTo>
                <a:lnTo>
                  <a:pt x="1615678" y="395338"/>
                </a:lnTo>
                <a:close/>
              </a:path>
            </a:pathLst>
          </a:custGeom>
          <a:ln w="15308">
            <a:solidFill>
              <a:srgbClr val="8797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1693866" y="4448700"/>
            <a:ext cx="979169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PMingLiU"/>
                <a:cs typeface="PMingLiU"/>
              </a:rPr>
              <a:t>产品仪表盘</a:t>
            </a:r>
            <a:endParaRPr sz="1500">
              <a:latin typeface="PMingLiU"/>
              <a:cs typeface="PMingLiU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904484" y="4276302"/>
            <a:ext cx="621030" cy="621030"/>
            <a:chOff x="10904484" y="4276302"/>
            <a:chExt cx="621030" cy="621030"/>
          </a:xfrm>
        </p:grpSpPr>
        <p:sp>
          <p:nvSpPr>
            <p:cNvPr id="46" name="object 46"/>
            <p:cNvSpPr/>
            <p:nvPr/>
          </p:nvSpPr>
          <p:spPr>
            <a:xfrm>
              <a:off x="10904484" y="4276302"/>
              <a:ext cx="621030" cy="621030"/>
            </a:xfrm>
            <a:custGeom>
              <a:avLst/>
              <a:gdLst/>
              <a:ahLst/>
              <a:cxnLst/>
              <a:rect l="l" t="t" r="r" b="b"/>
              <a:pathLst>
                <a:path w="621029" h="621029">
                  <a:moveTo>
                    <a:pt x="310262" y="0"/>
                  </a:moveTo>
                  <a:lnTo>
                    <a:pt x="264413" y="3363"/>
                  </a:lnTo>
                  <a:lnTo>
                    <a:pt x="220653" y="13136"/>
                  </a:lnTo>
                  <a:lnTo>
                    <a:pt x="179462" y="28836"/>
                  </a:lnTo>
                  <a:lnTo>
                    <a:pt x="141320" y="49984"/>
                  </a:lnTo>
                  <a:lnTo>
                    <a:pt x="106706" y="76101"/>
                  </a:lnTo>
                  <a:lnTo>
                    <a:pt x="76101" y="106706"/>
                  </a:lnTo>
                  <a:lnTo>
                    <a:pt x="49984" y="141320"/>
                  </a:lnTo>
                  <a:lnTo>
                    <a:pt x="28836" y="179462"/>
                  </a:lnTo>
                  <a:lnTo>
                    <a:pt x="13136" y="220653"/>
                  </a:lnTo>
                  <a:lnTo>
                    <a:pt x="3363" y="264413"/>
                  </a:lnTo>
                  <a:lnTo>
                    <a:pt x="0" y="310262"/>
                  </a:lnTo>
                  <a:lnTo>
                    <a:pt x="3363" y="356111"/>
                  </a:lnTo>
                  <a:lnTo>
                    <a:pt x="13136" y="399871"/>
                  </a:lnTo>
                  <a:lnTo>
                    <a:pt x="28836" y="441062"/>
                  </a:lnTo>
                  <a:lnTo>
                    <a:pt x="49984" y="479205"/>
                  </a:lnTo>
                  <a:lnTo>
                    <a:pt x="76101" y="513819"/>
                  </a:lnTo>
                  <a:lnTo>
                    <a:pt x="106706" y="544424"/>
                  </a:lnTo>
                  <a:lnTo>
                    <a:pt x="141320" y="570541"/>
                  </a:lnTo>
                  <a:lnTo>
                    <a:pt x="179462" y="591689"/>
                  </a:lnTo>
                  <a:lnTo>
                    <a:pt x="220653" y="607389"/>
                  </a:lnTo>
                  <a:lnTo>
                    <a:pt x="264413" y="617161"/>
                  </a:lnTo>
                  <a:lnTo>
                    <a:pt x="310262" y="620525"/>
                  </a:lnTo>
                  <a:lnTo>
                    <a:pt x="356111" y="617161"/>
                  </a:lnTo>
                  <a:lnTo>
                    <a:pt x="399871" y="607389"/>
                  </a:lnTo>
                  <a:lnTo>
                    <a:pt x="441062" y="591689"/>
                  </a:lnTo>
                  <a:lnTo>
                    <a:pt x="479205" y="570541"/>
                  </a:lnTo>
                  <a:lnTo>
                    <a:pt x="513819" y="544424"/>
                  </a:lnTo>
                  <a:lnTo>
                    <a:pt x="544424" y="513819"/>
                  </a:lnTo>
                  <a:lnTo>
                    <a:pt x="570541" y="479205"/>
                  </a:lnTo>
                  <a:lnTo>
                    <a:pt x="591689" y="441062"/>
                  </a:lnTo>
                  <a:lnTo>
                    <a:pt x="607389" y="399871"/>
                  </a:lnTo>
                  <a:lnTo>
                    <a:pt x="617161" y="356111"/>
                  </a:lnTo>
                  <a:lnTo>
                    <a:pt x="620525" y="310262"/>
                  </a:lnTo>
                  <a:lnTo>
                    <a:pt x="617161" y="264413"/>
                  </a:lnTo>
                  <a:lnTo>
                    <a:pt x="607389" y="220653"/>
                  </a:lnTo>
                  <a:lnTo>
                    <a:pt x="591689" y="179462"/>
                  </a:lnTo>
                  <a:lnTo>
                    <a:pt x="570541" y="141320"/>
                  </a:lnTo>
                  <a:lnTo>
                    <a:pt x="544424" y="106706"/>
                  </a:lnTo>
                  <a:lnTo>
                    <a:pt x="513819" y="76101"/>
                  </a:lnTo>
                  <a:lnTo>
                    <a:pt x="479205" y="49984"/>
                  </a:lnTo>
                  <a:lnTo>
                    <a:pt x="441062" y="28836"/>
                  </a:lnTo>
                  <a:lnTo>
                    <a:pt x="399871" y="13136"/>
                  </a:lnTo>
                  <a:lnTo>
                    <a:pt x="356111" y="3363"/>
                  </a:lnTo>
                  <a:lnTo>
                    <a:pt x="310262" y="0"/>
                  </a:lnTo>
                  <a:close/>
                </a:path>
              </a:pathLst>
            </a:custGeom>
            <a:solidFill>
              <a:srgbClr val="285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0957239" y="4338052"/>
              <a:ext cx="251460" cy="274955"/>
            </a:xfrm>
            <a:custGeom>
              <a:avLst/>
              <a:gdLst/>
              <a:ahLst/>
              <a:cxnLst/>
              <a:rect l="l" t="t" r="r" b="b"/>
              <a:pathLst>
                <a:path w="251459" h="274954">
                  <a:moveTo>
                    <a:pt x="250076" y="0"/>
                  </a:moveTo>
                  <a:lnTo>
                    <a:pt x="205006" y="5274"/>
                  </a:lnTo>
                  <a:lnTo>
                    <a:pt x="162635" y="17995"/>
                  </a:lnTo>
                  <a:lnTo>
                    <a:pt x="123658" y="37471"/>
                  </a:lnTo>
                  <a:lnTo>
                    <a:pt x="88770" y="63007"/>
                  </a:lnTo>
                  <a:lnTo>
                    <a:pt x="58667" y="93910"/>
                  </a:lnTo>
                  <a:lnTo>
                    <a:pt x="34043" y="129486"/>
                  </a:lnTo>
                  <a:lnTo>
                    <a:pt x="15593" y="169043"/>
                  </a:lnTo>
                  <a:lnTo>
                    <a:pt x="4014" y="211886"/>
                  </a:lnTo>
                  <a:lnTo>
                    <a:pt x="0" y="257322"/>
                  </a:lnTo>
                  <a:lnTo>
                    <a:pt x="0" y="266976"/>
                  </a:lnTo>
                  <a:lnTo>
                    <a:pt x="7821" y="274797"/>
                  </a:lnTo>
                  <a:lnTo>
                    <a:pt x="27140" y="274797"/>
                  </a:lnTo>
                  <a:lnTo>
                    <a:pt x="34962" y="266976"/>
                  </a:lnTo>
                  <a:lnTo>
                    <a:pt x="34962" y="257322"/>
                  </a:lnTo>
                  <a:lnTo>
                    <a:pt x="40649" y="207217"/>
                  </a:lnTo>
                  <a:lnTo>
                    <a:pt x="56861" y="161101"/>
                  </a:lnTo>
                  <a:lnTo>
                    <a:pt x="82319" y="120247"/>
                  </a:lnTo>
                  <a:lnTo>
                    <a:pt x="115747" y="85929"/>
                  </a:lnTo>
                  <a:lnTo>
                    <a:pt x="155868" y="59421"/>
                  </a:lnTo>
                  <a:lnTo>
                    <a:pt x="201405" y="41997"/>
                  </a:lnTo>
                  <a:lnTo>
                    <a:pt x="251081" y="34930"/>
                  </a:lnTo>
                  <a:lnTo>
                    <a:pt x="250076" y="0"/>
                  </a:lnTo>
                  <a:close/>
                </a:path>
              </a:pathLst>
            </a:custGeom>
            <a:solidFill>
              <a:srgbClr val="00A9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4002" y="4337860"/>
              <a:ext cx="308252" cy="29944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1132815" y="4574062"/>
            <a:ext cx="16446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...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3802751" y="4388894"/>
            <a:ext cx="1659255" cy="395605"/>
          </a:xfrm>
          <a:custGeom>
            <a:avLst/>
            <a:gdLst/>
            <a:ahLst/>
            <a:cxnLst/>
            <a:rect l="l" t="t" r="r" b="b"/>
            <a:pathLst>
              <a:path w="1659255" h="395604">
                <a:moveTo>
                  <a:pt x="1615678" y="395338"/>
                </a:moveTo>
                <a:lnTo>
                  <a:pt x="26459" y="395338"/>
                </a:lnTo>
                <a:lnTo>
                  <a:pt x="16158" y="393260"/>
                </a:lnTo>
                <a:lnTo>
                  <a:pt x="7748" y="387591"/>
                </a:lnTo>
                <a:lnTo>
                  <a:pt x="2078" y="379184"/>
                </a:lnTo>
                <a:lnTo>
                  <a:pt x="0" y="368889"/>
                </a:lnTo>
                <a:lnTo>
                  <a:pt x="0" y="26449"/>
                </a:lnTo>
                <a:lnTo>
                  <a:pt x="2078" y="16154"/>
                </a:lnTo>
                <a:lnTo>
                  <a:pt x="7748" y="7747"/>
                </a:lnTo>
                <a:lnTo>
                  <a:pt x="16158" y="2078"/>
                </a:lnTo>
                <a:lnTo>
                  <a:pt x="26459" y="0"/>
                </a:lnTo>
                <a:lnTo>
                  <a:pt x="1615678" y="0"/>
                </a:lnTo>
                <a:lnTo>
                  <a:pt x="1632474" y="3390"/>
                </a:lnTo>
                <a:lnTo>
                  <a:pt x="1646190" y="12638"/>
                </a:lnTo>
                <a:lnTo>
                  <a:pt x="1655438" y="26354"/>
                </a:lnTo>
                <a:lnTo>
                  <a:pt x="1658829" y="43150"/>
                </a:lnTo>
                <a:lnTo>
                  <a:pt x="1658829" y="352188"/>
                </a:lnTo>
                <a:lnTo>
                  <a:pt x="1655438" y="368984"/>
                </a:lnTo>
                <a:lnTo>
                  <a:pt x="1646190" y="382700"/>
                </a:lnTo>
                <a:lnTo>
                  <a:pt x="1632474" y="391947"/>
                </a:lnTo>
                <a:lnTo>
                  <a:pt x="1615678" y="395338"/>
                </a:lnTo>
                <a:close/>
              </a:path>
            </a:pathLst>
          </a:custGeom>
          <a:ln w="15308">
            <a:solidFill>
              <a:srgbClr val="8797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4221083" y="4448700"/>
            <a:ext cx="979169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PMingLiU"/>
                <a:cs typeface="PMingLiU"/>
              </a:rPr>
              <a:t>项目仪表盘</a:t>
            </a:r>
            <a:endParaRPr sz="1500">
              <a:latin typeface="PMingLiU"/>
              <a:cs typeface="PMingLiU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3431719" y="4276302"/>
            <a:ext cx="621030" cy="621030"/>
            <a:chOff x="13431719" y="4276302"/>
            <a:chExt cx="621030" cy="621030"/>
          </a:xfrm>
        </p:grpSpPr>
        <p:sp>
          <p:nvSpPr>
            <p:cNvPr id="53" name="object 53"/>
            <p:cNvSpPr/>
            <p:nvPr/>
          </p:nvSpPr>
          <p:spPr>
            <a:xfrm>
              <a:off x="13431719" y="4276302"/>
              <a:ext cx="621030" cy="621030"/>
            </a:xfrm>
            <a:custGeom>
              <a:avLst/>
              <a:gdLst/>
              <a:ahLst/>
              <a:cxnLst/>
              <a:rect l="l" t="t" r="r" b="b"/>
              <a:pathLst>
                <a:path w="621030" h="621029">
                  <a:moveTo>
                    <a:pt x="310262" y="0"/>
                  </a:moveTo>
                  <a:lnTo>
                    <a:pt x="264413" y="3363"/>
                  </a:lnTo>
                  <a:lnTo>
                    <a:pt x="220653" y="13136"/>
                  </a:lnTo>
                  <a:lnTo>
                    <a:pt x="179462" y="28836"/>
                  </a:lnTo>
                  <a:lnTo>
                    <a:pt x="141320" y="49984"/>
                  </a:lnTo>
                  <a:lnTo>
                    <a:pt x="106706" y="76101"/>
                  </a:lnTo>
                  <a:lnTo>
                    <a:pt x="76101" y="106706"/>
                  </a:lnTo>
                  <a:lnTo>
                    <a:pt x="49984" y="141320"/>
                  </a:lnTo>
                  <a:lnTo>
                    <a:pt x="28836" y="179462"/>
                  </a:lnTo>
                  <a:lnTo>
                    <a:pt x="13136" y="220653"/>
                  </a:lnTo>
                  <a:lnTo>
                    <a:pt x="3363" y="264413"/>
                  </a:lnTo>
                  <a:lnTo>
                    <a:pt x="0" y="310262"/>
                  </a:lnTo>
                  <a:lnTo>
                    <a:pt x="3363" y="356111"/>
                  </a:lnTo>
                  <a:lnTo>
                    <a:pt x="13136" y="399871"/>
                  </a:lnTo>
                  <a:lnTo>
                    <a:pt x="28836" y="441062"/>
                  </a:lnTo>
                  <a:lnTo>
                    <a:pt x="49984" y="479205"/>
                  </a:lnTo>
                  <a:lnTo>
                    <a:pt x="76101" y="513819"/>
                  </a:lnTo>
                  <a:lnTo>
                    <a:pt x="106706" y="544424"/>
                  </a:lnTo>
                  <a:lnTo>
                    <a:pt x="141320" y="570541"/>
                  </a:lnTo>
                  <a:lnTo>
                    <a:pt x="179462" y="591689"/>
                  </a:lnTo>
                  <a:lnTo>
                    <a:pt x="220653" y="607389"/>
                  </a:lnTo>
                  <a:lnTo>
                    <a:pt x="264413" y="617161"/>
                  </a:lnTo>
                  <a:lnTo>
                    <a:pt x="310262" y="620525"/>
                  </a:lnTo>
                  <a:lnTo>
                    <a:pt x="356111" y="617161"/>
                  </a:lnTo>
                  <a:lnTo>
                    <a:pt x="399871" y="607389"/>
                  </a:lnTo>
                  <a:lnTo>
                    <a:pt x="441062" y="591689"/>
                  </a:lnTo>
                  <a:lnTo>
                    <a:pt x="479205" y="570541"/>
                  </a:lnTo>
                  <a:lnTo>
                    <a:pt x="513819" y="544424"/>
                  </a:lnTo>
                  <a:lnTo>
                    <a:pt x="544424" y="513819"/>
                  </a:lnTo>
                  <a:lnTo>
                    <a:pt x="570541" y="479205"/>
                  </a:lnTo>
                  <a:lnTo>
                    <a:pt x="591689" y="441062"/>
                  </a:lnTo>
                  <a:lnTo>
                    <a:pt x="607389" y="399871"/>
                  </a:lnTo>
                  <a:lnTo>
                    <a:pt x="617161" y="356111"/>
                  </a:lnTo>
                  <a:lnTo>
                    <a:pt x="620525" y="310262"/>
                  </a:lnTo>
                  <a:lnTo>
                    <a:pt x="617161" y="264413"/>
                  </a:lnTo>
                  <a:lnTo>
                    <a:pt x="607389" y="220653"/>
                  </a:lnTo>
                  <a:lnTo>
                    <a:pt x="591689" y="179462"/>
                  </a:lnTo>
                  <a:lnTo>
                    <a:pt x="570541" y="141320"/>
                  </a:lnTo>
                  <a:lnTo>
                    <a:pt x="544424" y="106706"/>
                  </a:lnTo>
                  <a:lnTo>
                    <a:pt x="513819" y="76101"/>
                  </a:lnTo>
                  <a:lnTo>
                    <a:pt x="479205" y="49984"/>
                  </a:lnTo>
                  <a:lnTo>
                    <a:pt x="441062" y="28836"/>
                  </a:lnTo>
                  <a:lnTo>
                    <a:pt x="399871" y="13136"/>
                  </a:lnTo>
                  <a:lnTo>
                    <a:pt x="356111" y="3363"/>
                  </a:lnTo>
                  <a:lnTo>
                    <a:pt x="310262" y="0"/>
                  </a:lnTo>
                  <a:close/>
                </a:path>
              </a:pathLst>
            </a:custGeom>
            <a:solidFill>
              <a:srgbClr val="285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3484475" y="4338052"/>
              <a:ext cx="251460" cy="274955"/>
            </a:xfrm>
            <a:custGeom>
              <a:avLst/>
              <a:gdLst/>
              <a:ahLst/>
              <a:cxnLst/>
              <a:rect l="l" t="t" r="r" b="b"/>
              <a:pathLst>
                <a:path w="251459" h="274954">
                  <a:moveTo>
                    <a:pt x="250076" y="0"/>
                  </a:moveTo>
                  <a:lnTo>
                    <a:pt x="205006" y="5274"/>
                  </a:lnTo>
                  <a:lnTo>
                    <a:pt x="162635" y="17995"/>
                  </a:lnTo>
                  <a:lnTo>
                    <a:pt x="123658" y="37471"/>
                  </a:lnTo>
                  <a:lnTo>
                    <a:pt x="88770" y="63007"/>
                  </a:lnTo>
                  <a:lnTo>
                    <a:pt x="58667" y="93910"/>
                  </a:lnTo>
                  <a:lnTo>
                    <a:pt x="34043" y="129486"/>
                  </a:lnTo>
                  <a:lnTo>
                    <a:pt x="15593" y="169043"/>
                  </a:lnTo>
                  <a:lnTo>
                    <a:pt x="4014" y="211886"/>
                  </a:lnTo>
                  <a:lnTo>
                    <a:pt x="0" y="257322"/>
                  </a:lnTo>
                  <a:lnTo>
                    <a:pt x="0" y="266976"/>
                  </a:lnTo>
                  <a:lnTo>
                    <a:pt x="7832" y="274797"/>
                  </a:lnTo>
                  <a:lnTo>
                    <a:pt x="27140" y="274797"/>
                  </a:lnTo>
                  <a:lnTo>
                    <a:pt x="34962" y="266976"/>
                  </a:lnTo>
                  <a:lnTo>
                    <a:pt x="34962" y="257322"/>
                  </a:lnTo>
                  <a:lnTo>
                    <a:pt x="40649" y="207217"/>
                  </a:lnTo>
                  <a:lnTo>
                    <a:pt x="56861" y="161101"/>
                  </a:lnTo>
                  <a:lnTo>
                    <a:pt x="82319" y="120247"/>
                  </a:lnTo>
                  <a:lnTo>
                    <a:pt x="115747" y="85929"/>
                  </a:lnTo>
                  <a:lnTo>
                    <a:pt x="155868" y="59421"/>
                  </a:lnTo>
                  <a:lnTo>
                    <a:pt x="201405" y="41997"/>
                  </a:lnTo>
                  <a:lnTo>
                    <a:pt x="251081" y="34930"/>
                  </a:lnTo>
                  <a:lnTo>
                    <a:pt x="250076" y="0"/>
                  </a:lnTo>
                  <a:close/>
                </a:path>
              </a:pathLst>
            </a:custGeom>
            <a:solidFill>
              <a:srgbClr val="00A9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1238" y="4337860"/>
              <a:ext cx="308252" cy="299446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3660006" y="4574062"/>
            <a:ext cx="16446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...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2934339" y="5164068"/>
            <a:ext cx="3790950" cy="502920"/>
          </a:xfrm>
          <a:custGeom>
            <a:avLst/>
            <a:gdLst/>
            <a:ahLst/>
            <a:cxnLst/>
            <a:rect l="l" t="t" r="r" b="b"/>
            <a:pathLst>
              <a:path w="3790950" h="502920">
                <a:moveTo>
                  <a:pt x="1895429" y="0"/>
                </a:moveTo>
                <a:lnTo>
                  <a:pt x="0" y="0"/>
                </a:lnTo>
                <a:lnTo>
                  <a:pt x="0" y="502529"/>
                </a:lnTo>
                <a:lnTo>
                  <a:pt x="1895429" y="502529"/>
                </a:lnTo>
                <a:lnTo>
                  <a:pt x="3790868" y="502529"/>
                </a:lnTo>
                <a:lnTo>
                  <a:pt x="3790868" y="54103"/>
                </a:lnTo>
                <a:lnTo>
                  <a:pt x="3786616" y="33042"/>
                </a:lnTo>
                <a:lnTo>
                  <a:pt x="3775018" y="15845"/>
                </a:lnTo>
                <a:lnTo>
                  <a:pt x="3757817" y="4251"/>
                </a:lnTo>
                <a:lnTo>
                  <a:pt x="3736755" y="0"/>
                </a:lnTo>
                <a:lnTo>
                  <a:pt x="1895429" y="0"/>
                </a:lnTo>
                <a:close/>
              </a:path>
            </a:pathLst>
          </a:custGeom>
          <a:ln w="18334">
            <a:solidFill>
              <a:srgbClr val="87979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8" name="object 58"/>
          <p:cNvGrpSpPr/>
          <p:nvPr/>
        </p:nvGrpSpPr>
        <p:grpSpPr>
          <a:xfrm>
            <a:off x="10895319" y="5154894"/>
            <a:ext cx="762000" cy="2531110"/>
            <a:chOff x="10895319" y="5154894"/>
            <a:chExt cx="762000" cy="2531110"/>
          </a:xfrm>
        </p:grpSpPr>
        <p:sp>
          <p:nvSpPr>
            <p:cNvPr id="59" name="object 59"/>
            <p:cNvSpPr/>
            <p:nvPr/>
          </p:nvSpPr>
          <p:spPr>
            <a:xfrm>
              <a:off x="10904486" y="5164061"/>
              <a:ext cx="743585" cy="2512695"/>
            </a:xfrm>
            <a:custGeom>
              <a:avLst/>
              <a:gdLst/>
              <a:ahLst/>
              <a:cxnLst/>
              <a:rect l="l" t="t" r="r" b="b"/>
              <a:pathLst>
                <a:path w="743584" h="2512695">
                  <a:moveTo>
                    <a:pt x="743401" y="0"/>
                  </a:moveTo>
                  <a:lnTo>
                    <a:pt x="54103" y="0"/>
                  </a:lnTo>
                  <a:lnTo>
                    <a:pt x="33042" y="4252"/>
                  </a:lnTo>
                  <a:lnTo>
                    <a:pt x="15845" y="15850"/>
                  </a:lnTo>
                  <a:lnTo>
                    <a:pt x="4251" y="33051"/>
                  </a:lnTo>
                  <a:lnTo>
                    <a:pt x="0" y="54113"/>
                  </a:lnTo>
                  <a:lnTo>
                    <a:pt x="0" y="2458542"/>
                  </a:lnTo>
                  <a:lnTo>
                    <a:pt x="4251" y="2479603"/>
                  </a:lnTo>
                  <a:lnTo>
                    <a:pt x="15845" y="2496800"/>
                  </a:lnTo>
                  <a:lnTo>
                    <a:pt x="33042" y="2508394"/>
                  </a:lnTo>
                  <a:lnTo>
                    <a:pt x="54103" y="2512646"/>
                  </a:lnTo>
                  <a:lnTo>
                    <a:pt x="743401" y="2512646"/>
                  </a:lnTo>
                  <a:lnTo>
                    <a:pt x="743401" y="0"/>
                  </a:lnTo>
                  <a:close/>
                </a:path>
              </a:pathLst>
            </a:custGeom>
            <a:solidFill>
              <a:srgbClr val="3B48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904486" y="5164061"/>
              <a:ext cx="743585" cy="2512695"/>
            </a:xfrm>
            <a:custGeom>
              <a:avLst/>
              <a:gdLst/>
              <a:ahLst/>
              <a:cxnLst/>
              <a:rect l="l" t="t" r="r" b="b"/>
              <a:pathLst>
                <a:path w="743584" h="2512695">
                  <a:moveTo>
                    <a:pt x="743401" y="2512646"/>
                  </a:moveTo>
                  <a:lnTo>
                    <a:pt x="54103" y="2512646"/>
                  </a:lnTo>
                  <a:lnTo>
                    <a:pt x="33042" y="2508394"/>
                  </a:lnTo>
                  <a:lnTo>
                    <a:pt x="15845" y="2496800"/>
                  </a:lnTo>
                  <a:lnTo>
                    <a:pt x="4251" y="2479603"/>
                  </a:lnTo>
                  <a:lnTo>
                    <a:pt x="0" y="2458542"/>
                  </a:lnTo>
                  <a:lnTo>
                    <a:pt x="0" y="54113"/>
                  </a:lnTo>
                  <a:lnTo>
                    <a:pt x="4251" y="33051"/>
                  </a:lnTo>
                  <a:lnTo>
                    <a:pt x="15845" y="15850"/>
                  </a:lnTo>
                  <a:lnTo>
                    <a:pt x="33042" y="4252"/>
                  </a:lnTo>
                  <a:lnTo>
                    <a:pt x="54103" y="0"/>
                  </a:lnTo>
                  <a:lnTo>
                    <a:pt x="743401" y="0"/>
                  </a:lnTo>
                  <a:lnTo>
                    <a:pt x="743401" y="2512646"/>
                  </a:lnTo>
                  <a:close/>
                </a:path>
              </a:pathLst>
            </a:custGeom>
            <a:ln w="1833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1630800" y="5151556"/>
          <a:ext cx="5111750" cy="2511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510"/>
                <a:gridCol w="1895475"/>
                <a:gridCol w="1895475"/>
              </a:tblGrid>
              <a:tr h="502284"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spc="-15" dirty="0">
                          <a:solidFill>
                            <a:srgbClr val="FFFFFF"/>
                          </a:solidFill>
                          <a:latin typeface="PMingLiU"/>
                          <a:cs typeface="PMingLiU"/>
                        </a:rPr>
                        <a:t>年度总结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  <a:solidFill>
                      <a:srgbClr val="4682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spc="-5" dirty="0">
                          <a:latin typeface="PMingLiU"/>
                          <a:cs typeface="PMingLiU"/>
                        </a:rPr>
                        <a:t>部门 / 用户按年度可视化展示数据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B w="19050">
                      <a:solidFill>
                        <a:srgbClr val="87979F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</a:tr>
              <a:tr h="50228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4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61620">
                        <a:lnSpc>
                          <a:spcPct val="100000"/>
                        </a:lnSpc>
                      </a:pPr>
                      <a:r>
                        <a:rPr sz="1500" spc="-15" dirty="0">
                          <a:solidFill>
                            <a:srgbClr val="FFFFFF"/>
                          </a:solidFill>
                          <a:latin typeface="PMingLiU"/>
                          <a:cs typeface="PMingLiU"/>
                        </a:rPr>
                        <a:t>产品维度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90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  <a:solidFill>
                      <a:srgbClr val="468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spc="-10" dirty="0">
                          <a:latin typeface="PMingLiU"/>
                          <a:cs typeface="PMingLiU"/>
                        </a:rPr>
                        <a:t>产品发展路线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spc="-15" dirty="0">
                          <a:latin typeface="PMingLiU"/>
                          <a:cs typeface="PMingLiU"/>
                        </a:rPr>
                        <a:t>完成程度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</a:tcPr>
                </a:tc>
              </a:tr>
              <a:tr h="502284">
                <a:tc vMerge="1">
                  <a:tcPr marL="0" marR="0" marT="190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  <a:solidFill>
                      <a:srgbClr val="468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spc="-15" dirty="0">
                          <a:latin typeface="PMingLiU"/>
                          <a:cs typeface="PMingLiU"/>
                        </a:rPr>
                        <a:t>产品质量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spc="-15" dirty="0">
                          <a:latin typeface="PMingLiU"/>
                          <a:cs typeface="PMingLiU"/>
                        </a:rPr>
                        <a:t>资源投入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</a:tcPr>
                </a:tc>
              </a:tr>
              <a:tr h="502284"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spc="-15" dirty="0">
                          <a:solidFill>
                            <a:srgbClr val="FFFFFF"/>
                          </a:solidFill>
                          <a:latin typeface="PMingLiU"/>
                          <a:cs typeface="PMingLiU"/>
                        </a:rPr>
                        <a:t>项目维度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  <a:solidFill>
                      <a:srgbClr val="468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dirty="0">
                          <a:latin typeface="PMingLiU"/>
                          <a:cs typeface="PMingLiU"/>
                        </a:rPr>
                        <a:t>质量 / 进度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dirty="0">
                          <a:latin typeface="PMingLiU"/>
                          <a:cs typeface="PMingLiU"/>
                        </a:rPr>
                        <a:t>风险 / 问题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</a:tcPr>
                </a:tc>
              </a:tr>
              <a:tr h="502284"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spc="-15" dirty="0">
                          <a:solidFill>
                            <a:srgbClr val="FFFFFF"/>
                          </a:solidFill>
                          <a:latin typeface="PMingLiU"/>
                          <a:cs typeface="PMingLiU"/>
                        </a:rPr>
                        <a:t>组织维度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  <a:solidFill>
                      <a:srgbClr val="468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spc="-15" dirty="0">
                          <a:latin typeface="PMingLiU"/>
                          <a:cs typeface="PMingLiU"/>
                        </a:rPr>
                        <a:t>人力资源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1905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19050">
                      <a:solidFill>
                        <a:srgbClr val="8797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500" spc="-15" dirty="0">
                          <a:latin typeface="PMingLiU"/>
                          <a:cs typeface="PMingLiU"/>
                        </a:rPr>
                        <a:t>日志记录</a:t>
                      </a:r>
                      <a:endParaRPr sz="1500">
                        <a:latin typeface="PMingLiU"/>
                        <a:cs typeface="PMingLiU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87979F"/>
                      </a:solidFill>
                      <a:prstDash val="solid"/>
                    </a:lnL>
                    <a:lnR w="38100">
                      <a:solidFill>
                        <a:srgbClr val="87979F"/>
                      </a:solidFill>
                      <a:prstDash val="solid"/>
                    </a:lnR>
                    <a:lnT w="19050">
                      <a:solidFill>
                        <a:srgbClr val="87979F"/>
                      </a:solidFill>
                      <a:prstDash val="solid"/>
                    </a:lnT>
                    <a:lnB w="28575">
                      <a:solidFill>
                        <a:srgbClr val="87979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2" name="object 62"/>
          <p:cNvSpPr txBox="1"/>
          <p:nvPr/>
        </p:nvSpPr>
        <p:spPr>
          <a:xfrm>
            <a:off x="11168114" y="5963304"/>
            <a:ext cx="216535" cy="914400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5000"/>
              </a:lnSpc>
            </a:pPr>
            <a:r>
              <a:rPr sz="15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sz="1500" spc="-42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1500" spc="-42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视</a:t>
            </a:r>
            <a:r>
              <a:rPr sz="1500" spc="-42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endParaRPr sz="1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425038" y="6046219"/>
            <a:ext cx="78803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latin typeface="PMingLiU"/>
                <a:cs typeface="PMingLiU"/>
              </a:rPr>
              <a:t>项目监</a:t>
            </a:r>
            <a:r>
              <a:rPr sz="1500" spc="-50" dirty="0">
                <a:latin typeface="PMingLiU"/>
                <a:cs typeface="PMingLiU"/>
              </a:rPr>
              <a:t>控</a:t>
            </a:r>
            <a:endParaRPr sz="15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1959" y="2293292"/>
            <a:ext cx="12276455" cy="113601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450" spc="-5" dirty="0">
                <a:solidFill>
                  <a:srgbClr val="808080"/>
                </a:solidFill>
                <a:latin typeface="PMingLiU"/>
                <a:cs typeface="PMingLiU"/>
              </a:rPr>
              <a:t>一组相互关联，且被协调管理的项目集合，处于最高层级，属于战略层面的概念。</a:t>
            </a:r>
            <a:endParaRPr sz="24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450" spc="-5" dirty="0">
                <a:solidFill>
                  <a:srgbClr val="808080"/>
                </a:solidFill>
                <a:latin typeface="PMingLiU"/>
                <a:cs typeface="PMingLiU"/>
              </a:rPr>
              <a:t>它可以进行多层级的项目管理，帮助管理者站在宏观的视角去制定战略方向和分配资源。</a:t>
            </a:r>
            <a:endParaRPr sz="2450">
              <a:latin typeface="PMingLiU"/>
              <a:cs typeface="PMingLiU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1965" y="1174298"/>
            <a:ext cx="15335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0" spc="-2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项目集</a:t>
            </a:r>
            <a:endParaRPr sz="3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204" dirty="0"/>
              <a:t>11</a:t>
            </a:r>
            <a:endParaRPr spc="204" dirty="0"/>
          </a:p>
        </p:txBody>
      </p:sp>
      <p:grpSp>
        <p:nvGrpSpPr>
          <p:cNvPr id="4" name="object 4"/>
          <p:cNvGrpSpPr/>
          <p:nvPr/>
        </p:nvGrpSpPr>
        <p:grpSpPr>
          <a:xfrm>
            <a:off x="2395099" y="5176883"/>
            <a:ext cx="3152140" cy="850900"/>
            <a:chOff x="2395099" y="5176883"/>
            <a:chExt cx="3152140" cy="850900"/>
          </a:xfrm>
        </p:grpSpPr>
        <p:sp>
          <p:nvSpPr>
            <p:cNvPr id="5" name="object 5"/>
            <p:cNvSpPr/>
            <p:nvPr/>
          </p:nvSpPr>
          <p:spPr>
            <a:xfrm>
              <a:off x="2403354" y="5185138"/>
              <a:ext cx="381000" cy="440055"/>
            </a:xfrm>
            <a:custGeom>
              <a:avLst/>
              <a:gdLst/>
              <a:ahLst/>
              <a:cxnLst/>
              <a:rect l="l" t="t" r="r" b="b"/>
              <a:pathLst>
                <a:path w="381000" h="440054">
                  <a:moveTo>
                    <a:pt x="0" y="109965"/>
                  </a:moveTo>
                  <a:lnTo>
                    <a:pt x="0" y="329906"/>
                  </a:lnTo>
                  <a:lnTo>
                    <a:pt x="190475" y="439881"/>
                  </a:lnTo>
                  <a:lnTo>
                    <a:pt x="380951" y="329906"/>
                  </a:lnTo>
                  <a:lnTo>
                    <a:pt x="380951" y="109965"/>
                  </a:lnTo>
                  <a:lnTo>
                    <a:pt x="190475" y="0"/>
                  </a:lnTo>
                  <a:lnTo>
                    <a:pt x="0" y="109965"/>
                  </a:lnTo>
                  <a:close/>
                </a:path>
              </a:pathLst>
            </a:custGeom>
            <a:ln w="16219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03354" y="5295103"/>
              <a:ext cx="190500" cy="330200"/>
            </a:xfrm>
            <a:custGeom>
              <a:avLst/>
              <a:gdLst/>
              <a:ahLst/>
              <a:cxnLst/>
              <a:rect l="l" t="t" r="r" b="b"/>
              <a:pathLst>
                <a:path w="190500" h="330200">
                  <a:moveTo>
                    <a:pt x="0" y="0"/>
                  </a:moveTo>
                  <a:lnTo>
                    <a:pt x="190475" y="329916"/>
                  </a:lnTo>
                  <a:lnTo>
                    <a:pt x="190475" y="109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403354" y="5295103"/>
              <a:ext cx="190500" cy="330200"/>
            </a:xfrm>
            <a:custGeom>
              <a:avLst/>
              <a:gdLst/>
              <a:ahLst/>
              <a:cxnLst/>
              <a:rect l="l" t="t" r="r" b="b"/>
              <a:pathLst>
                <a:path w="190500" h="330200">
                  <a:moveTo>
                    <a:pt x="0" y="0"/>
                  </a:moveTo>
                  <a:lnTo>
                    <a:pt x="190475" y="109975"/>
                  </a:lnTo>
                  <a:lnTo>
                    <a:pt x="190475" y="329916"/>
                  </a:lnTo>
                </a:path>
              </a:pathLst>
            </a:custGeom>
            <a:ln w="16219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593839" y="5295103"/>
              <a:ext cx="190500" cy="110489"/>
            </a:xfrm>
            <a:custGeom>
              <a:avLst/>
              <a:gdLst/>
              <a:ahLst/>
              <a:cxnLst/>
              <a:rect l="l" t="t" r="r" b="b"/>
              <a:pathLst>
                <a:path w="190500" h="110489">
                  <a:moveTo>
                    <a:pt x="190465" y="0"/>
                  </a:moveTo>
                  <a:lnTo>
                    <a:pt x="0" y="109975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93839" y="5295103"/>
              <a:ext cx="190500" cy="110489"/>
            </a:xfrm>
            <a:custGeom>
              <a:avLst/>
              <a:gdLst/>
              <a:ahLst/>
              <a:cxnLst/>
              <a:rect l="l" t="t" r="r" b="b"/>
              <a:pathLst>
                <a:path w="190500" h="110489">
                  <a:moveTo>
                    <a:pt x="190465" y="0"/>
                  </a:moveTo>
                  <a:lnTo>
                    <a:pt x="0" y="109975"/>
                  </a:lnTo>
                </a:path>
              </a:pathLst>
            </a:custGeom>
            <a:ln w="16219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87061" y="5661132"/>
              <a:ext cx="467359" cy="366395"/>
            </a:xfrm>
            <a:custGeom>
              <a:avLst/>
              <a:gdLst/>
              <a:ahLst/>
              <a:cxnLst/>
              <a:rect l="l" t="t" r="r" b="b"/>
              <a:pathLst>
                <a:path w="467360" h="366395">
                  <a:moveTo>
                    <a:pt x="466750" y="30835"/>
                  </a:moveTo>
                  <a:lnTo>
                    <a:pt x="181483" y="30835"/>
                  </a:lnTo>
                  <a:lnTo>
                    <a:pt x="167817" y="0"/>
                  </a:lnTo>
                  <a:lnTo>
                    <a:pt x="0" y="0"/>
                  </a:lnTo>
                  <a:lnTo>
                    <a:pt x="0" y="30835"/>
                  </a:lnTo>
                  <a:lnTo>
                    <a:pt x="0" y="57619"/>
                  </a:lnTo>
                  <a:lnTo>
                    <a:pt x="0" y="366204"/>
                  </a:lnTo>
                  <a:lnTo>
                    <a:pt x="466750" y="366204"/>
                  </a:lnTo>
                  <a:lnTo>
                    <a:pt x="466750" y="30835"/>
                  </a:lnTo>
                  <a:close/>
                </a:path>
              </a:pathLst>
            </a:custGeom>
            <a:solidFill>
              <a:srgbClr val="FD5F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87068" y="5760090"/>
              <a:ext cx="560705" cy="267335"/>
            </a:xfrm>
            <a:custGeom>
              <a:avLst/>
              <a:gdLst/>
              <a:ahLst/>
              <a:cxnLst/>
              <a:rect l="l" t="t" r="r" b="b"/>
              <a:pathLst>
                <a:path w="560704" h="267335">
                  <a:moveTo>
                    <a:pt x="560108" y="0"/>
                  </a:moveTo>
                  <a:lnTo>
                    <a:pt x="93347" y="0"/>
                  </a:lnTo>
                  <a:lnTo>
                    <a:pt x="0" y="267248"/>
                  </a:lnTo>
                  <a:lnTo>
                    <a:pt x="466750" y="267248"/>
                  </a:lnTo>
                  <a:lnTo>
                    <a:pt x="560108" y="0"/>
                  </a:lnTo>
                  <a:close/>
                </a:path>
              </a:pathLst>
            </a:custGeom>
            <a:solidFill>
              <a:srgbClr val="2852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31847" y="4074607"/>
            <a:ext cx="986155" cy="527685"/>
            <a:chOff x="4631847" y="4074607"/>
            <a:chExt cx="986155" cy="527685"/>
          </a:xfrm>
        </p:grpSpPr>
        <p:sp>
          <p:nvSpPr>
            <p:cNvPr id="13" name="object 13"/>
            <p:cNvSpPr/>
            <p:nvPr/>
          </p:nvSpPr>
          <p:spPr>
            <a:xfrm>
              <a:off x="4631842" y="4074610"/>
              <a:ext cx="851535" cy="527685"/>
            </a:xfrm>
            <a:custGeom>
              <a:avLst/>
              <a:gdLst/>
              <a:ahLst/>
              <a:cxnLst/>
              <a:rect l="l" t="t" r="r" b="b"/>
              <a:pathLst>
                <a:path w="851535" h="527685">
                  <a:moveTo>
                    <a:pt x="851420" y="44424"/>
                  </a:moveTo>
                  <a:lnTo>
                    <a:pt x="261454" y="44424"/>
                  </a:lnTo>
                  <a:lnTo>
                    <a:pt x="241744" y="0"/>
                  </a:lnTo>
                  <a:lnTo>
                    <a:pt x="0" y="0"/>
                  </a:lnTo>
                  <a:lnTo>
                    <a:pt x="0" y="44424"/>
                  </a:lnTo>
                  <a:lnTo>
                    <a:pt x="0" y="83019"/>
                  </a:lnTo>
                  <a:lnTo>
                    <a:pt x="0" y="527596"/>
                  </a:lnTo>
                  <a:lnTo>
                    <a:pt x="851420" y="527596"/>
                  </a:lnTo>
                  <a:lnTo>
                    <a:pt x="851420" y="44424"/>
                  </a:lnTo>
                  <a:close/>
                </a:path>
              </a:pathLst>
            </a:custGeom>
            <a:solidFill>
              <a:srgbClr val="FD5F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31848" y="4217184"/>
              <a:ext cx="986155" cy="385445"/>
            </a:xfrm>
            <a:custGeom>
              <a:avLst/>
              <a:gdLst/>
              <a:ahLst/>
              <a:cxnLst/>
              <a:rect l="l" t="t" r="r" b="b"/>
              <a:pathLst>
                <a:path w="986154" h="385445">
                  <a:moveTo>
                    <a:pt x="985917" y="0"/>
                  </a:moveTo>
                  <a:lnTo>
                    <a:pt x="134477" y="0"/>
                  </a:lnTo>
                  <a:lnTo>
                    <a:pt x="0" y="385024"/>
                  </a:lnTo>
                  <a:lnTo>
                    <a:pt x="851419" y="385024"/>
                  </a:lnTo>
                  <a:lnTo>
                    <a:pt x="985917" y="0"/>
                  </a:lnTo>
                  <a:close/>
                </a:path>
              </a:pathLst>
            </a:custGeom>
            <a:solidFill>
              <a:srgbClr val="285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635703" y="4748004"/>
            <a:ext cx="84391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solidFill>
                  <a:srgbClr val="3B485C"/>
                </a:solidFill>
                <a:latin typeface="PMingLiU"/>
                <a:cs typeface="PMingLiU"/>
              </a:rPr>
              <a:t>顶层项目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集</a:t>
            </a:r>
            <a:endParaRPr sz="1250">
              <a:latin typeface="PMingLiU"/>
              <a:cs typeface="PMingLiU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80424" y="6182640"/>
            <a:ext cx="68008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solidFill>
                  <a:srgbClr val="3B485C"/>
                </a:solidFill>
                <a:latin typeface="PMingLiU"/>
                <a:cs typeface="PMingLiU"/>
              </a:rPr>
              <a:t>子项目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集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08609" y="5661128"/>
            <a:ext cx="560705" cy="366395"/>
            <a:chOff x="6208609" y="5661128"/>
            <a:chExt cx="560705" cy="366395"/>
          </a:xfrm>
        </p:grpSpPr>
        <p:sp>
          <p:nvSpPr>
            <p:cNvPr id="18" name="object 18"/>
            <p:cNvSpPr/>
            <p:nvPr/>
          </p:nvSpPr>
          <p:spPr>
            <a:xfrm>
              <a:off x="6208598" y="5661132"/>
              <a:ext cx="467359" cy="366395"/>
            </a:xfrm>
            <a:custGeom>
              <a:avLst/>
              <a:gdLst/>
              <a:ahLst/>
              <a:cxnLst/>
              <a:rect l="l" t="t" r="r" b="b"/>
              <a:pathLst>
                <a:path w="467359" h="366395">
                  <a:moveTo>
                    <a:pt x="466763" y="30835"/>
                  </a:moveTo>
                  <a:lnTo>
                    <a:pt x="181483" y="30835"/>
                  </a:lnTo>
                  <a:lnTo>
                    <a:pt x="167817" y="0"/>
                  </a:lnTo>
                  <a:lnTo>
                    <a:pt x="0" y="0"/>
                  </a:lnTo>
                  <a:lnTo>
                    <a:pt x="0" y="57619"/>
                  </a:lnTo>
                  <a:lnTo>
                    <a:pt x="12" y="366204"/>
                  </a:lnTo>
                  <a:lnTo>
                    <a:pt x="466763" y="366204"/>
                  </a:lnTo>
                  <a:lnTo>
                    <a:pt x="466763" y="30835"/>
                  </a:lnTo>
                  <a:close/>
                </a:path>
              </a:pathLst>
            </a:custGeom>
            <a:solidFill>
              <a:srgbClr val="FD5F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08613" y="5760090"/>
              <a:ext cx="560705" cy="267335"/>
            </a:xfrm>
            <a:custGeom>
              <a:avLst/>
              <a:gdLst/>
              <a:ahLst/>
              <a:cxnLst/>
              <a:rect l="l" t="t" r="r" b="b"/>
              <a:pathLst>
                <a:path w="560704" h="267335">
                  <a:moveTo>
                    <a:pt x="560108" y="0"/>
                  </a:moveTo>
                  <a:lnTo>
                    <a:pt x="93347" y="0"/>
                  </a:lnTo>
                  <a:lnTo>
                    <a:pt x="0" y="267248"/>
                  </a:lnTo>
                  <a:lnTo>
                    <a:pt x="466750" y="267248"/>
                  </a:lnTo>
                  <a:lnTo>
                    <a:pt x="560108" y="0"/>
                  </a:lnTo>
                  <a:close/>
                </a:path>
              </a:pathLst>
            </a:custGeom>
            <a:solidFill>
              <a:srgbClr val="285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101969" y="6182640"/>
            <a:ext cx="68008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solidFill>
                  <a:srgbClr val="3B485C"/>
                </a:solidFill>
                <a:latin typeface="PMingLiU"/>
                <a:cs typeface="PMingLiU"/>
              </a:rPr>
              <a:t>子项目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集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03419" y="7144552"/>
            <a:ext cx="448309" cy="293370"/>
            <a:chOff x="5303419" y="7144552"/>
            <a:chExt cx="448309" cy="293370"/>
          </a:xfrm>
        </p:grpSpPr>
        <p:sp>
          <p:nvSpPr>
            <p:cNvPr id="22" name="object 22"/>
            <p:cNvSpPr/>
            <p:nvPr/>
          </p:nvSpPr>
          <p:spPr>
            <a:xfrm>
              <a:off x="5303418" y="7144556"/>
              <a:ext cx="374015" cy="293370"/>
            </a:xfrm>
            <a:custGeom>
              <a:avLst/>
              <a:gdLst/>
              <a:ahLst/>
              <a:cxnLst/>
              <a:rect l="l" t="t" r="r" b="b"/>
              <a:pathLst>
                <a:path w="374014" h="293370">
                  <a:moveTo>
                    <a:pt x="373392" y="24663"/>
                  </a:moveTo>
                  <a:lnTo>
                    <a:pt x="145186" y="24663"/>
                  </a:lnTo>
                  <a:lnTo>
                    <a:pt x="134251" y="0"/>
                  </a:lnTo>
                  <a:lnTo>
                    <a:pt x="0" y="0"/>
                  </a:lnTo>
                  <a:lnTo>
                    <a:pt x="0" y="24663"/>
                  </a:lnTo>
                  <a:lnTo>
                    <a:pt x="0" y="46101"/>
                  </a:lnTo>
                  <a:lnTo>
                    <a:pt x="0" y="292976"/>
                  </a:lnTo>
                  <a:lnTo>
                    <a:pt x="373392" y="292976"/>
                  </a:lnTo>
                  <a:lnTo>
                    <a:pt x="373392" y="24663"/>
                  </a:lnTo>
                  <a:close/>
                </a:path>
              </a:pathLst>
            </a:custGeom>
            <a:solidFill>
              <a:srgbClr val="FD5F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303422" y="7223724"/>
              <a:ext cx="448309" cy="213995"/>
            </a:xfrm>
            <a:custGeom>
              <a:avLst/>
              <a:gdLst/>
              <a:ahLst/>
              <a:cxnLst/>
              <a:rect l="l" t="t" r="r" b="b"/>
              <a:pathLst>
                <a:path w="448310" h="213995">
                  <a:moveTo>
                    <a:pt x="448091" y="0"/>
                  </a:moveTo>
                  <a:lnTo>
                    <a:pt x="74678" y="0"/>
                  </a:lnTo>
                  <a:lnTo>
                    <a:pt x="0" y="213794"/>
                  </a:lnTo>
                  <a:lnTo>
                    <a:pt x="373402" y="213794"/>
                  </a:lnTo>
                  <a:lnTo>
                    <a:pt x="448091" y="0"/>
                  </a:lnTo>
                  <a:close/>
                </a:path>
              </a:pathLst>
            </a:custGeom>
            <a:solidFill>
              <a:srgbClr val="285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140775" y="7564910"/>
            <a:ext cx="68008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solidFill>
                  <a:srgbClr val="3B485C"/>
                </a:solidFill>
                <a:latin typeface="PMingLiU"/>
                <a:cs typeface="PMingLiU"/>
              </a:rPr>
              <a:t>子项目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集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64615" y="7144552"/>
            <a:ext cx="448309" cy="293370"/>
            <a:chOff x="6264615" y="7144552"/>
            <a:chExt cx="448309" cy="293370"/>
          </a:xfrm>
        </p:grpSpPr>
        <p:sp>
          <p:nvSpPr>
            <p:cNvPr id="26" name="object 26"/>
            <p:cNvSpPr/>
            <p:nvPr/>
          </p:nvSpPr>
          <p:spPr>
            <a:xfrm>
              <a:off x="6264605" y="7144556"/>
              <a:ext cx="374015" cy="293370"/>
            </a:xfrm>
            <a:custGeom>
              <a:avLst/>
              <a:gdLst/>
              <a:ahLst/>
              <a:cxnLst/>
              <a:rect l="l" t="t" r="r" b="b"/>
              <a:pathLst>
                <a:path w="374015" h="293370">
                  <a:moveTo>
                    <a:pt x="373418" y="24663"/>
                  </a:moveTo>
                  <a:lnTo>
                    <a:pt x="145186" y="24663"/>
                  </a:lnTo>
                  <a:lnTo>
                    <a:pt x="134251" y="0"/>
                  </a:lnTo>
                  <a:lnTo>
                    <a:pt x="12" y="0"/>
                  </a:lnTo>
                  <a:lnTo>
                    <a:pt x="12" y="24663"/>
                  </a:lnTo>
                  <a:lnTo>
                    <a:pt x="0" y="292976"/>
                  </a:lnTo>
                  <a:lnTo>
                    <a:pt x="373418" y="292976"/>
                  </a:lnTo>
                  <a:lnTo>
                    <a:pt x="373418" y="24663"/>
                  </a:lnTo>
                  <a:close/>
                </a:path>
              </a:pathLst>
            </a:custGeom>
            <a:solidFill>
              <a:srgbClr val="FD5F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264617" y="7223724"/>
              <a:ext cx="448309" cy="213995"/>
            </a:xfrm>
            <a:custGeom>
              <a:avLst/>
              <a:gdLst/>
              <a:ahLst/>
              <a:cxnLst/>
              <a:rect l="l" t="t" r="r" b="b"/>
              <a:pathLst>
                <a:path w="448309" h="213995">
                  <a:moveTo>
                    <a:pt x="448091" y="0"/>
                  </a:moveTo>
                  <a:lnTo>
                    <a:pt x="74688" y="0"/>
                  </a:lnTo>
                  <a:lnTo>
                    <a:pt x="0" y="213794"/>
                  </a:lnTo>
                  <a:lnTo>
                    <a:pt x="373412" y="213794"/>
                  </a:lnTo>
                  <a:lnTo>
                    <a:pt x="448091" y="0"/>
                  </a:lnTo>
                  <a:close/>
                </a:path>
              </a:pathLst>
            </a:custGeom>
            <a:solidFill>
              <a:srgbClr val="285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101969" y="7564910"/>
            <a:ext cx="68008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solidFill>
                  <a:srgbClr val="3B485C"/>
                </a:solidFill>
                <a:latin typeface="PMingLiU"/>
                <a:cs typeface="PMingLiU"/>
              </a:rPr>
              <a:t>子项目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集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225821" y="7144552"/>
            <a:ext cx="448309" cy="293370"/>
            <a:chOff x="7225821" y="7144552"/>
            <a:chExt cx="448309" cy="293370"/>
          </a:xfrm>
        </p:grpSpPr>
        <p:sp>
          <p:nvSpPr>
            <p:cNvPr id="30" name="object 30"/>
            <p:cNvSpPr/>
            <p:nvPr/>
          </p:nvSpPr>
          <p:spPr>
            <a:xfrm>
              <a:off x="7225817" y="7144556"/>
              <a:ext cx="374015" cy="293370"/>
            </a:xfrm>
            <a:custGeom>
              <a:avLst/>
              <a:gdLst/>
              <a:ahLst/>
              <a:cxnLst/>
              <a:rect l="l" t="t" r="r" b="b"/>
              <a:pathLst>
                <a:path w="374015" h="293370">
                  <a:moveTo>
                    <a:pt x="373405" y="24663"/>
                  </a:moveTo>
                  <a:lnTo>
                    <a:pt x="145173" y="24663"/>
                  </a:lnTo>
                  <a:lnTo>
                    <a:pt x="134239" y="0"/>
                  </a:lnTo>
                  <a:lnTo>
                    <a:pt x="0" y="0"/>
                  </a:lnTo>
                  <a:lnTo>
                    <a:pt x="0" y="24663"/>
                  </a:lnTo>
                  <a:lnTo>
                    <a:pt x="0" y="46101"/>
                  </a:lnTo>
                  <a:lnTo>
                    <a:pt x="0" y="292976"/>
                  </a:lnTo>
                  <a:lnTo>
                    <a:pt x="373405" y="292976"/>
                  </a:lnTo>
                  <a:lnTo>
                    <a:pt x="373405" y="24663"/>
                  </a:lnTo>
                  <a:close/>
                </a:path>
              </a:pathLst>
            </a:custGeom>
            <a:solidFill>
              <a:srgbClr val="FD5F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225821" y="7223724"/>
              <a:ext cx="448309" cy="213995"/>
            </a:xfrm>
            <a:custGeom>
              <a:avLst/>
              <a:gdLst/>
              <a:ahLst/>
              <a:cxnLst/>
              <a:rect l="l" t="t" r="r" b="b"/>
              <a:pathLst>
                <a:path w="448309" h="213995">
                  <a:moveTo>
                    <a:pt x="448080" y="0"/>
                  </a:moveTo>
                  <a:lnTo>
                    <a:pt x="74678" y="0"/>
                  </a:lnTo>
                  <a:lnTo>
                    <a:pt x="0" y="213794"/>
                  </a:lnTo>
                  <a:lnTo>
                    <a:pt x="373402" y="213794"/>
                  </a:lnTo>
                  <a:lnTo>
                    <a:pt x="448080" y="0"/>
                  </a:lnTo>
                  <a:close/>
                </a:path>
              </a:pathLst>
            </a:custGeom>
            <a:solidFill>
              <a:srgbClr val="285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7063164" y="7564910"/>
            <a:ext cx="68008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solidFill>
                  <a:srgbClr val="3B485C"/>
                </a:solidFill>
                <a:latin typeface="PMingLiU"/>
                <a:cs typeface="PMingLiU"/>
              </a:rPr>
              <a:t>子项目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集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261728" y="5067567"/>
            <a:ext cx="2190750" cy="1936114"/>
            <a:chOff x="5261728" y="5067567"/>
            <a:chExt cx="2190750" cy="1936114"/>
          </a:xfrm>
        </p:grpSpPr>
        <p:sp>
          <p:nvSpPr>
            <p:cNvPr id="34" name="object 34"/>
            <p:cNvSpPr/>
            <p:nvPr/>
          </p:nvSpPr>
          <p:spPr>
            <a:xfrm>
              <a:off x="5264268" y="5070107"/>
              <a:ext cx="0" cy="469900"/>
            </a:xfrm>
            <a:custGeom>
              <a:avLst/>
              <a:gdLst/>
              <a:ahLst/>
              <a:cxnLst/>
              <a:rect l="l" t="t" r="r" b="b"/>
              <a:pathLst>
                <a:path h="469900">
                  <a:moveTo>
                    <a:pt x="0" y="0"/>
                  </a:moveTo>
                  <a:lnTo>
                    <a:pt x="0" y="469346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461722" y="6523427"/>
              <a:ext cx="0" cy="469900"/>
            </a:xfrm>
            <a:custGeom>
              <a:avLst/>
              <a:gdLst/>
              <a:ahLst/>
              <a:cxnLst/>
              <a:rect l="l" t="t" r="r" b="b"/>
              <a:pathLst>
                <a:path h="469900">
                  <a:moveTo>
                    <a:pt x="0" y="0"/>
                  </a:moveTo>
                  <a:lnTo>
                    <a:pt x="0" y="469346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464979" y="6716530"/>
              <a:ext cx="1985010" cy="284480"/>
            </a:xfrm>
            <a:custGeom>
              <a:avLst/>
              <a:gdLst/>
              <a:ahLst/>
              <a:cxnLst/>
              <a:rect l="l" t="t" r="r" b="b"/>
              <a:pathLst>
                <a:path w="1985009" h="284479">
                  <a:moveTo>
                    <a:pt x="1984881" y="284253"/>
                  </a:moveTo>
                  <a:lnTo>
                    <a:pt x="1984881" y="172287"/>
                  </a:lnTo>
                  <a:lnTo>
                    <a:pt x="1978727" y="126484"/>
                  </a:lnTo>
                  <a:lnTo>
                    <a:pt x="1961358" y="85327"/>
                  </a:lnTo>
                  <a:lnTo>
                    <a:pt x="1934418" y="50459"/>
                  </a:lnTo>
                  <a:lnTo>
                    <a:pt x="1899549" y="23520"/>
                  </a:lnTo>
                  <a:lnTo>
                    <a:pt x="1858393" y="6153"/>
                  </a:lnTo>
                  <a:lnTo>
                    <a:pt x="1812594" y="0"/>
                  </a:lnTo>
                  <a:lnTo>
                    <a:pt x="172298" y="0"/>
                  </a:lnTo>
                  <a:lnTo>
                    <a:pt x="126497" y="6153"/>
                  </a:lnTo>
                  <a:lnTo>
                    <a:pt x="85340" y="23520"/>
                  </a:lnTo>
                  <a:lnTo>
                    <a:pt x="50468" y="50459"/>
                  </a:lnTo>
                  <a:lnTo>
                    <a:pt x="23525" y="85327"/>
                  </a:lnTo>
                  <a:lnTo>
                    <a:pt x="6155" y="126484"/>
                  </a:lnTo>
                  <a:lnTo>
                    <a:pt x="0" y="172287"/>
                  </a:lnTo>
                  <a:lnTo>
                    <a:pt x="0" y="284253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4153495" y="5618955"/>
            <a:ext cx="45275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00" dirty="0">
                <a:solidFill>
                  <a:srgbClr val="3B485C"/>
                </a:solidFill>
                <a:latin typeface="PMingLiU"/>
                <a:cs typeface="PMingLiU"/>
              </a:rPr>
              <a:t>项目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1</a:t>
            </a:r>
            <a:endParaRPr sz="1250">
              <a:latin typeface="PMingLiU"/>
              <a:cs typeface="PMingLiU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20218" y="5593370"/>
            <a:ext cx="231903" cy="24250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4153495" y="6156154"/>
            <a:ext cx="451484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00" dirty="0">
                <a:solidFill>
                  <a:srgbClr val="3B485C"/>
                </a:solidFill>
                <a:latin typeface="PMingLiU"/>
                <a:cs typeface="PMingLiU"/>
              </a:rPr>
              <a:t>项目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2</a:t>
            </a:r>
            <a:endParaRPr sz="1250">
              <a:latin typeface="PMingLiU"/>
              <a:cs typeface="PMingLiU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0218" y="6130571"/>
            <a:ext cx="231903" cy="242504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4153495" y="6688975"/>
            <a:ext cx="452120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00" dirty="0">
                <a:solidFill>
                  <a:srgbClr val="3B485C"/>
                </a:solidFill>
                <a:latin typeface="PMingLiU"/>
                <a:cs typeface="PMingLiU"/>
              </a:rPr>
              <a:t>项目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3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615958" y="5260664"/>
            <a:ext cx="2902585" cy="1645285"/>
            <a:chOff x="3615958" y="5260664"/>
            <a:chExt cx="2902585" cy="164528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0218" y="6663394"/>
              <a:ext cx="231903" cy="24250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618499" y="5263204"/>
              <a:ext cx="2897505" cy="1531620"/>
            </a:xfrm>
            <a:custGeom>
              <a:avLst/>
              <a:gdLst/>
              <a:ahLst/>
              <a:cxnLst/>
              <a:rect l="l" t="t" r="r" b="b"/>
              <a:pathLst>
                <a:path w="2897504" h="1531620">
                  <a:moveTo>
                    <a:pt x="2897346" y="284253"/>
                  </a:moveTo>
                  <a:lnTo>
                    <a:pt x="2897346" y="172287"/>
                  </a:lnTo>
                  <a:lnTo>
                    <a:pt x="2891191" y="126488"/>
                  </a:lnTo>
                  <a:lnTo>
                    <a:pt x="2873823" y="85332"/>
                  </a:lnTo>
                  <a:lnTo>
                    <a:pt x="2846883" y="50463"/>
                  </a:lnTo>
                  <a:lnTo>
                    <a:pt x="2812014" y="23523"/>
                  </a:lnTo>
                  <a:lnTo>
                    <a:pt x="2770858" y="6154"/>
                  </a:lnTo>
                  <a:lnTo>
                    <a:pt x="2725058" y="0"/>
                  </a:lnTo>
                  <a:lnTo>
                    <a:pt x="172287" y="0"/>
                  </a:lnTo>
                  <a:lnTo>
                    <a:pt x="126488" y="6154"/>
                  </a:lnTo>
                  <a:lnTo>
                    <a:pt x="85332" y="23523"/>
                  </a:lnTo>
                  <a:lnTo>
                    <a:pt x="50463" y="50463"/>
                  </a:lnTo>
                  <a:lnTo>
                    <a:pt x="23523" y="85332"/>
                  </a:lnTo>
                  <a:lnTo>
                    <a:pt x="6154" y="126488"/>
                  </a:lnTo>
                  <a:lnTo>
                    <a:pt x="0" y="172287"/>
                  </a:lnTo>
                  <a:lnTo>
                    <a:pt x="0" y="284253"/>
                  </a:lnTo>
                  <a:lnTo>
                    <a:pt x="0" y="1461986"/>
                  </a:lnTo>
                  <a:lnTo>
                    <a:pt x="5451" y="1488983"/>
                  </a:lnTo>
                  <a:lnTo>
                    <a:pt x="20316" y="1511029"/>
                  </a:lnTo>
                  <a:lnTo>
                    <a:pt x="42362" y="1525894"/>
                  </a:lnTo>
                  <a:lnTo>
                    <a:pt x="69359" y="1531346"/>
                  </a:lnTo>
                  <a:lnTo>
                    <a:pt x="127200" y="1531346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618498" y="5724527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>
                  <a:moveTo>
                    <a:pt x="0" y="0"/>
                  </a:moveTo>
                  <a:lnTo>
                    <a:pt x="127200" y="0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618498" y="6274857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>
                  <a:moveTo>
                    <a:pt x="0" y="0"/>
                  </a:moveTo>
                  <a:lnTo>
                    <a:pt x="127200" y="0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7769269" y="8083630"/>
            <a:ext cx="453390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10" dirty="0">
                <a:solidFill>
                  <a:srgbClr val="3B485C"/>
                </a:solidFill>
                <a:latin typeface="PMingLiU"/>
                <a:cs typeface="PMingLiU"/>
              </a:rPr>
              <a:t>项目</a:t>
            </a:r>
            <a:r>
              <a:rPr sz="1250" dirty="0">
                <a:solidFill>
                  <a:srgbClr val="3B485C"/>
                </a:solidFill>
                <a:latin typeface="PMingLiU"/>
                <a:cs typeface="PMingLiU"/>
              </a:rPr>
              <a:t>6</a:t>
            </a:r>
            <a:endParaRPr sz="1250">
              <a:latin typeface="PMingLiU"/>
              <a:cs typeface="PMingLiU"/>
            </a:endParaRPr>
          </a:p>
        </p:txBody>
      </p:sp>
      <p:pic>
        <p:nvPicPr>
          <p:cNvPr id="48" name="object 4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5998" y="8058050"/>
            <a:ext cx="231892" cy="242501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7769269" y="8536322"/>
            <a:ext cx="45275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00" dirty="0">
                <a:solidFill>
                  <a:srgbClr val="3B485C"/>
                </a:solidFill>
                <a:latin typeface="PMingLiU"/>
                <a:cs typeface="PMingLiU"/>
              </a:rPr>
              <a:t>项目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7</a:t>
            </a:r>
            <a:endParaRPr sz="1250">
              <a:latin typeface="PMingLiU"/>
              <a:cs typeface="PMingLiU"/>
            </a:endParaRPr>
          </a:p>
        </p:txBody>
      </p:sp>
      <p:pic>
        <p:nvPicPr>
          <p:cNvPr id="50" name="object 5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35998" y="8510739"/>
            <a:ext cx="231892" cy="242504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7769269" y="8989014"/>
            <a:ext cx="62420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35" dirty="0">
                <a:solidFill>
                  <a:srgbClr val="3B485C"/>
                </a:solidFill>
                <a:latin typeface="PMingLiU"/>
                <a:cs typeface="PMingLiU"/>
              </a:rPr>
              <a:t>项目</a:t>
            </a:r>
            <a:r>
              <a:rPr sz="1250" spc="-20" dirty="0">
                <a:solidFill>
                  <a:srgbClr val="3B485C"/>
                </a:solidFill>
                <a:latin typeface="PMingLiU"/>
                <a:cs typeface="PMingLiU"/>
              </a:rPr>
              <a:t>N...</a:t>
            </a:r>
            <a:endParaRPr sz="1250">
              <a:latin typeface="PMingLiU"/>
              <a:cs typeface="PMingLiU"/>
            </a:endParaRPr>
          </a:p>
        </p:txBody>
      </p:sp>
      <p:pic>
        <p:nvPicPr>
          <p:cNvPr id="52" name="object 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35998" y="8963431"/>
            <a:ext cx="231892" cy="242504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7231891" y="7845117"/>
            <a:ext cx="132080" cy="1252220"/>
            <a:chOff x="7231891" y="7845117"/>
            <a:chExt cx="132080" cy="1252220"/>
          </a:xfrm>
        </p:grpSpPr>
        <p:sp>
          <p:nvSpPr>
            <p:cNvPr id="54" name="object 54"/>
            <p:cNvSpPr/>
            <p:nvPr/>
          </p:nvSpPr>
          <p:spPr>
            <a:xfrm>
              <a:off x="7234268" y="7847494"/>
              <a:ext cx="127635" cy="1247140"/>
            </a:xfrm>
            <a:custGeom>
              <a:avLst/>
              <a:gdLst/>
              <a:ahLst/>
              <a:cxnLst/>
              <a:rect l="l" t="t" r="r" b="b"/>
              <a:pathLst>
                <a:path w="127634" h="1247140">
                  <a:moveTo>
                    <a:pt x="0" y="0"/>
                  </a:moveTo>
                  <a:lnTo>
                    <a:pt x="0" y="1177733"/>
                  </a:lnTo>
                  <a:lnTo>
                    <a:pt x="5451" y="1204730"/>
                  </a:lnTo>
                  <a:lnTo>
                    <a:pt x="20316" y="1226776"/>
                  </a:lnTo>
                  <a:lnTo>
                    <a:pt x="42362" y="1241641"/>
                  </a:lnTo>
                  <a:lnTo>
                    <a:pt x="69359" y="1247092"/>
                  </a:lnTo>
                  <a:lnTo>
                    <a:pt x="127200" y="1247092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234268" y="8189198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4">
                  <a:moveTo>
                    <a:pt x="0" y="0"/>
                  </a:moveTo>
                  <a:lnTo>
                    <a:pt x="127200" y="0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234268" y="8655025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4">
                  <a:moveTo>
                    <a:pt x="0" y="0"/>
                  </a:moveTo>
                  <a:lnTo>
                    <a:pt x="127200" y="0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5886289" y="8088523"/>
            <a:ext cx="453390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10" dirty="0">
                <a:solidFill>
                  <a:srgbClr val="3B485C"/>
                </a:solidFill>
                <a:latin typeface="PMingLiU"/>
                <a:cs typeface="PMingLiU"/>
              </a:rPr>
              <a:t>项目</a:t>
            </a:r>
            <a:r>
              <a:rPr sz="1250" dirty="0">
                <a:solidFill>
                  <a:srgbClr val="3B485C"/>
                </a:solidFill>
                <a:latin typeface="PMingLiU"/>
                <a:cs typeface="PMingLiU"/>
              </a:rPr>
              <a:t>4</a:t>
            </a:r>
            <a:endParaRPr sz="1250">
              <a:latin typeface="PMingLiU"/>
              <a:cs typeface="PMingLiU"/>
            </a:endParaRPr>
          </a:p>
        </p:txBody>
      </p:sp>
      <p:pic>
        <p:nvPicPr>
          <p:cNvPr id="58" name="object 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53018" y="8062948"/>
            <a:ext cx="231895" cy="242496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5886294" y="8541217"/>
            <a:ext cx="45275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00" dirty="0">
                <a:solidFill>
                  <a:srgbClr val="3B485C"/>
                </a:solidFill>
                <a:latin typeface="PMingLiU"/>
                <a:cs typeface="PMingLiU"/>
              </a:rPr>
              <a:t>项目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5</a:t>
            </a:r>
            <a:endParaRPr sz="1250">
              <a:latin typeface="PMingLiU"/>
              <a:cs typeface="PMingLiU"/>
            </a:endParaRPr>
          </a:p>
        </p:txBody>
      </p:sp>
      <p:pic>
        <p:nvPicPr>
          <p:cNvPr id="60" name="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53018" y="8515639"/>
            <a:ext cx="231895" cy="242496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5348910" y="7850015"/>
            <a:ext cx="132080" cy="799465"/>
            <a:chOff x="5348910" y="7850015"/>
            <a:chExt cx="132080" cy="799465"/>
          </a:xfrm>
        </p:grpSpPr>
        <p:sp>
          <p:nvSpPr>
            <p:cNvPr id="62" name="object 62"/>
            <p:cNvSpPr/>
            <p:nvPr/>
          </p:nvSpPr>
          <p:spPr>
            <a:xfrm>
              <a:off x="5351287" y="7852392"/>
              <a:ext cx="127635" cy="795020"/>
            </a:xfrm>
            <a:custGeom>
              <a:avLst/>
              <a:gdLst/>
              <a:ahLst/>
              <a:cxnLst/>
              <a:rect l="l" t="t" r="r" b="b"/>
              <a:pathLst>
                <a:path w="127635" h="795020">
                  <a:moveTo>
                    <a:pt x="0" y="0"/>
                  </a:moveTo>
                  <a:lnTo>
                    <a:pt x="0" y="725035"/>
                  </a:lnTo>
                  <a:lnTo>
                    <a:pt x="5451" y="752031"/>
                  </a:lnTo>
                  <a:lnTo>
                    <a:pt x="20317" y="774078"/>
                  </a:lnTo>
                  <a:lnTo>
                    <a:pt x="42367" y="788943"/>
                  </a:lnTo>
                  <a:lnTo>
                    <a:pt x="69369" y="794394"/>
                  </a:lnTo>
                  <a:lnTo>
                    <a:pt x="127210" y="794394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351287" y="820723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>
                  <a:moveTo>
                    <a:pt x="0" y="0"/>
                  </a:moveTo>
                  <a:lnTo>
                    <a:pt x="127210" y="0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2357375" y="5676878"/>
            <a:ext cx="47307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60" dirty="0">
                <a:solidFill>
                  <a:srgbClr val="3B485C"/>
                </a:solidFill>
                <a:latin typeface="PMingLiU"/>
                <a:cs typeface="PMingLiU"/>
              </a:rPr>
              <a:t>产品</a:t>
            </a:r>
            <a:r>
              <a:rPr sz="1250" spc="-50" dirty="0">
                <a:solidFill>
                  <a:srgbClr val="3B485C"/>
                </a:solidFill>
                <a:latin typeface="PMingLiU"/>
                <a:cs typeface="PMingLiU"/>
              </a:rPr>
              <a:t>A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874584" y="4412885"/>
            <a:ext cx="2574925" cy="2060575"/>
            <a:chOff x="1874584" y="4412885"/>
            <a:chExt cx="2574925" cy="2060575"/>
          </a:xfrm>
        </p:grpSpPr>
        <p:sp>
          <p:nvSpPr>
            <p:cNvPr id="66" name="object 66"/>
            <p:cNvSpPr/>
            <p:nvPr/>
          </p:nvSpPr>
          <p:spPr>
            <a:xfrm>
              <a:off x="2403354" y="6024961"/>
              <a:ext cx="381000" cy="440055"/>
            </a:xfrm>
            <a:custGeom>
              <a:avLst/>
              <a:gdLst/>
              <a:ahLst/>
              <a:cxnLst/>
              <a:rect l="l" t="t" r="r" b="b"/>
              <a:pathLst>
                <a:path w="381000" h="440054">
                  <a:moveTo>
                    <a:pt x="0" y="109965"/>
                  </a:moveTo>
                  <a:lnTo>
                    <a:pt x="0" y="329906"/>
                  </a:lnTo>
                  <a:lnTo>
                    <a:pt x="190475" y="439881"/>
                  </a:lnTo>
                  <a:lnTo>
                    <a:pt x="380951" y="329906"/>
                  </a:lnTo>
                  <a:lnTo>
                    <a:pt x="380951" y="109965"/>
                  </a:lnTo>
                  <a:lnTo>
                    <a:pt x="190475" y="0"/>
                  </a:lnTo>
                  <a:lnTo>
                    <a:pt x="0" y="109965"/>
                  </a:lnTo>
                  <a:close/>
                </a:path>
              </a:pathLst>
            </a:custGeom>
            <a:ln w="16219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403354" y="6134926"/>
              <a:ext cx="190500" cy="330200"/>
            </a:xfrm>
            <a:custGeom>
              <a:avLst/>
              <a:gdLst/>
              <a:ahLst/>
              <a:cxnLst/>
              <a:rect l="l" t="t" r="r" b="b"/>
              <a:pathLst>
                <a:path w="190500" h="330200">
                  <a:moveTo>
                    <a:pt x="0" y="0"/>
                  </a:moveTo>
                  <a:lnTo>
                    <a:pt x="190475" y="329916"/>
                  </a:lnTo>
                  <a:lnTo>
                    <a:pt x="190475" y="109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03354" y="6134926"/>
              <a:ext cx="190500" cy="330200"/>
            </a:xfrm>
            <a:custGeom>
              <a:avLst/>
              <a:gdLst/>
              <a:ahLst/>
              <a:cxnLst/>
              <a:rect l="l" t="t" r="r" b="b"/>
              <a:pathLst>
                <a:path w="190500" h="330200">
                  <a:moveTo>
                    <a:pt x="0" y="0"/>
                  </a:moveTo>
                  <a:lnTo>
                    <a:pt x="190475" y="109975"/>
                  </a:lnTo>
                  <a:lnTo>
                    <a:pt x="190475" y="329916"/>
                  </a:lnTo>
                </a:path>
              </a:pathLst>
            </a:custGeom>
            <a:ln w="16219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593839" y="6134926"/>
              <a:ext cx="190500" cy="110489"/>
            </a:xfrm>
            <a:custGeom>
              <a:avLst/>
              <a:gdLst/>
              <a:ahLst/>
              <a:cxnLst/>
              <a:rect l="l" t="t" r="r" b="b"/>
              <a:pathLst>
                <a:path w="190500" h="110489">
                  <a:moveTo>
                    <a:pt x="190465" y="0"/>
                  </a:moveTo>
                  <a:lnTo>
                    <a:pt x="0" y="109975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593839" y="6134926"/>
              <a:ext cx="190500" cy="110489"/>
            </a:xfrm>
            <a:custGeom>
              <a:avLst/>
              <a:gdLst/>
              <a:ahLst/>
              <a:cxnLst/>
              <a:rect l="l" t="t" r="r" b="b"/>
              <a:pathLst>
                <a:path w="190500" h="110489">
                  <a:moveTo>
                    <a:pt x="190465" y="0"/>
                  </a:moveTo>
                  <a:lnTo>
                    <a:pt x="0" y="109975"/>
                  </a:lnTo>
                </a:path>
              </a:pathLst>
            </a:custGeom>
            <a:ln w="16219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876961" y="4415262"/>
              <a:ext cx="2570480" cy="1884045"/>
            </a:xfrm>
            <a:custGeom>
              <a:avLst/>
              <a:gdLst/>
              <a:ahLst/>
              <a:cxnLst/>
              <a:rect l="l" t="t" r="r" b="b"/>
              <a:pathLst>
                <a:path w="2570479" h="1884045">
                  <a:moveTo>
                    <a:pt x="2569974" y="0"/>
                  </a:moveTo>
                  <a:lnTo>
                    <a:pt x="117043" y="0"/>
                  </a:lnTo>
                  <a:lnTo>
                    <a:pt x="71482" y="9198"/>
                  </a:lnTo>
                  <a:lnTo>
                    <a:pt x="34279" y="34284"/>
                  </a:lnTo>
                  <a:lnTo>
                    <a:pt x="9197" y="71491"/>
                  </a:lnTo>
                  <a:lnTo>
                    <a:pt x="0" y="117054"/>
                  </a:lnTo>
                  <a:lnTo>
                    <a:pt x="0" y="1766825"/>
                  </a:lnTo>
                  <a:lnTo>
                    <a:pt x="9197" y="1812388"/>
                  </a:lnTo>
                  <a:lnTo>
                    <a:pt x="34279" y="1849595"/>
                  </a:lnTo>
                  <a:lnTo>
                    <a:pt x="71482" y="1874681"/>
                  </a:lnTo>
                  <a:lnTo>
                    <a:pt x="117043" y="1883879"/>
                  </a:lnTo>
                  <a:lnTo>
                    <a:pt x="345591" y="1883879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876957" y="5405078"/>
              <a:ext cx="346075" cy="0"/>
            </a:xfrm>
            <a:custGeom>
              <a:avLst/>
              <a:gdLst/>
              <a:ahLst/>
              <a:cxnLst/>
              <a:rect l="l" t="t" r="r" b="b"/>
              <a:pathLst>
                <a:path w="346075">
                  <a:moveTo>
                    <a:pt x="0" y="0"/>
                  </a:moveTo>
                  <a:lnTo>
                    <a:pt x="345602" y="0"/>
                  </a:lnTo>
                </a:path>
              </a:pathLst>
            </a:custGeom>
            <a:ln w="4753">
              <a:solidFill>
                <a:srgbClr val="3B48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357697" y="6516706"/>
            <a:ext cx="472440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85" dirty="0">
                <a:solidFill>
                  <a:srgbClr val="3B485C"/>
                </a:solidFill>
                <a:latin typeface="PMingLiU"/>
                <a:cs typeface="PMingLiU"/>
              </a:rPr>
              <a:t>产品</a:t>
            </a:r>
            <a:r>
              <a:rPr sz="1250" dirty="0">
                <a:solidFill>
                  <a:srgbClr val="3B485C"/>
                </a:solidFill>
                <a:latin typeface="PMingLiU"/>
                <a:cs typeface="PMingLiU"/>
              </a:rPr>
              <a:t>B</a:t>
            </a:r>
            <a:endParaRPr sz="1250">
              <a:latin typeface="PMingLiU"/>
              <a:cs typeface="PMingLiU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023504" y="4447211"/>
            <a:ext cx="39814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solidFill>
                  <a:srgbClr val="3B485C"/>
                </a:solidFill>
                <a:latin typeface="PMingLiU"/>
                <a:cs typeface="PMingLiU"/>
              </a:rPr>
              <a:t>关 联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465565" y="4099351"/>
            <a:ext cx="8121650" cy="5560060"/>
            <a:chOff x="10465565" y="4099351"/>
            <a:chExt cx="8121650" cy="5560060"/>
          </a:xfrm>
        </p:grpSpPr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5565" y="4099351"/>
              <a:ext cx="8121066" cy="556003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85245" y="4324056"/>
              <a:ext cx="7612773" cy="5047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29386" y="3545911"/>
            <a:ext cx="15760700" cy="6119495"/>
            <a:chOff x="2129386" y="3545911"/>
            <a:chExt cx="15760700" cy="6119495"/>
          </a:xfrm>
        </p:grpSpPr>
        <p:sp>
          <p:nvSpPr>
            <p:cNvPr id="3" name="object 3"/>
            <p:cNvSpPr/>
            <p:nvPr/>
          </p:nvSpPr>
          <p:spPr>
            <a:xfrm>
              <a:off x="2129386" y="3545911"/>
              <a:ext cx="15760700" cy="6119495"/>
            </a:xfrm>
            <a:custGeom>
              <a:avLst/>
              <a:gdLst/>
              <a:ahLst/>
              <a:cxnLst/>
              <a:rect l="l" t="t" r="r" b="b"/>
              <a:pathLst>
                <a:path w="15760700" h="6119495">
                  <a:moveTo>
                    <a:pt x="15724934" y="0"/>
                  </a:moveTo>
                  <a:lnTo>
                    <a:pt x="35663" y="0"/>
                  </a:lnTo>
                  <a:lnTo>
                    <a:pt x="21782" y="2801"/>
                  </a:lnTo>
                  <a:lnTo>
                    <a:pt x="10446" y="10440"/>
                  </a:lnTo>
                  <a:lnTo>
                    <a:pt x="2802" y="21773"/>
                  </a:lnTo>
                  <a:lnTo>
                    <a:pt x="0" y="35653"/>
                  </a:lnTo>
                  <a:lnTo>
                    <a:pt x="0" y="6083573"/>
                  </a:lnTo>
                  <a:lnTo>
                    <a:pt x="2802" y="6097449"/>
                  </a:lnTo>
                  <a:lnTo>
                    <a:pt x="10446" y="6108782"/>
                  </a:lnTo>
                  <a:lnTo>
                    <a:pt x="21782" y="6116424"/>
                  </a:lnTo>
                  <a:lnTo>
                    <a:pt x="35663" y="6119227"/>
                  </a:lnTo>
                  <a:lnTo>
                    <a:pt x="15724934" y="6119227"/>
                  </a:lnTo>
                  <a:lnTo>
                    <a:pt x="15738816" y="6116424"/>
                  </a:lnTo>
                  <a:lnTo>
                    <a:pt x="15750152" y="6108782"/>
                  </a:lnTo>
                  <a:lnTo>
                    <a:pt x="15757795" y="6097449"/>
                  </a:lnTo>
                  <a:lnTo>
                    <a:pt x="15760598" y="6083573"/>
                  </a:lnTo>
                  <a:lnTo>
                    <a:pt x="15760598" y="35653"/>
                  </a:lnTo>
                  <a:lnTo>
                    <a:pt x="15757795" y="21773"/>
                  </a:lnTo>
                  <a:lnTo>
                    <a:pt x="15750152" y="10440"/>
                  </a:lnTo>
                  <a:lnTo>
                    <a:pt x="15738816" y="2801"/>
                  </a:lnTo>
                  <a:lnTo>
                    <a:pt x="15724934" y="0"/>
                  </a:lnTo>
                  <a:close/>
                </a:path>
              </a:pathLst>
            </a:custGeom>
            <a:solidFill>
              <a:srgbClr val="EEF6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533288" y="4428579"/>
              <a:ext cx="9957788" cy="3654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72618" y="5476052"/>
              <a:ext cx="3612515" cy="1922145"/>
            </a:xfrm>
            <a:custGeom>
              <a:avLst/>
              <a:gdLst/>
              <a:ahLst/>
              <a:cxnLst/>
              <a:rect l="l" t="t" r="r" b="b"/>
              <a:pathLst>
                <a:path w="3612515" h="1922145">
                  <a:moveTo>
                    <a:pt x="3611890" y="0"/>
                  </a:moveTo>
                  <a:lnTo>
                    <a:pt x="0" y="0"/>
                  </a:lnTo>
                  <a:lnTo>
                    <a:pt x="0" y="1851765"/>
                  </a:lnTo>
                  <a:lnTo>
                    <a:pt x="5511" y="1879070"/>
                  </a:lnTo>
                  <a:lnTo>
                    <a:pt x="20543" y="1901366"/>
                  </a:lnTo>
                  <a:lnTo>
                    <a:pt x="42839" y="1916398"/>
                  </a:lnTo>
                  <a:lnTo>
                    <a:pt x="70144" y="1921910"/>
                  </a:lnTo>
                  <a:lnTo>
                    <a:pt x="3541745" y="1921910"/>
                  </a:lnTo>
                  <a:lnTo>
                    <a:pt x="3569045" y="1916398"/>
                  </a:lnTo>
                  <a:lnTo>
                    <a:pt x="3591342" y="1901366"/>
                  </a:lnTo>
                  <a:lnTo>
                    <a:pt x="3606376" y="1879070"/>
                  </a:lnTo>
                  <a:lnTo>
                    <a:pt x="3611890" y="1851765"/>
                  </a:lnTo>
                  <a:lnTo>
                    <a:pt x="3611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172618" y="5476052"/>
              <a:ext cx="3612515" cy="1922145"/>
            </a:xfrm>
            <a:custGeom>
              <a:avLst/>
              <a:gdLst/>
              <a:ahLst/>
              <a:cxnLst/>
              <a:rect l="l" t="t" r="r" b="b"/>
              <a:pathLst>
                <a:path w="3612515" h="1922145">
                  <a:moveTo>
                    <a:pt x="3541745" y="1921910"/>
                  </a:moveTo>
                  <a:lnTo>
                    <a:pt x="70144" y="1921910"/>
                  </a:lnTo>
                  <a:lnTo>
                    <a:pt x="42839" y="1916398"/>
                  </a:lnTo>
                  <a:lnTo>
                    <a:pt x="20543" y="1901366"/>
                  </a:lnTo>
                  <a:lnTo>
                    <a:pt x="5511" y="1879070"/>
                  </a:lnTo>
                  <a:lnTo>
                    <a:pt x="0" y="1851765"/>
                  </a:lnTo>
                  <a:lnTo>
                    <a:pt x="0" y="0"/>
                  </a:lnTo>
                  <a:lnTo>
                    <a:pt x="3611890" y="0"/>
                  </a:lnTo>
                  <a:lnTo>
                    <a:pt x="3611890" y="1851765"/>
                  </a:lnTo>
                  <a:lnTo>
                    <a:pt x="3606376" y="1879070"/>
                  </a:lnTo>
                  <a:lnTo>
                    <a:pt x="3591342" y="1901366"/>
                  </a:lnTo>
                  <a:lnTo>
                    <a:pt x="3569045" y="1916398"/>
                  </a:lnTo>
                  <a:lnTo>
                    <a:pt x="3541745" y="1921910"/>
                  </a:lnTo>
                  <a:close/>
                </a:path>
              </a:pathLst>
            </a:custGeom>
            <a:ln w="10837">
              <a:solidFill>
                <a:srgbClr val="CAD0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72618" y="5047365"/>
              <a:ext cx="3612515" cy="429259"/>
            </a:xfrm>
            <a:custGeom>
              <a:avLst/>
              <a:gdLst/>
              <a:ahLst/>
              <a:cxnLst/>
              <a:rect l="l" t="t" r="r" b="b"/>
              <a:pathLst>
                <a:path w="3612515" h="429260">
                  <a:moveTo>
                    <a:pt x="3541745" y="0"/>
                  </a:moveTo>
                  <a:lnTo>
                    <a:pt x="70144" y="0"/>
                  </a:lnTo>
                  <a:lnTo>
                    <a:pt x="42839" y="5513"/>
                  </a:lnTo>
                  <a:lnTo>
                    <a:pt x="20543" y="20547"/>
                  </a:lnTo>
                  <a:lnTo>
                    <a:pt x="5511" y="42844"/>
                  </a:lnTo>
                  <a:lnTo>
                    <a:pt x="0" y="70144"/>
                  </a:lnTo>
                  <a:lnTo>
                    <a:pt x="0" y="428688"/>
                  </a:lnTo>
                  <a:lnTo>
                    <a:pt x="3611890" y="428688"/>
                  </a:lnTo>
                  <a:lnTo>
                    <a:pt x="3611890" y="70144"/>
                  </a:lnTo>
                  <a:lnTo>
                    <a:pt x="3606376" y="42844"/>
                  </a:lnTo>
                  <a:lnTo>
                    <a:pt x="3591342" y="20547"/>
                  </a:lnTo>
                  <a:lnTo>
                    <a:pt x="3569045" y="5513"/>
                  </a:lnTo>
                  <a:lnTo>
                    <a:pt x="35417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72618" y="5047365"/>
              <a:ext cx="3612515" cy="429259"/>
            </a:xfrm>
            <a:custGeom>
              <a:avLst/>
              <a:gdLst/>
              <a:ahLst/>
              <a:cxnLst/>
              <a:rect l="l" t="t" r="r" b="b"/>
              <a:pathLst>
                <a:path w="3612515" h="429260">
                  <a:moveTo>
                    <a:pt x="3541745" y="0"/>
                  </a:moveTo>
                  <a:lnTo>
                    <a:pt x="70144" y="0"/>
                  </a:lnTo>
                  <a:lnTo>
                    <a:pt x="42839" y="5513"/>
                  </a:lnTo>
                  <a:lnTo>
                    <a:pt x="20543" y="20547"/>
                  </a:lnTo>
                  <a:lnTo>
                    <a:pt x="5511" y="42844"/>
                  </a:lnTo>
                  <a:lnTo>
                    <a:pt x="0" y="70144"/>
                  </a:lnTo>
                  <a:lnTo>
                    <a:pt x="0" y="428688"/>
                  </a:lnTo>
                  <a:lnTo>
                    <a:pt x="3611890" y="428688"/>
                  </a:lnTo>
                  <a:lnTo>
                    <a:pt x="3611890" y="70144"/>
                  </a:lnTo>
                  <a:lnTo>
                    <a:pt x="3606376" y="42844"/>
                  </a:lnTo>
                  <a:lnTo>
                    <a:pt x="3591342" y="20547"/>
                  </a:lnTo>
                  <a:lnTo>
                    <a:pt x="3569045" y="5513"/>
                  </a:lnTo>
                  <a:lnTo>
                    <a:pt x="3541745" y="0"/>
                  </a:lnTo>
                  <a:close/>
                </a:path>
              </a:pathLst>
            </a:custGeom>
            <a:ln w="10837">
              <a:solidFill>
                <a:srgbClr val="CAD0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78145" y="5204377"/>
              <a:ext cx="1286510" cy="114935"/>
            </a:xfrm>
            <a:custGeom>
              <a:avLst/>
              <a:gdLst/>
              <a:ahLst/>
              <a:cxnLst/>
              <a:rect l="l" t="t" r="r" b="b"/>
              <a:pathLst>
                <a:path w="1286509" h="114935">
                  <a:moveTo>
                    <a:pt x="275209" y="57327"/>
                  </a:moveTo>
                  <a:lnTo>
                    <a:pt x="270700" y="35013"/>
                  </a:lnTo>
                  <a:lnTo>
                    <a:pt x="258419" y="16789"/>
                  </a:lnTo>
                  <a:lnTo>
                    <a:pt x="240195" y="4508"/>
                  </a:lnTo>
                  <a:lnTo>
                    <a:pt x="217868" y="0"/>
                  </a:lnTo>
                  <a:lnTo>
                    <a:pt x="57340" y="0"/>
                  </a:lnTo>
                  <a:lnTo>
                    <a:pt x="35026" y="4508"/>
                  </a:lnTo>
                  <a:lnTo>
                    <a:pt x="16802" y="16789"/>
                  </a:lnTo>
                  <a:lnTo>
                    <a:pt x="4508" y="35013"/>
                  </a:lnTo>
                  <a:lnTo>
                    <a:pt x="0" y="57327"/>
                  </a:lnTo>
                  <a:lnTo>
                    <a:pt x="4508" y="79654"/>
                  </a:lnTo>
                  <a:lnTo>
                    <a:pt x="16802" y="97878"/>
                  </a:lnTo>
                  <a:lnTo>
                    <a:pt x="35026" y="110159"/>
                  </a:lnTo>
                  <a:lnTo>
                    <a:pt x="57340" y="114668"/>
                  </a:lnTo>
                  <a:lnTo>
                    <a:pt x="217868" y="114668"/>
                  </a:lnTo>
                  <a:lnTo>
                    <a:pt x="240195" y="110159"/>
                  </a:lnTo>
                  <a:lnTo>
                    <a:pt x="258419" y="97878"/>
                  </a:lnTo>
                  <a:lnTo>
                    <a:pt x="270700" y="79654"/>
                  </a:lnTo>
                  <a:lnTo>
                    <a:pt x="275209" y="57327"/>
                  </a:lnTo>
                  <a:close/>
                </a:path>
                <a:path w="1286509" h="114935">
                  <a:moveTo>
                    <a:pt x="1286154" y="57327"/>
                  </a:moveTo>
                  <a:lnTo>
                    <a:pt x="1281645" y="35013"/>
                  </a:lnTo>
                  <a:lnTo>
                    <a:pt x="1269352" y="16789"/>
                  </a:lnTo>
                  <a:lnTo>
                    <a:pt x="1251140" y="4508"/>
                  </a:lnTo>
                  <a:lnTo>
                    <a:pt x="1228826" y="0"/>
                  </a:lnTo>
                  <a:lnTo>
                    <a:pt x="538924" y="0"/>
                  </a:lnTo>
                  <a:lnTo>
                    <a:pt x="516610" y="4508"/>
                  </a:lnTo>
                  <a:lnTo>
                    <a:pt x="498386" y="16789"/>
                  </a:lnTo>
                  <a:lnTo>
                    <a:pt x="486105" y="35013"/>
                  </a:lnTo>
                  <a:lnTo>
                    <a:pt x="481596" y="57327"/>
                  </a:lnTo>
                  <a:lnTo>
                    <a:pt x="486105" y="79654"/>
                  </a:lnTo>
                  <a:lnTo>
                    <a:pt x="498386" y="97878"/>
                  </a:lnTo>
                  <a:lnTo>
                    <a:pt x="516610" y="110159"/>
                  </a:lnTo>
                  <a:lnTo>
                    <a:pt x="538924" y="114668"/>
                  </a:lnTo>
                  <a:lnTo>
                    <a:pt x="1228826" y="114668"/>
                  </a:lnTo>
                  <a:lnTo>
                    <a:pt x="1251140" y="110159"/>
                  </a:lnTo>
                  <a:lnTo>
                    <a:pt x="1269352" y="97878"/>
                  </a:lnTo>
                  <a:lnTo>
                    <a:pt x="1281645" y="79654"/>
                  </a:lnTo>
                  <a:lnTo>
                    <a:pt x="1286154" y="57327"/>
                  </a:lnTo>
                  <a:close/>
                </a:path>
              </a:pathLst>
            </a:custGeom>
            <a:solidFill>
              <a:srgbClr val="CAD0D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1589" y="5171406"/>
              <a:ext cx="180591" cy="1806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5807" y="5512062"/>
              <a:ext cx="3405508" cy="180594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04979" y="1657230"/>
            <a:ext cx="16057880" cy="1136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9000"/>
              </a:lnSpc>
              <a:spcBef>
                <a:spcPts val="95"/>
              </a:spcBef>
            </a:pPr>
            <a:r>
              <a:rPr sz="2450" spc="40" dirty="0">
                <a:solidFill>
                  <a:srgbClr val="808080"/>
                </a:solidFill>
                <a:latin typeface="PMingLiU"/>
                <a:cs typeface="PMingLiU"/>
              </a:rPr>
              <a:t>在公司战略层面做好了</a:t>
            </a:r>
            <a:r>
              <a:rPr sz="2450" spc="40" dirty="0">
                <a:solidFill>
                  <a:srgbClr val="333333"/>
                </a:solidFill>
                <a:latin typeface="PMingLiU"/>
                <a:cs typeface="PMingLiU"/>
              </a:rPr>
              <a:t>项目集</a:t>
            </a:r>
            <a:r>
              <a:rPr sz="2450" spc="40" dirty="0">
                <a:solidFill>
                  <a:srgbClr val="808080"/>
                </a:solidFill>
                <a:latin typeface="PMingLiU"/>
                <a:cs typeface="PMingLiU"/>
              </a:rPr>
              <a:t>的规划后，我们将按照</a:t>
            </a:r>
            <a:r>
              <a:rPr sz="2450" spc="40" dirty="0">
                <a:solidFill>
                  <a:srgbClr val="333333"/>
                </a:solidFill>
                <a:latin typeface="PMingLiU"/>
                <a:cs typeface="PMingLiU"/>
              </a:rPr>
              <a:t>敏捷模型</a:t>
            </a:r>
            <a:r>
              <a:rPr sz="2450" spc="290" dirty="0">
                <a:solidFill>
                  <a:srgbClr val="333333"/>
                </a:solidFill>
                <a:latin typeface="PMingLiU"/>
                <a:cs typeface="PMingLiU"/>
              </a:rPr>
              <a:t>（Scrum）</a:t>
            </a:r>
            <a:r>
              <a:rPr sz="2450" spc="45" dirty="0">
                <a:solidFill>
                  <a:srgbClr val="808080"/>
                </a:solidFill>
                <a:latin typeface="PMingLiU"/>
                <a:cs typeface="PMingLiU"/>
              </a:rPr>
              <a:t>和</a:t>
            </a:r>
            <a:r>
              <a:rPr sz="2450" spc="40" dirty="0">
                <a:solidFill>
                  <a:srgbClr val="333333"/>
                </a:solidFill>
                <a:latin typeface="PMingLiU"/>
                <a:cs typeface="PMingLiU"/>
              </a:rPr>
              <a:t>瀑布模型</a:t>
            </a:r>
            <a:r>
              <a:rPr sz="2450" spc="40" dirty="0">
                <a:solidFill>
                  <a:srgbClr val="808080"/>
                </a:solidFill>
                <a:latin typeface="PMingLiU"/>
                <a:cs typeface="PMingLiU"/>
              </a:rPr>
              <a:t>两种项目管理模式，来分别展</a:t>
            </a:r>
            <a:r>
              <a:rPr sz="2450" dirty="0">
                <a:solidFill>
                  <a:srgbClr val="808080"/>
                </a:solidFill>
                <a:latin typeface="PMingLiU"/>
                <a:cs typeface="PMingLiU"/>
              </a:rPr>
              <a:t>示禅道的使用流程。</a:t>
            </a:r>
            <a:endParaRPr sz="2450">
              <a:latin typeface="PMingLiU"/>
              <a:cs typeface="PMingLiU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8704" y="7417993"/>
            <a:ext cx="3159760" cy="1336675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822325">
              <a:lnSpc>
                <a:spcPct val="100000"/>
              </a:lnSpc>
              <a:spcBef>
                <a:spcPts val="1895"/>
              </a:spcBef>
            </a:pPr>
            <a:r>
              <a:rPr sz="3950" spc="-10" dirty="0">
                <a:solidFill>
                  <a:srgbClr val="2852FF"/>
                </a:solidFill>
                <a:latin typeface="Verdana" panose="020B0604030504040204"/>
                <a:cs typeface="Verdana" panose="020B0604030504040204"/>
              </a:rPr>
              <a:t>Scrum</a:t>
            </a:r>
            <a:endParaRPr sz="39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250" spc="-35" dirty="0">
                <a:solidFill>
                  <a:srgbClr val="808080"/>
                </a:solidFill>
                <a:latin typeface="PMingLiU"/>
                <a:cs typeface="PMingLiU"/>
              </a:rPr>
              <a:t>敏捷开发全流程项目管</a:t>
            </a:r>
            <a:r>
              <a:rPr sz="2250" spc="-50" dirty="0">
                <a:solidFill>
                  <a:srgbClr val="808080"/>
                </a:solidFill>
                <a:latin typeface="PMingLiU"/>
                <a:cs typeface="PMingLiU"/>
              </a:rPr>
              <a:t>理</a:t>
            </a:r>
            <a:endParaRPr sz="2250">
              <a:latin typeface="PMingLiU"/>
              <a:cs typeface="PMingLiU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972883" y="4784589"/>
            <a:ext cx="4293235" cy="3036570"/>
            <a:chOff x="10972883" y="4784589"/>
            <a:chExt cx="4293235" cy="303657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2883" y="4784589"/>
              <a:ext cx="4293038" cy="30365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234862" y="5476052"/>
              <a:ext cx="3612515" cy="1922145"/>
            </a:xfrm>
            <a:custGeom>
              <a:avLst/>
              <a:gdLst/>
              <a:ahLst/>
              <a:cxnLst/>
              <a:rect l="l" t="t" r="r" b="b"/>
              <a:pathLst>
                <a:path w="3612515" h="1922145">
                  <a:moveTo>
                    <a:pt x="3611890" y="0"/>
                  </a:moveTo>
                  <a:lnTo>
                    <a:pt x="0" y="0"/>
                  </a:lnTo>
                  <a:lnTo>
                    <a:pt x="0" y="1851765"/>
                  </a:lnTo>
                  <a:lnTo>
                    <a:pt x="5513" y="1879070"/>
                  </a:lnTo>
                  <a:lnTo>
                    <a:pt x="20547" y="1901366"/>
                  </a:lnTo>
                  <a:lnTo>
                    <a:pt x="42844" y="1916398"/>
                  </a:lnTo>
                  <a:lnTo>
                    <a:pt x="70144" y="1921910"/>
                  </a:lnTo>
                  <a:lnTo>
                    <a:pt x="3541756" y="1921910"/>
                  </a:lnTo>
                  <a:lnTo>
                    <a:pt x="3569054" y="1916398"/>
                  </a:lnTo>
                  <a:lnTo>
                    <a:pt x="3591347" y="1901366"/>
                  </a:lnTo>
                  <a:lnTo>
                    <a:pt x="3606378" y="1879070"/>
                  </a:lnTo>
                  <a:lnTo>
                    <a:pt x="3611890" y="1851765"/>
                  </a:lnTo>
                  <a:lnTo>
                    <a:pt x="3611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34862" y="5476052"/>
              <a:ext cx="3612515" cy="1922145"/>
            </a:xfrm>
            <a:custGeom>
              <a:avLst/>
              <a:gdLst/>
              <a:ahLst/>
              <a:cxnLst/>
              <a:rect l="l" t="t" r="r" b="b"/>
              <a:pathLst>
                <a:path w="3612515" h="1922145">
                  <a:moveTo>
                    <a:pt x="3541756" y="1921910"/>
                  </a:moveTo>
                  <a:lnTo>
                    <a:pt x="70144" y="1921910"/>
                  </a:lnTo>
                  <a:lnTo>
                    <a:pt x="42844" y="1916398"/>
                  </a:lnTo>
                  <a:lnTo>
                    <a:pt x="20547" y="1901366"/>
                  </a:lnTo>
                  <a:lnTo>
                    <a:pt x="5513" y="1879070"/>
                  </a:lnTo>
                  <a:lnTo>
                    <a:pt x="0" y="1851765"/>
                  </a:lnTo>
                  <a:lnTo>
                    <a:pt x="0" y="0"/>
                  </a:lnTo>
                  <a:lnTo>
                    <a:pt x="3611890" y="0"/>
                  </a:lnTo>
                  <a:lnTo>
                    <a:pt x="3611890" y="1851765"/>
                  </a:lnTo>
                  <a:lnTo>
                    <a:pt x="3606378" y="1879070"/>
                  </a:lnTo>
                  <a:lnTo>
                    <a:pt x="3591347" y="1901366"/>
                  </a:lnTo>
                  <a:lnTo>
                    <a:pt x="3569054" y="1916398"/>
                  </a:lnTo>
                  <a:lnTo>
                    <a:pt x="3541756" y="1921910"/>
                  </a:lnTo>
                  <a:close/>
                </a:path>
              </a:pathLst>
            </a:custGeom>
            <a:ln w="10837">
              <a:solidFill>
                <a:srgbClr val="CAD0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34862" y="5047365"/>
              <a:ext cx="3612515" cy="429259"/>
            </a:xfrm>
            <a:custGeom>
              <a:avLst/>
              <a:gdLst/>
              <a:ahLst/>
              <a:cxnLst/>
              <a:rect l="l" t="t" r="r" b="b"/>
              <a:pathLst>
                <a:path w="3612515" h="429260">
                  <a:moveTo>
                    <a:pt x="3541756" y="0"/>
                  </a:moveTo>
                  <a:lnTo>
                    <a:pt x="70144" y="0"/>
                  </a:lnTo>
                  <a:lnTo>
                    <a:pt x="42844" y="5513"/>
                  </a:lnTo>
                  <a:lnTo>
                    <a:pt x="20547" y="20547"/>
                  </a:lnTo>
                  <a:lnTo>
                    <a:pt x="5513" y="42844"/>
                  </a:lnTo>
                  <a:lnTo>
                    <a:pt x="0" y="70144"/>
                  </a:lnTo>
                  <a:lnTo>
                    <a:pt x="0" y="428688"/>
                  </a:lnTo>
                  <a:lnTo>
                    <a:pt x="3611890" y="428688"/>
                  </a:lnTo>
                  <a:lnTo>
                    <a:pt x="3611890" y="70144"/>
                  </a:lnTo>
                  <a:lnTo>
                    <a:pt x="3606378" y="42844"/>
                  </a:lnTo>
                  <a:lnTo>
                    <a:pt x="3591347" y="20547"/>
                  </a:lnTo>
                  <a:lnTo>
                    <a:pt x="3569054" y="5513"/>
                  </a:lnTo>
                  <a:lnTo>
                    <a:pt x="3541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234862" y="5047365"/>
              <a:ext cx="3612515" cy="429259"/>
            </a:xfrm>
            <a:custGeom>
              <a:avLst/>
              <a:gdLst/>
              <a:ahLst/>
              <a:cxnLst/>
              <a:rect l="l" t="t" r="r" b="b"/>
              <a:pathLst>
                <a:path w="3612515" h="429260">
                  <a:moveTo>
                    <a:pt x="3541756" y="0"/>
                  </a:moveTo>
                  <a:lnTo>
                    <a:pt x="70144" y="0"/>
                  </a:lnTo>
                  <a:lnTo>
                    <a:pt x="42844" y="5513"/>
                  </a:lnTo>
                  <a:lnTo>
                    <a:pt x="20547" y="20547"/>
                  </a:lnTo>
                  <a:lnTo>
                    <a:pt x="5513" y="42844"/>
                  </a:lnTo>
                  <a:lnTo>
                    <a:pt x="0" y="70144"/>
                  </a:lnTo>
                  <a:lnTo>
                    <a:pt x="0" y="428688"/>
                  </a:lnTo>
                  <a:lnTo>
                    <a:pt x="3611890" y="428688"/>
                  </a:lnTo>
                  <a:lnTo>
                    <a:pt x="3611890" y="70144"/>
                  </a:lnTo>
                  <a:lnTo>
                    <a:pt x="3606378" y="42844"/>
                  </a:lnTo>
                  <a:lnTo>
                    <a:pt x="3591347" y="20547"/>
                  </a:lnTo>
                  <a:lnTo>
                    <a:pt x="3569054" y="5513"/>
                  </a:lnTo>
                  <a:lnTo>
                    <a:pt x="3541756" y="0"/>
                  </a:lnTo>
                  <a:close/>
                </a:path>
              </a:pathLst>
            </a:custGeom>
            <a:ln w="10837">
              <a:solidFill>
                <a:srgbClr val="CAD0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440402" y="5204377"/>
              <a:ext cx="1286510" cy="114935"/>
            </a:xfrm>
            <a:custGeom>
              <a:avLst/>
              <a:gdLst/>
              <a:ahLst/>
              <a:cxnLst/>
              <a:rect l="l" t="t" r="r" b="b"/>
              <a:pathLst>
                <a:path w="1286509" h="114935">
                  <a:moveTo>
                    <a:pt x="275209" y="57327"/>
                  </a:moveTo>
                  <a:lnTo>
                    <a:pt x="270700" y="35013"/>
                  </a:lnTo>
                  <a:lnTo>
                    <a:pt x="258406" y="16789"/>
                  </a:lnTo>
                  <a:lnTo>
                    <a:pt x="240182" y="4508"/>
                  </a:lnTo>
                  <a:lnTo>
                    <a:pt x="217868" y="0"/>
                  </a:lnTo>
                  <a:lnTo>
                    <a:pt x="57340" y="0"/>
                  </a:lnTo>
                  <a:lnTo>
                    <a:pt x="35026" y="4508"/>
                  </a:lnTo>
                  <a:lnTo>
                    <a:pt x="16802" y="16789"/>
                  </a:lnTo>
                  <a:lnTo>
                    <a:pt x="4508" y="35013"/>
                  </a:lnTo>
                  <a:lnTo>
                    <a:pt x="0" y="57327"/>
                  </a:lnTo>
                  <a:lnTo>
                    <a:pt x="4508" y="79654"/>
                  </a:lnTo>
                  <a:lnTo>
                    <a:pt x="16802" y="97878"/>
                  </a:lnTo>
                  <a:lnTo>
                    <a:pt x="35026" y="110159"/>
                  </a:lnTo>
                  <a:lnTo>
                    <a:pt x="57340" y="114668"/>
                  </a:lnTo>
                  <a:lnTo>
                    <a:pt x="217868" y="114668"/>
                  </a:lnTo>
                  <a:lnTo>
                    <a:pt x="240182" y="110159"/>
                  </a:lnTo>
                  <a:lnTo>
                    <a:pt x="258406" y="97878"/>
                  </a:lnTo>
                  <a:lnTo>
                    <a:pt x="270700" y="79654"/>
                  </a:lnTo>
                  <a:lnTo>
                    <a:pt x="275209" y="57327"/>
                  </a:lnTo>
                  <a:close/>
                </a:path>
                <a:path w="1286509" h="114935">
                  <a:moveTo>
                    <a:pt x="1286154" y="57327"/>
                  </a:moveTo>
                  <a:lnTo>
                    <a:pt x="1281645" y="35013"/>
                  </a:lnTo>
                  <a:lnTo>
                    <a:pt x="1269352" y="16789"/>
                  </a:lnTo>
                  <a:lnTo>
                    <a:pt x="1251127" y="4508"/>
                  </a:lnTo>
                  <a:lnTo>
                    <a:pt x="1228813" y="0"/>
                  </a:lnTo>
                  <a:lnTo>
                    <a:pt x="538924" y="0"/>
                  </a:lnTo>
                  <a:lnTo>
                    <a:pt x="516610" y="4508"/>
                  </a:lnTo>
                  <a:lnTo>
                    <a:pt x="498386" y="16789"/>
                  </a:lnTo>
                  <a:lnTo>
                    <a:pt x="486105" y="35013"/>
                  </a:lnTo>
                  <a:lnTo>
                    <a:pt x="481596" y="57327"/>
                  </a:lnTo>
                  <a:lnTo>
                    <a:pt x="486105" y="79654"/>
                  </a:lnTo>
                  <a:lnTo>
                    <a:pt x="498386" y="97878"/>
                  </a:lnTo>
                  <a:lnTo>
                    <a:pt x="516610" y="110159"/>
                  </a:lnTo>
                  <a:lnTo>
                    <a:pt x="538924" y="114668"/>
                  </a:lnTo>
                  <a:lnTo>
                    <a:pt x="1228813" y="114668"/>
                  </a:lnTo>
                  <a:lnTo>
                    <a:pt x="1251127" y="110159"/>
                  </a:lnTo>
                  <a:lnTo>
                    <a:pt x="1269352" y="97878"/>
                  </a:lnTo>
                  <a:lnTo>
                    <a:pt x="1281645" y="79654"/>
                  </a:lnTo>
                  <a:lnTo>
                    <a:pt x="1286154" y="57327"/>
                  </a:lnTo>
                  <a:close/>
                </a:path>
              </a:pathLst>
            </a:custGeom>
            <a:solidFill>
              <a:srgbClr val="CAD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480546" y="5723878"/>
              <a:ext cx="1088390" cy="224154"/>
            </a:xfrm>
            <a:custGeom>
              <a:avLst/>
              <a:gdLst/>
              <a:ahLst/>
              <a:cxnLst/>
              <a:rect l="l" t="t" r="r" b="b"/>
              <a:pathLst>
                <a:path w="1088390" h="224154">
                  <a:moveTo>
                    <a:pt x="976556" y="0"/>
                  </a:moveTo>
                  <a:lnTo>
                    <a:pt x="111797" y="0"/>
                  </a:lnTo>
                  <a:lnTo>
                    <a:pt x="68284" y="8785"/>
                  </a:lnTo>
                  <a:lnTo>
                    <a:pt x="32747" y="32743"/>
                  </a:lnTo>
                  <a:lnTo>
                    <a:pt x="8786" y="68279"/>
                  </a:lnTo>
                  <a:lnTo>
                    <a:pt x="0" y="111797"/>
                  </a:lnTo>
                  <a:lnTo>
                    <a:pt x="8786" y="155315"/>
                  </a:lnTo>
                  <a:lnTo>
                    <a:pt x="32747" y="190851"/>
                  </a:lnTo>
                  <a:lnTo>
                    <a:pt x="68284" y="214810"/>
                  </a:lnTo>
                  <a:lnTo>
                    <a:pt x="111797" y="223595"/>
                  </a:lnTo>
                  <a:lnTo>
                    <a:pt x="976556" y="223595"/>
                  </a:lnTo>
                  <a:lnTo>
                    <a:pt x="1020070" y="214810"/>
                  </a:lnTo>
                  <a:lnTo>
                    <a:pt x="1055606" y="190851"/>
                  </a:lnTo>
                  <a:lnTo>
                    <a:pt x="1079567" y="155315"/>
                  </a:lnTo>
                  <a:lnTo>
                    <a:pt x="1088354" y="111797"/>
                  </a:lnTo>
                  <a:lnTo>
                    <a:pt x="1079567" y="68279"/>
                  </a:lnTo>
                  <a:lnTo>
                    <a:pt x="1055606" y="32743"/>
                  </a:lnTo>
                  <a:lnTo>
                    <a:pt x="1020070" y="8785"/>
                  </a:lnTo>
                  <a:lnTo>
                    <a:pt x="976556" y="0"/>
                  </a:lnTo>
                  <a:close/>
                </a:path>
              </a:pathLst>
            </a:custGeom>
            <a:solidFill>
              <a:srgbClr val="006A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274066" y="6544366"/>
              <a:ext cx="1343660" cy="634365"/>
            </a:xfrm>
            <a:custGeom>
              <a:avLst/>
              <a:gdLst/>
              <a:ahLst/>
              <a:cxnLst/>
              <a:rect l="l" t="t" r="r" b="b"/>
              <a:pathLst>
                <a:path w="1343659" h="634365">
                  <a:moveTo>
                    <a:pt x="953617" y="111785"/>
                  </a:moveTo>
                  <a:lnTo>
                    <a:pt x="944829" y="68275"/>
                  </a:lnTo>
                  <a:lnTo>
                    <a:pt x="920877" y="32740"/>
                  </a:lnTo>
                  <a:lnTo>
                    <a:pt x="885329" y="8775"/>
                  </a:lnTo>
                  <a:lnTo>
                    <a:pt x="841819" y="0"/>
                  </a:lnTo>
                  <a:lnTo>
                    <a:pt x="111798" y="0"/>
                  </a:lnTo>
                  <a:lnTo>
                    <a:pt x="68287" y="8775"/>
                  </a:lnTo>
                  <a:lnTo>
                    <a:pt x="32753" y="32740"/>
                  </a:lnTo>
                  <a:lnTo>
                    <a:pt x="8788" y="68275"/>
                  </a:lnTo>
                  <a:lnTo>
                    <a:pt x="0" y="111785"/>
                  </a:lnTo>
                  <a:lnTo>
                    <a:pt x="8788" y="155308"/>
                  </a:lnTo>
                  <a:lnTo>
                    <a:pt x="32753" y="190842"/>
                  </a:lnTo>
                  <a:lnTo>
                    <a:pt x="68287" y="214807"/>
                  </a:lnTo>
                  <a:lnTo>
                    <a:pt x="111798" y="223583"/>
                  </a:lnTo>
                  <a:lnTo>
                    <a:pt x="841819" y="223583"/>
                  </a:lnTo>
                  <a:lnTo>
                    <a:pt x="885329" y="214807"/>
                  </a:lnTo>
                  <a:lnTo>
                    <a:pt x="920877" y="190842"/>
                  </a:lnTo>
                  <a:lnTo>
                    <a:pt x="944829" y="155308"/>
                  </a:lnTo>
                  <a:lnTo>
                    <a:pt x="953617" y="111785"/>
                  </a:lnTo>
                  <a:close/>
                </a:path>
                <a:path w="1343659" h="634365">
                  <a:moveTo>
                    <a:pt x="1343469" y="522033"/>
                  </a:moveTo>
                  <a:lnTo>
                    <a:pt x="1334681" y="478510"/>
                  </a:lnTo>
                  <a:lnTo>
                    <a:pt x="1310728" y="442976"/>
                  </a:lnTo>
                  <a:lnTo>
                    <a:pt x="1275181" y="419023"/>
                  </a:lnTo>
                  <a:lnTo>
                    <a:pt x="1231671" y="410235"/>
                  </a:lnTo>
                  <a:lnTo>
                    <a:pt x="782574" y="410235"/>
                  </a:lnTo>
                  <a:lnTo>
                    <a:pt x="739063" y="419023"/>
                  </a:lnTo>
                  <a:lnTo>
                    <a:pt x="703529" y="442976"/>
                  </a:lnTo>
                  <a:lnTo>
                    <a:pt x="679577" y="478510"/>
                  </a:lnTo>
                  <a:lnTo>
                    <a:pt x="670788" y="522033"/>
                  </a:lnTo>
                  <a:lnTo>
                    <a:pt x="679577" y="565556"/>
                  </a:lnTo>
                  <a:lnTo>
                    <a:pt x="703529" y="601091"/>
                  </a:lnTo>
                  <a:lnTo>
                    <a:pt x="739063" y="625043"/>
                  </a:lnTo>
                  <a:lnTo>
                    <a:pt x="782574" y="633831"/>
                  </a:lnTo>
                  <a:lnTo>
                    <a:pt x="1231671" y="633831"/>
                  </a:lnTo>
                  <a:lnTo>
                    <a:pt x="1275181" y="625043"/>
                  </a:lnTo>
                  <a:lnTo>
                    <a:pt x="1310728" y="601091"/>
                  </a:lnTo>
                  <a:lnTo>
                    <a:pt x="1334681" y="565556"/>
                  </a:lnTo>
                  <a:lnTo>
                    <a:pt x="1343469" y="522033"/>
                  </a:lnTo>
                  <a:close/>
                </a:path>
              </a:pathLst>
            </a:custGeom>
            <a:solidFill>
              <a:srgbClr val="EBED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03834" y="5171405"/>
              <a:ext cx="180601" cy="18060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3007479" y="6134118"/>
              <a:ext cx="593725" cy="224154"/>
            </a:xfrm>
            <a:custGeom>
              <a:avLst/>
              <a:gdLst/>
              <a:ahLst/>
              <a:cxnLst/>
              <a:rect l="l" t="t" r="r" b="b"/>
              <a:pathLst>
                <a:path w="593725" h="224154">
                  <a:moveTo>
                    <a:pt x="481587" y="0"/>
                  </a:moveTo>
                  <a:lnTo>
                    <a:pt x="0" y="0"/>
                  </a:lnTo>
                  <a:lnTo>
                    <a:pt x="0" y="223595"/>
                  </a:lnTo>
                  <a:lnTo>
                    <a:pt x="481587" y="223595"/>
                  </a:lnTo>
                  <a:lnTo>
                    <a:pt x="525100" y="214810"/>
                  </a:lnTo>
                  <a:lnTo>
                    <a:pt x="560637" y="190851"/>
                  </a:lnTo>
                  <a:lnTo>
                    <a:pt x="584598" y="155315"/>
                  </a:lnTo>
                  <a:lnTo>
                    <a:pt x="593385" y="111797"/>
                  </a:lnTo>
                  <a:lnTo>
                    <a:pt x="584598" y="68279"/>
                  </a:lnTo>
                  <a:lnTo>
                    <a:pt x="560637" y="32743"/>
                  </a:lnTo>
                  <a:lnTo>
                    <a:pt x="525100" y="8785"/>
                  </a:lnTo>
                  <a:lnTo>
                    <a:pt x="481587" y="0"/>
                  </a:lnTo>
                  <a:close/>
                </a:path>
              </a:pathLst>
            </a:custGeom>
            <a:solidFill>
              <a:srgbClr val="EBED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145590" y="6134118"/>
              <a:ext cx="862330" cy="224154"/>
            </a:xfrm>
            <a:custGeom>
              <a:avLst/>
              <a:gdLst/>
              <a:ahLst/>
              <a:cxnLst/>
              <a:rect l="l" t="t" r="r" b="b"/>
              <a:pathLst>
                <a:path w="862330" h="224154">
                  <a:moveTo>
                    <a:pt x="861889" y="0"/>
                  </a:moveTo>
                  <a:lnTo>
                    <a:pt x="111797" y="0"/>
                  </a:lnTo>
                  <a:lnTo>
                    <a:pt x="68284" y="8785"/>
                  </a:lnTo>
                  <a:lnTo>
                    <a:pt x="32747" y="32743"/>
                  </a:lnTo>
                  <a:lnTo>
                    <a:pt x="8786" y="68279"/>
                  </a:lnTo>
                  <a:lnTo>
                    <a:pt x="0" y="111797"/>
                  </a:lnTo>
                  <a:lnTo>
                    <a:pt x="8786" y="155315"/>
                  </a:lnTo>
                  <a:lnTo>
                    <a:pt x="32747" y="190851"/>
                  </a:lnTo>
                  <a:lnTo>
                    <a:pt x="68284" y="214810"/>
                  </a:lnTo>
                  <a:lnTo>
                    <a:pt x="111797" y="223595"/>
                  </a:lnTo>
                  <a:lnTo>
                    <a:pt x="861889" y="223595"/>
                  </a:lnTo>
                  <a:lnTo>
                    <a:pt x="861889" y="0"/>
                  </a:lnTo>
                  <a:close/>
                </a:path>
              </a:pathLst>
            </a:custGeom>
            <a:solidFill>
              <a:srgbClr val="006A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15759" y="5454726"/>
              <a:ext cx="1696259" cy="10470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068631" y="5704769"/>
              <a:ext cx="1028700" cy="386080"/>
            </a:xfrm>
            <a:custGeom>
              <a:avLst/>
              <a:gdLst/>
              <a:ahLst/>
              <a:cxnLst/>
              <a:rect l="l" t="t" r="r" b="b"/>
              <a:pathLst>
                <a:path w="1028700" h="386079">
                  <a:moveTo>
                    <a:pt x="1028141" y="31076"/>
                  </a:moveTo>
                  <a:lnTo>
                    <a:pt x="1025702" y="18986"/>
                  </a:lnTo>
                  <a:lnTo>
                    <a:pt x="1019048" y="9105"/>
                  </a:lnTo>
                  <a:lnTo>
                    <a:pt x="1009167" y="2451"/>
                  </a:lnTo>
                  <a:lnTo>
                    <a:pt x="997077" y="0"/>
                  </a:lnTo>
                  <a:lnTo>
                    <a:pt x="31064" y="0"/>
                  </a:lnTo>
                  <a:lnTo>
                    <a:pt x="18973" y="2451"/>
                  </a:lnTo>
                  <a:lnTo>
                    <a:pt x="9093" y="9105"/>
                  </a:lnTo>
                  <a:lnTo>
                    <a:pt x="2438" y="18986"/>
                  </a:lnTo>
                  <a:lnTo>
                    <a:pt x="0" y="31076"/>
                  </a:lnTo>
                  <a:lnTo>
                    <a:pt x="0" y="289991"/>
                  </a:lnTo>
                  <a:lnTo>
                    <a:pt x="2438" y="302082"/>
                  </a:lnTo>
                  <a:lnTo>
                    <a:pt x="9093" y="311962"/>
                  </a:lnTo>
                  <a:lnTo>
                    <a:pt x="18973" y="318617"/>
                  </a:lnTo>
                  <a:lnTo>
                    <a:pt x="31064" y="321056"/>
                  </a:lnTo>
                  <a:lnTo>
                    <a:pt x="263944" y="321056"/>
                  </a:lnTo>
                  <a:lnTo>
                    <a:pt x="310794" y="385851"/>
                  </a:lnTo>
                  <a:lnTo>
                    <a:pt x="357619" y="321056"/>
                  </a:lnTo>
                  <a:lnTo>
                    <a:pt x="997077" y="321056"/>
                  </a:lnTo>
                  <a:lnTo>
                    <a:pt x="1009167" y="318617"/>
                  </a:lnTo>
                  <a:lnTo>
                    <a:pt x="1019048" y="311962"/>
                  </a:lnTo>
                  <a:lnTo>
                    <a:pt x="1025702" y="302082"/>
                  </a:lnTo>
                  <a:lnTo>
                    <a:pt x="1028141" y="289991"/>
                  </a:lnTo>
                  <a:lnTo>
                    <a:pt x="1028141" y="310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11969" y="5803182"/>
              <a:ext cx="124216" cy="12422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447021" y="5831850"/>
              <a:ext cx="550545" cy="67310"/>
            </a:xfrm>
            <a:custGeom>
              <a:avLst/>
              <a:gdLst/>
              <a:ahLst/>
              <a:cxnLst/>
              <a:rect l="l" t="t" r="r" b="b"/>
              <a:pathLst>
                <a:path w="550544" h="67310">
                  <a:moveTo>
                    <a:pt x="516937" y="0"/>
                  </a:moveTo>
                  <a:lnTo>
                    <a:pt x="33444" y="0"/>
                  </a:lnTo>
                  <a:lnTo>
                    <a:pt x="20430" y="2628"/>
                  </a:lnTo>
                  <a:lnTo>
                    <a:pt x="9799" y="9795"/>
                  </a:lnTo>
                  <a:lnTo>
                    <a:pt x="2629" y="20426"/>
                  </a:lnTo>
                  <a:lnTo>
                    <a:pt x="0" y="33444"/>
                  </a:lnTo>
                  <a:lnTo>
                    <a:pt x="2629" y="46461"/>
                  </a:lnTo>
                  <a:lnTo>
                    <a:pt x="9799" y="57092"/>
                  </a:lnTo>
                  <a:lnTo>
                    <a:pt x="20430" y="64259"/>
                  </a:lnTo>
                  <a:lnTo>
                    <a:pt x="33444" y="66888"/>
                  </a:lnTo>
                  <a:lnTo>
                    <a:pt x="516937" y="66888"/>
                  </a:lnTo>
                  <a:lnTo>
                    <a:pt x="529959" y="64259"/>
                  </a:lnTo>
                  <a:lnTo>
                    <a:pt x="540589" y="57092"/>
                  </a:lnTo>
                  <a:lnTo>
                    <a:pt x="547754" y="46461"/>
                  </a:lnTo>
                  <a:lnTo>
                    <a:pt x="550381" y="33444"/>
                  </a:lnTo>
                  <a:lnTo>
                    <a:pt x="547754" y="20426"/>
                  </a:lnTo>
                  <a:lnTo>
                    <a:pt x="540589" y="9795"/>
                  </a:lnTo>
                  <a:lnTo>
                    <a:pt x="529959" y="2628"/>
                  </a:lnTo>
                  <a:lnTo>
                    <a:pt x="516937" y="0"/>
                  </a:lnTo>
                  <a:close/>
                </a:path>
              </a:pathLst>
            </a:custGeom>
            <a:solidFill>
              <a:srgbClr val="CAD0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2030834" y="7417993"/>
            <a:ext cx="2020570" cy="1336675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95"/>
              </a:spcBef>
            </a:pPr>
            <a:r>
              <a:rPr sz="3950" spc="-65" dirty="0">
                <a:solidFill>
                  <a:srgbClr val="2852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瀑布</a:t>
            </a:r>
            <a:endParaRPr sz="39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1075"/>
              </a:spcBef>
            </a:pPr>
            <a:r>
              <a:rPr sz="2250" spc="-35" dirty="0">
                <a:solidFill>
                  <a:srgbClr val="808080"/>
                </a:solidFill>
                <a:latin typeface="PMingLiU"/>
                <a:cs typeface="PMingLiU"/>
              </a:rPr>
              <a:t>瀑布式项目管</a:t>
            </a:r>
            <a:r>
              <a:rPr sz="2250" spc="-50" dirty="0">
                <a:solidFill>
                  <a:srgbClr val="808080"/>
                </a:solidFill>
                <a:latin typeface="PMingLiU"/>
                <a:cs typeface="PMingLiU"/>
              </a:rPr>
              <a:t>理</a:t>
            </a:r>
            <a:endParaRPr sz="2250">
              <a:latin typeface="PMingLiU"/>
              <a:cs typeface="PMingLiU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857284" y="4116865"/>
            <a:ext cx="2305050" cy="3746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250" spc="-35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选择项目管理方</a:t>
            </a:r>
            <a:r>
              <a:rPr sz="22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式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973700"/>
            <a:ext cx="696311" cy="5832281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204" dirty="0"/>
              <a:t>12</a:t>
            </a:r>
            <a:endParaRPr spc="20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0390" y="4364261"/>
            <a:ext cx="8975090" cy="1848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950" spc="-2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敏捷开发模型</a:t>
            </a:r>
            <a:endParaRPr sz="1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6860" y="3120803"/>
            <a:ext cx="3001645" cy="937894"/>
          </a:xfrm>
          <a:custGeom>
            <a:avLst/>
            <a:gdLst/>
            <a:ahLst/>
            <a:cxnLst/>
            <a:rect l="l" t="t" r="r" b="b"/>
            <a:pathLst>
              <a:path w="3001645" h="937895">
                <a:moveTo>
                  <a:pt x="2938078" y="0"/>
                </a:moveTo>
                <a:lnTo>
                  <a:pt x="63547" y="0"/>
                </a:lnTo>
                <a:lnTo>
                  <a:pt x="38811" y="4993"/>
                </a:lnTo>
                <a:lnTo>
                  <a:pt x="18611" y="18611"/>
                </a:lnTo>
                <a:lnTo>
                  <a:pt x="4993" y="38811"/>
                </a:lnTo>
                <a:lnTo>
                  <a:pt x="0" y="63547"/>
                </a:lnTo>
                <a:lnTo>
                  <a:pt x="0" y="873858"/>
                </a:lnTo>
                <a:lnTo>
                  <a:pt x="4993" y="898594"/>
                </a:lnTo>
                <a:lnTo>
                  <a:pt x="18611" y="918794"/>
                </a:lnTo>
                <a:lnTo>
                  <a:pt x="38811" y="932412"/>
                </a:lnTo>
                <a:lnTo>
                  <a:pt x="63547" y="937406"/>
                </a:lnTo>
                <a:lnTo>
                  <a:pt x="2938078" y="937406"/>
                </a:lnTo>
                <a:lnTo>
                  <a:pt x="2962814" y="932412"/>
                </a:lnTo>
                <a:lnTo>
                  <a:pt x="2983013" y="918794"/>
                </a:lnTo>
                <a:lnTo>
                  <a:pt x="2996632" y="898594"/>
                </a:lnTo>
                <a:lnTo>
                  <a:pt x="3001625" y="873858"/>
                </a:lnTo>
                <a:lnTo>
                  <a:pt x="3001625" y="63547"/>
                </a:lnTo>
                <a:lnTo>
                  <a:pt x="2996632" y="38811"/>
                </a:lnTo>
                <a:lnTo>
                  <a:pt x="2983013" y="18611"/>
                </a:lnTo>
                <a:lnTo>
                  <a:pt x="2962814" y="4993"/>
                </a:lnTo>
                <a:lnTo>
                  <a:pt x="2938078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350" dirty="0"/>
              <a:t>Scrum</a:t>
            </a:r>
            <a:endParaRPr spc="-35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204" dirty="0"/>
              <a:t>13</a:t>
            </a:r>
            <a:endParaRPr spc="204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29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4"/>
                </a:lnTo>
                <a:lnTo>
                  <a:pt x="81492" y="47799"/>
                </a:lnTo>
                <a:lnTo>
                  <a:pt x="47798" y="81494"/>
                </a:lnTo>
                <a:lnTo>
                  <a:pt x="22114" y="121894"/>
                </a:lnTo>
                <a:lnTo>
                  <a:pt x="5746" y="167693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3"/>
                </a:lnTo>
                <a:lnTo>
                  <a:pt x="4481489" y="1045913"/>
                </a:lnTo>
                <a:lnTo>
                  <a:pt x="4521889" y="1020227"/>
                </a:lnTo>
                <a:lnTo>
                  <a:pt x="4555586" y="986531"/>
                </a:lnTo>
                <a:lnTo>
                  <a:pt x="4581272" y="946131"/>
                </a:lnTo>
                <a:lnTo>
                  <a:pt x="4597641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3"/>
                </a:lnTo>
                <a:lnTo>
                  <a:pt x="4581272" y="121894"/>
                </a:lnTo>
                <a:lnTo>
                  <a:pt x="4555586" y="81494"/>
                </a:lnTo>
                <a:lnTo>
                  <a:pt x="4521889" y="47799"/>
                </a:lnTo>
                <a:lnTo>
                  <a:pt x="4481489" y="22114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7581" y="3866710"/>
            <a:ext cx="8275320" cy="3412490"/>
          </a:xfrm>
          <a:prstGeom prst="rect">
            <a:avLst/>
          </a:prstGeom>
        </p:spPr>
        <p:txBody>
          <a:bodyPr vert="horz" wrap="square" lIns="0" tIns="503555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3965"/>
              </a:spcBef>
            </a:pPr>
            <a:r>
              <a:rPr sz="12700" spc="1814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PRODUCT </a:t>
            </a:r>
            <a:r>
              <a:rPr sz="12700" spc="1905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OWNER</a:t>
            </a:r>
            <a:endParaRPr sz="1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204" dirty="0"/>
              <a:t>14</a:t>
            </a:r>
            <a:endParaRPr spc="204" dirty="0"/>
          </a:p>
        </p:txBody>
      </p:sp>
      <p:sp>
        <p:nvSpPr>
          <p:cNvPr id="4" name="object 4"/>
          <p:cNvSpPr txBox="1"/>
          <p:nvPr/>
        </p:nvSpPr>
        <p:spPr>
          <a:xfrm>
            <a:off x="2049031" y="2564728"/>
            <a:ext cx="356616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5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CHAPTER</a:t>
            </a:r>
            <a:r>
              <a:rPr sz="5200" b="1" spc="-3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200" b="1" spc="3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5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0888" y="7461713"/>
            <a:ext cx="3474085" cy="1065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800" spc="-75" dirty="0">
                <a:solidFill>
                  <a:srgbClr val="FFFFFF"/>
                </a:solidFill>
                <a:latin typeface="PMingLiU"/>
                <a:cs typeface="PMingLiU"/>
              </a:rPr>
              <a:t>产品经</a:t>
            </a:r>
            <a:r>
              <a:rPr sz="6800" spc="-50" dirty="0">
                <a:solidFill>
                  <a:srgbClr val="FFFFFF"/>
                </a:solidFill>
                <a:latin typeface="PMingLiU"/>
                <a:cs typeface="PMingLiU"/>
              </a:rPr>
              <a:t>理</a:t>
            </a:r>
            <a:endParaRPr sz="68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7153" y="7811286"/>
            <a:ext cx="2517775" cy="645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47675" algn="l"/>
              </a:tabLst>
            </a:pPr>
            <a:r>
              <a:rPr sz="4050" spc="75" dirty="0">
                <a:solidFill>
                  <a:srgbClr val="FFFFFF"/>
                </a:solidFill>
                <a:latin typeface="PMingLiU"/>
                <a:cs typeface="PMingLiU"/>
              </a:rPr>
              <a:t>/</a:t>
            </a:r>
            <a:r>
              <a:rPr sz="4050" dirty="0">
                <a:solidFill>
                  <a:srgbClr val="FFFFFF"/>
                </a:solidFill>
                <a:latin typeface="PMingLiU"/>
                <a:cs typeface="PMingLiU"/>
              </a:rPr>
              <a:t>	</a:t>
            </a:r>
            <a:r>
              <a:rPr sz="4050" spc="-50" dirty="0">
                <a:solidFill>
                  <a:srgbClr val="FFFFFF"/>
                </a:solidFill>
                <a:latin typeface="PMingLiU"/>
                <a:cs typeface="PMingLiU"/>
              </a:rPr>
              <a:t>敏捷模型</a:t>
            </a:r>
            <a:endParaRPr sz="4050">
              <a:latin typeface="PMingLiU"/>
              <a:cs typeface="PMingLiU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801730" y="1093399"/>
            <a:ext cx="861060" cy="861060"/>
            <a:chOff x="14801730" y="1093399"/>
            <a:chExt cx="861060" cy="861060"/>
          </a:xfrm>
        </p:grpSpPr>
        <p:sp>
          <p:nvSpPr>
            <p:cNvPr id="8" name="object 8"/>
            <p:cNvSpPr/>
            <p:nvPr/>
          </p:nvSpPr>
          <p:spPr>
            <a:xfrm>
              <a:off x="14801730" y="1093399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26" y="0"/>
                  </a:moveTo>
                  <a:lnTo>
                    <a:pt x="383526" y="2525"/>
                  </a:lnTo>
                  <a:lnTo>
                    <a:pt x="338089" y="9927"/>
                  </a:lnTo>
                  <a:lnTo>
                    <a:pt x="294377" y="21943"/>
                  </a:lnTo>
                  <a:lnTo>
                    <a:pt x="252654" y="38309"/>
                  </a:lnTo>
                  <a:lnTo>
                    <a:pt x="213181" y="58765"/>
                  </a:lnTo>
                  <a:lnTo>
                    <a:pt x="176221" y="83046"/>
                  </a:lnTo>
                  <a:lnTo>
                    <a:pt x="142037" y="110891"/>
                  </a:lnTo>
                  <a:lnTo>
                    <a:pt x="110891" y="142037"/>
                  </a:lnTo>
                  <a:lnTo>
                    <a:pt x="83046" y="176221"/>
                  </a:lnTo>
                  <a:lnTo>
                    <a:pt x="58765" y="213181"/>
                  </a:lnTo>
                  <a:lnTo>
                    <a:pt x="38309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6"/>
                  </a:lnTo>
                  <a:lnTo>
                    <a:pt x="9927" y="522764"/>
                  </a:lnTo>
                  <a:lnTo>
                    <a:pt x="21943" y="566475"/>
                  </a:lnTo>
                  <a:lnTo>
                    <a:pt x="38309" y="608199"/>
                  </a:lnTo>
                  <a:lnTo>
                    <a:pt x="58765" y="647672"/>
                  </a:lnTo>
                  <a:lnTo>
                    <a:pt x="83046" y="684632"/>
                  </a:lnTo>
                  <a:lnTo>
                    <a:pt x="110891" y="718816"/>
                  </a:lnTo>
                  <a:lnTo>
                    <a:pt x="142037" y="749961"/>
                  </a:lnTo>
                  <a:lnTo>
                    <a:pt x="176221" y="777806"/>
                  </a:lnTo>
                  <a:lnTo>
                    <a:pt x="213181" y="802088"/>
                  </a:lnTo>
                  <a:lnTo>
                    <a:pt x="252654" y="822543"/>
                  </a:lnTo>
                  <a:lnTo>
                    <a:pt x="294377" y="838910"/>
                  </a:lnTo>
                  <a:lnTo>
                    <a:pt x="338089" y="850925"/>
                  </a:lnTo>
                  <a:lnTo>
                    <a:pt x="383526" y="858327"/>
                  </a:lnTo>
                  <a:lnTo>
                    <a:pt x="430426" y="860853"/>
                  </a:lnTo>
                  <a:lnTo>
                    <a:pt x="477326" y="858327"/>
                  </a:lnTo>
                  <a:lnTo>
                    <a:pt x="522764" y="850925"/>
                  </a:lnTo>
                  <a:lnTo>
                    <a:pt x="566475" y="838910"/>
                  </a:lnTo>
                  <a:lnTo>
                    <a:pt x="608199" y="822543"/>
                  </a:lnTo>
                  <a:lnTo>
                    <a:pt x="647672" y="802088"/>
                  </a:lnTo>
                  <a:lnTo>
                    <a:pt x="684632" y="777806"/>
                  </a:lnTo>
                  <a:lnTo>
                    <a:pt x="718816" y="749961"/>
                  </a:lnTo>
                  <a:lnTo>
                    <a:pt x="749961" y="718816"/>
                  </a:lnTo>
                  <a:lnTo>
                    <a:pt x="777806" y="684632"/>
                  </a:lnTo>
                  <a:lnTo>
                    <a:pt x="802088" y="647672"/>
                  </a:lnTo>
                  <a:lnTo>
                    <a:pt x="822543" y="608199"/>
                  </a:lnTo>
                  <a:lnTo>
                    <a:pt x="838910" y="566475"/>
                  </a:lnTo>
                  <a:lnTo>
                    <a:pt x="850925" y="522764"/>
                  </a:lnTo>
                  <a:lnTo>
                    <a:pt x="858327" y="477326"/>
                  </a:lnTo>
                  <a:lnTo>
                    <a:pt x="860853" y="430426"/>
                  </a:lnTo>
                  <a:lnTo>
                    <a:pt x="858327" y="383526"/>
                  </a:lnTo>
                  <a:lnTo>
                    <a:pt x="850925" y="338089"/>
                  </a:lnTo>
                  <a:lnTo>
                    <a:pt x="838910" y="294377"/>
                  </a:lnTo>
                  <a:lnTo>
                    <a:pt x="822543" y="252654"/>
                  </a:lnTo>
                  <a:lnTo>
                    <a:pt x="802088" y="213181"/>
                  </a:lnTo>
                  <a:lnTo>
                    <a:pt x="777806" y="176221"/>
                  </a:lnTo>
                  <a:lnTo>
                    <a:pt x="749961" y="142037"/>
                  </a:lnTo>
                  <a:lnTo>
                    <a:pt x="718816" y="110891"/>
                  </a:lnTo>
                  <a:lnTo>
                    <a:pt x="684632" y="83046"/>
                  </a:lnTo>
                  <a:lnTo>
                    <a:pt x="647672" y="58765"/>
                  </a:lnTo>
                  <a:lnTo>
                    <a:pt x="608199" y="38309"/>
                  </a:lnTo>
                  <a:lnTo>
                    <a:pt x="566475" y="21943"/>
                  </a:lnTo>
                  <a:lnTo>
                    <a:pt x="522764" y="9927"/>
                  </a:lnTo>
                  <a:lnTo>
                    <a:pt x="477326" y="2525"/>
                  </a:lnTo>
                  <a:lnTo>
                    <a:pt x="4304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843302" y="1135524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490" y="0"/>
                  </a:moveTo>
                  <a:lnTo>
                    <a:pt x="339252" y="2540"/>
                  </a:lnTo>
                  <a:lnTo>
                    <a:pt x="291947" y="11430"/>
                  </a:lnTo>
                  <a:lnTo>
                    <a:pt x="246925" y="26670"/>
                  </a:lnTo>
                  <a:lnTo>
                    <a:pt x="204541" y="45720"/>
                  </a:lnTo>
                  <a:lnTo>
                    <a:pt x="165147" y="69850"/>
                  </a:lnTo>
                  <a:lnTo>
                    <a:pt x="129094" y="99060"/>
                  </a:lnTo>
                  <a:lnTo>
                    <a:pt x="96737" y="130810"/>
                  </a:lnTo>
                  <a:lnTo>
                    <a:pt x="68426" y="167640"/>
                  </a:lnTo>
                  <a:lnTo>
                    <a:pt x="44515" y="207010"/>
                  </a:lnTo>
                  <a:lnTo>
                    <a:pt x="25355" y="248920"/>
                  </a:lnTo>
                  <a:lnTo>
                    <a:pt x="11301" y="294640"/>
                  </a:lnTo>
                  <a:lnTo>
                    <a:pt x="2703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09" y="439420"/>
                  </a:lnTo>
                  <a:lnTo>
                    <a:pt x="11999" y="486410"/>
                  </a:lnTo>
                  <a:lnTo>
                    <a:pt x="26248" y="530860"/>
                  </a:lnTo>
                  <a:lnTo>
                    <a:pt x="45518" y="572770"/>
                  </a:lnTo>
                  <a:lnTo>
                    <a:pt x="69470" y="612140"/>
                  </a:lnTo>
                  <a:lnTo>
                    <a:pt x="97767" y="647700"/>
                  </a:lnTo>
                  <a:lnTo>
                    <a:pt x="130069" y="680720"/>
                  </a:lnTo>
                  <a:lnTo>
                    <a:pt x="166039" y="708660"/>
                  </a:lnTo>
                  <a:lnTo>
                    <a:pt x="205338" y="732790"/>
                  </a:lnTo>
                  <a:lnTo>
                    <a:pt x="247629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2" y="774700"/>
                  </a:lnTo>
                  <a:lnTo>
                    <a:pt x="486679" y="765810"/>
                  </a:lnTo>
                  <a:lnTo>
                    <a:pt x="531950" y="750570"/>
                  </a:lnTo>
                  <a:lnTo>
                    <a:pt x="574430" y="731520"/>
                  </a:lnTo>
                  <a:lnTo>
                    <a:pt x="601983" y="713740"/>
                  </a:lnTo>
                  <a:lnTo>
                    <a:pt x="339067" y="713740"/>
                  </a:lnTo>
                  <a:lnTo>
                    <a:pt x="292880" y="708660"/>
                  </a:lnTo>
                  <a:lnTo>
                    <a:pt x="248386" y="697230"/>
                  </a:lnTo>
                  <a:lnTo>
                    <a:pt x="205755" y="680720"/>
                  </a:lnTo>
                  <a:lnTo>
                    <a:pt x="165157" y="657860"/>
                  </a:lnTo>
                  <a:lnTo>
                    <a:pt x="109360" y="608330"/>
                  </a:lnTo>
                  <a:lnTo>
                    <a:pt x="70573" y="543560"/>
                  </a:lnTo>
                  <a:lnTo>
                    <a:pt x="67985" y="538480"/>
                  </a:lnTo>
                  <a:lnTo>
                    <a:pt x="65255" y="532130"/>
                  </a:lnTo>
                  <a:lnTo>
                    <a:pt x="62629" y="525780"/>
                  </a:lnTo>
                  <a:lnTo>
                    <a:pt x="60353" y="519430"/>
                  </a:lnTo>
                  <a:lnTo>
                    <a:pt x="163417" y="519430"/>
                  </a:lnTo>
                  <a:lnTo>
                    <a:pt x="164759" y="514350"/>
                  </a:lnTo>
                  <a:lnTo>
                    <a:pt x="164461" y="505460"/>
                  </a:lnTo>
                  <a:lnTo>
                    <a:pt x="163011" y="495300"/>
                  </a:lnTo>
                  <a:lnTo>
                    <a:pt x="161014" y="486410"/>
                  </a:lnTo>
                  <a:lnTo>
                    <a:pt x="159073" y="477520"/>
                  </a:lnTo>
                  <a:lnTo>
                    <a:pt x="156021" y="459740"/>
                  </a:lnTo>
                  <a:lnTo>
                    <a:pt x="153709" y="441960"/>
                  </a:lnTo>
                  <a:lnTo>
                    <a:pt x="152391" y="424180"/>
                  </a:lnTo>
                  <a:lnTo>
                    <a:pt x="152319" y="406400"/>
                  </a:lnTo>
                  <a:lnTo>
                    <a:pt x="155055" y="381000"/>
                  </a:lnTo>
                  <a:lnTo>
                    <a:pt x="156139" y="377190"/>
                  </a:lnTo>
                  <a:lnTo>
                    <a:pt x="44406" y="377190"/>
                  </a:lnTo>
                  <a:lnTo>
                    <a:pt x="44215" y="364490"/>
                  </a:lnTo>
                  <a:lnTo>
                    <a:pt x="44321" y="356870"/>
                  </a:lnTo>
                  <a:lnTo>
                    <a:pt x="44811" y="345440"/>
                  </a:lnTo>
                  <a:lnTo>
                    <a:pt x="52640" y="292100"/>
                  </a:lnTo>
                  <a:lnTo>
                    <a:pt x="66380" y="246380"/>
                  </a:lnTo>
                  <a:lnTo>
                    <a:pt x="98722" y="186690"/>
                  </a:lnTo>
                  <a:lnTo>
                    <a:pt x="126765" y="157480"/>
                  </a:lnTo>
                  <a:lnTo>
                    <a:pt x="160580" y="133350"/>
                  </a:lnTo>
                  <a:lnTo>
                    <a:pt x="200443" y="116840"/>
                  </a:lnTo>
                  <a:lnTo>
                    <a:pt x="243976" y="107950"/>
                  </a:lnTo>
                  <a:lnTo>
                    <a:pt x="287511" y="105410"/>
                  </a:lnTo>
                  <a:lnTo>
                    <a:pt x="655365" y="105410"/>
                  </a:lnTo>
                  <a:lnTo>
                    <a:pt x="649160" y="99060"/>
                  </a:lnTo>
                  <a:lnTo>
                    <a:pt x="613137" y="71120"/>
                  </a:lnTo>
                  <a:lnTo>
                    <a:pt x="573697" y="45720"/>
                  </a:lnTo>
                  <a:lnTo>
                    <a:pt x="531175" y="26670"/>
                  </a:lnTo>
                  <a:lnTo>
                    <a:pt x="485909" y="11430"/>
                  </a:lnTo>
                  <a:lnTo>
                    <a:pt x="438235" y="2540"/>
                  </a:lnTo>
                  <a:lnTo>
                    <a:pt x="38849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1" y="388620"/>
                  </a:lnTo>
                  <a:lnTo>
                    <a:pt x="476063" y="392430"/>
                  </a:lnTo>
                  <a:lnTo>
                    <a:pt x="505418" y="403860"/>
                  </a:lnTo>
                  <a:lnTo>
                    <a:pt x="537955" y="424180"/>
                  </a:lnTo>
                  <a:lnTo>
                    <a:pt x="581893" y="480060"/>
                  </a:lnTo>
                  <a:lnTo>
                    <a:pt x="591636" y="518160"/>
                  </a:lnTo>
                  <a:lnTo>
                    <a:pt x="592386" y="547370"/>
                  </a:lnTo>
                  <a:lnTo>
                    <a:pt x="587187" y="574040"/>
                  </a:lnTo>
                  <a:lnTo>
                    <a:pt x="560788" y="624840"/>
                  </a:lnTo>
                  <a:lnTo>
                    <a:pt x="517989" y="666750"/>
                  </a:lnTo>
                  <a:lnTo>
                    <a:pt x="465514" y="694690"/>
                  </a:lnTo>
                  <a:lnTo>
                    <a:pt x="403323" y="711200"/>
                  </a:lnTo>
                  <a:lnTo>
                    <a:pt x="371425" y="713740"/>
                  </a:lnTo>
                  <a:lnTo>
                    <a:pt x="601983" y="713740"/>
                  </a:lnTo>
                  <a:lnTo>
                    <a:pt x="649710" y="678180"/>
                  </a:lnTo>
                  <a:lnTo>
                    <a:pt x="681859" y="645160"/>
                  </a:lnTo>
                  <a:lnTo>
                    <a:pt x="709912" y="608330"/>
                  </a:lnTo>
                  <a:lnTo>
                    <a:pt x="733544" y="568960"/>
                  </a:lnTo>
                  <a:lnTo>
                    <a:pt x="752428" y="527050"/>
                  </a:lnTo>
                  <a:lnTo>
                    <a:pt x="766239" y="482600"/>
                  </a:lnTo>
                  <a:lnTo>
                    <a:pt x="774651" y="436880"/>
                  </a:lnTo>
                  <a:lnTo>
                    <a:pt x="776393" y="406400"/>
                  </a:lnTo>
                  <a:lnTo>
                    <a:pt x="606523" y="406400"/>
                  </a:lnTo>
                  <a:lnTo>
                    <a:pt x="584713" y="403860"/>
                  </a:lnTo>
                  <a:lnTo>
                    <a:pt x="563498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5" y="340360"/>
                  </a:lnTo>
                  <a:lnTo>
                    <a:pt x="269028" y="364490"/>
                  </a:lnTo>
                  <a:lnTo>
                    <a:pt x="237559" y="392430"/>
                  </a:lnTo>
                  <a:lnTo>
                    <a:pt x="216118" y="429260"/>
                  </a:lnTo>
                  <a:lnTo>
                    <a:pt x="207732" y="481330"/>
                  </a:lnTo>
                  <a:lnTo>
                    <a:pt x="211670" y="508000"/>
                  </a:lnTo>
                  <a:lnTo>
                    <a:pt x="237719" y="563880"/>
                  </a:lnTo>
                  <a:lnTo>
                    <a:pt x="287811" y="607060"/>
                  </a:lnTo>
                  <a:lnTo>
                    <a:pt x="333153" y="623570"/>
                  </a:lnTo>
                  <a:lnTo>
                    <a:pt x="359927" y="628650"/>
                  </a:lnTo>
                  <a:lnTo>
                    <a:pt x="373506" y="628650"/>
                  </a:lnTo>
                  <a:lnTo>
                    <a:pt x="413620" y="623570"/>
                  </a:lnTo>
                  <a:lnTo>
                    <a:pt x="445893" y="605790"/>
                  </a:lnTo>
                  <a:lnTo>
                    <a:pt x="468391" y="577850"/>
                  </a:lnTo>
                  <a:lnTo>
                    <a:pt x="369559" y="577850"/>
                  </a:lnTo>
                  <a:lnTo>
                    <a:pt x="364009" y="576580"/>
                  </a:lnTo>
                  <a:lnTo>
                    <a:pt x="321424" y="546100"/>
                  </a:lnTo>
                  <a:lnTo>
                    <a:pt x="305833" y="502920"/>
                  </a:lnTo>
                  <a:lnTo>
                    <a:pt x="305101" y="483870"/>
                  </a:lnTo>
                  <a:lnTo>
                    <a:pt x="307350" y="466090"/>
                  </a:lnTo>
                  <a:lnTo>
                    <a:pt x="335342" y="419100"/>
                  </a:lnTo>
                  <a:lnTo>
                    <a:pt x="384375" y="393700"/>
                  </a:lnTo>
                  <a:lnTo>
                    <a:pt x="415297" y="388620"/>
                  </a:lnTo>
                  <a:lnTo>
                    <a:pt x="540113" y="388620"/>
                  </a:lnTo>
                  <a:lnTo>
                    <a:pt x="519546" y="378460"/>
                  </a:lnTo>
                  <a:lnTo>
                    <a:pt x="449650" y="347980"/>
                  </a:lnTo>
                  <a:lnTo>
                    <a:pt x="429030" y="341630"/>
                  </a:lnTo>
                  <a:lnTo>
                    <a:pt x="408109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3" y="468630"/>
                  </a:lnTo>
                  <a:lnTo>
                    <a:pt x="394652" y="469900"/>
                  </a:lnTo>
                  <a:lnTo>
                    <a:pt x="383855" y="472440"/>
                  </a:lnTo>
                  <a:lnTo>
                    <a:pt x="373559" y="478790"/>
                  </a:lnTo>
                  <a:lnTo>
                    <a:pt x="354530" y="499110"/>
                  </a:lnTo>
                  <a:lnTo>
                    <a:pt x="346588" y="525780"/>
                  </a:lnTo>
                  <a:lnTo>
                    <a:pt x="352087" y="552450"/>
                  </a:lnTo>
                  <a:lnTo>
                    <a:pt x="373381" y="575310"/>
                  </a:lnTo>
                  <a:lnTo>
                    <a:pt x="374239" y="576580"/>
                  </a:lnTo>
                  <a:lnTo>
                    <a:pt x="375035" y="576580"/>
                  </a:lnTo>
                  <a:lnTo>
                    <a:pt x="377433" y="577850"/>
                  </a:lnTo>
                  <a:lnTo>
                    <a:pt x="468391" y="577850"/>
                  </a:lnTo>
                  <a:lnTo>
                    <a:pt x="479178" y="535940"/>
                  </a:lnTo>
                  <a:lnTo>
                    <a:pt x="476009" y="510540"/>
                  </a:lnTo>
                  <a:lnTo>
                    <a:pt x="463172" y="488950"/>
                  </a:lnTo>
                  <a:lnTo>
                    <a:pt x="442904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17" y="519430"/>
                  </a:moveTo>
                  <a:lnTo>
                    <a:pt x="60353" y="519430"/>
                  </a:lnTo>
                  <a:lnTo>
                    <a:pt x="66228" y="524510"/>
                  </a:lnTo>
                  <a:lnTo>
                    <a:pt x="70866" y="528320"/>
                  </a:lnTo>
                  <a:lnTo>
                    <a:pt x="75672" y="533400"/>
                  </a:lnTo>
                  <a:lnTo>
                    <a:pt x="85492" y="539750"/>
                  </a:lnTo>
                  <a:lnTo>
                    <a:pt x="95907" y="546100"/>
                  </a:lnTo>
                  <a:lnTo>
                    <a:pt x="107115" y="551180"/>
                  </a:lnTo>
                  <a:lnTo>
                    <a:pt x="119315" y="553720"/>
                  </a:lnTo>
                  <a:lnTo>
                    <a:pt x="135951" y="551180"/>
                  </a:lnTo>
                  <a:lnTo>
                    <a:pt x="150220" y="543560"/>
                  </a:lnTo>
                  <a:lnTo>
                    <a:pt x="160397" y="530860"/>
                  </a:lnTo>
                  <a:lnTo>
                    <a:pt x="163417" y="519430"/>
                  </a:lnTo>
                  <a:close/>
                </a:path>
                <a:path w="777875" h="777239">
                  <a:moveTo>
                    <a:pt x="712669" y="173990"/>
                  </a:moveTo>
                  <a:lnTo>
                    <a:pt x="682177" y="173990"/>
                  </a:lnTo>
                  <a:lnTo>
                    <a:pt x="687480" y="182880"/>
                  </a:lnTo>
                  <a:lnTo>
                    <a:pt x="692131" y="191770"/>
                  </a:lnTo>
                  <a:lnTo>
                    <a:pt x="709515" y="231140"/>
                  </a:lnTo>
                  <a:lnTo>
                    <a:pt x="721183" y="280670"/>
                  </a:lnTo>
                  <a:lnTo>
                    <a:pt x="722106" y="307340"/>
                  </a:lnTo>
                  <a:lnTo>
                    <a:pt x="720267" y="326390"/>
                  </a:lnTo>
                  <a:lnTo>
                    <a:pt x="706090" y="364490"/>
                  </a:lnTo>
                  <a:lnTo>
                    <a:pt x="662740" y="397510"/>
                  </a:lnTo>
                  <a:lnTo>
                    <a:pt x="629121" y="406400"/>
                  </a:lnTo>
                  <a:lnTo>
                    <a:pt x="776393" y="406400"/>
                  </a:lnTo>
                  <a:lnTo>
                    <a:pt x="777264" y="391160"/>
                  </a:lnTo>
                  <a:lnTo>
                    <a:pt x="777267" y="388620"/>
                  </a:lnTo>
                  <a:lnTo>
                    <a:pt x="774666" y="341630"/>
                  </a:lnTo>
                  <a:lnTo>
                    <a:pt x="766221" y="294640"/>
                  </a:lnTo>
                  <a:lnTo>
                    <a:pt x="752337" y="250190"/>
                  </a:lnTo>
                  <a:lnTo>
                    <a:pt x="733353" y="208280"/>
                  </a:lnTo>
                  <a:lnTo>
                    <a:pt x="712669" y="173990"/>
                  </a:lnTo>
                  <a:close/>
                </a:path>
                <a:path w="777875" h="777239">
                  <a:moveTo>
                    <a:pt x="195478" y="215900"/>
                  </a:moveTo>
                  <a:lnTo>
                    <a:pt x="181863" y="215900"/>
                  </a:lnTo>
                  <a:lnTo>
                    <a:pt x="168204" y="218440"/>
                  </a:lnTo>
                  <a:lnTo>
                    <a:pt x="128265" y="236220"/>
                  </a:lnTo>
                  <a:lnTo>
                    <a:pt x="96572" y="265430"/>
                  </a:lnTo>
                  <a:lnTo>
                    <a:pt x="66095" y="314960"/>
                  </a:lnTo>
                  <a:lnTo>
                    <a:pt x="46699" y="370840"/>
                  </a:lnTo>
                  <a:lnTo>
                    <a:pt x="46176" y="372110"/>
                  </a:lnTo>
                  <a:lnTo>
                    <a:pt x="46197" y="374650"/>
                  </a:lnTo>
                  <a:lnTo>
                    <a:pt x="44406" y="377190"/>
                  </a:lnTo>
                  <a:lnTo>
                    <a:pt x="156139" y="377190"/>
                  </a:lnTo>
                  <a:lnTo>
                    <a:pt x="173692" y="334010"/>
                  </a:lnTo>
                  <a:lnTo>
                    <a:pt x="207850" y="300990"/>
                  </a:lnTo>
                  <a:lnTo>
                    <a:pt x="230327" y="284480"/>
                  </a:lnTo>
                  <a:lnTo>
                    <a:pt x="234893" y="279400"/>
                  </a:lnTo>
                  <a:lnTo>
                    <a:pt x="238526" y="274320"/>
                  </a:lnTo>
                  <a:lnTo>
                    <a:pt x="244805" y="259080"/>
                  </a:lnTo>
                  <a:lnTo>
                    <a:pt x="243919" y="243840"/>
                  </a:lnTo>
                  <a:lnTo>
                    <a:pt x="236294" y="231140"/>
                  </a:lnTo>
                  <a:lnTo>
                    <a:pt x="222359" y="220980"/>
                  </a:lnTo>
                  <a:lnTo>
                    <a:pt x="208994" y="217170"/>
                  </a:lnTo>
                  <a:lnTo>
                    <a:pt x="195478" y="215900"/>
                  </a:lnTo>
                  <a:close/>
                </a:path>
                <a:path w="777875" h="777239">
                  <a:moveTo>
                    <a:pt x="655365" y="105410"/>
                  </a:moveTo>
                  <a:lnTo>
                    <a:pt x="287511" y="105410"/>
                  </a:lnTo>
                  <a:lnTo>
                    <a:pt x="330948" y="109220"/>
                  </a:lnTo>
                  <a:lnTo>
                    <a:pt x="374187" y="120650"/>
                  </a:lnTo>
                  <a:lnTo>
                    <a:pt x="419221" y="142240"/>
                  </a:lnTo>
                  <a:lnTo>
                    <a:pt x="458970" y="172720"/>
                  </a:lnTo>
                  <a:lnTo>
                    <a:pt x="497773" y="213360"/>
                  </a:lnTo>
                  <a:lnTo>
                    <a:pt x="534025" y="256540"/>
                  </a:lnTo>
                  <a:lnTo>
                    <a:pt x="544687" y="267970"/>
                  </a:lnTo>
                  <a:lnTo>
                    <a:pt x="580474" y="300990"/>
                  </a:lnTo>
                  <a:lnTo>
                    <a:pt x="630470" y="320040"/>
                  </a:lnTo>
                  <a:lnTo>
                    <a:pt x="648744" y="321310"/>
                  </a:lnTo>
                  <a:lnTo>
                    <a:pt x="667566" y="317500"/>
                  </a:lnTo>
                  <a:lnTo>
                    <a:pt x="681201" y="308610"/>
                  </a:lnTo>
                  <a:lnTo>
                    <a:pt x="690214" y="294640"/>
                  </a:lnTo>
                  <a:lnTo>
                    <a:pt x="695172" y="276860"/>
                  </a:lnTo>
                  <a:lnTo>
                    <a:pt x="696801" y="259080"/>
                  </a:lnTo>
                  <a:lnTo>
                    <a:pt x="696313" y="242570"/>
                  </a:lnTo>
                  <a:lnTo>
                    <a:pt x="694153" y="224790"/>
                  </a:lnTo>
                  <a:lnTo>
                    <a:pt x="690764" y="208280"/>
                  </a:lnTo>
                  <a:lnTo>
                    <a:pt x="688827" y="200660"/>
                  </a:lnTo>
                  <a:lnTo>
                    <a:pt x="686737" y="191770"/>
                  </a:lnTo>
                  <a:lnTo>
                    <a:pt x="682177" y="173990"/>
                  </a:lnTo>
                  <a:lnTo>
                    <a:pt x="712669" y="173990"/>
                  </a:lnTo>
                  <a:lnTo>
                    <a:pt x="709604" y="168910"/>
                  </a:lnTo>
                  <a:lnTo>
                    <a:pt x="681428" y="132080"/>
                  </a:lnTo>
                  <a:lnTo>
                    <a:pt x="655365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5928547" y="980366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43543" y="5976607"/>
            <a:ext cx="481330" cy="500380"/>
            <a:chOff x="14643543" y="5976607"/>
            <a:chExt cx="481330" cy="500380"/>
          </a:xfrm>
        </p:grpSpPr>
        <p:sp>
          <p:nvSpPr>
            <p:cNvPr id="3" name="object 3"/>
            <p:cNvSpPr/>
            <p:nvPr/>
          </p:nvSpPr>
          <p:spPr>
            <a:xfrm>
              <a:off x="14695504" y="5982322"/>
              <a:ext cx="377190" cy="269240"/>
            </a:xfrm>
            <a:custGeom>
              <a:avLst/>
              <a:gdLst/>
              <a:ahLst/>
              <a:cxnLst/>
              <a:rect l="l" t="t" r="r" b="b"/>
              <a:pathLst>
                <a:path w="377190" h="269239">
                  <a:moveTo>
                    <a:pt x="374616" y="0"/>
                  </a:moveTo>
                  <a:lnTo>
                    <a:pt x="2533" y="0"/>
                  </a:lnTo>
                  <a:lnTo>
                    <a:pt x="0" y="2533"/>
                  </a:lnTo>
                  <a:lnTo>
                    <a:pt x="0" y="266630"/>
                  </a:lnTo>
                  <a:lnTo>
                    <a:pt x="2533" y="269164"/>
                  </a:lnTo>
                  <a:lnTo>
                    <a:pt x="371496" y="269164"/>
                  </a:lnTo>
                  <a:lnTo>
                    <a:pt x="374616" y="269164"/>
                  </a:lnTo>
                  <a:lnTo>
                    <a:pt x="377150" y="266630"/>
                  </a:lnTo>
                  <a:lnTo>
                    <a:pt x="377150" y="2533"/>
                  </a:lnTo>
                  <a:lnTo>
                    <a:pt x="374616" y="0"/>
                  </a:lnTo>
                  <a:close/>
                </a:path>
              </a:pathLst>
            </a:custGeom>
            <a:solidFill>
              <a:srgbClr val="F4F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695504" y="5982322"/>
              <a:ext cx="377190" cy="269240"/>
            </a:xfrm>
            <a:custGeom>
              <a:avLst/>
              <a:gdLst/>
              <a:ahLst/>
              <a:cxnLst/>
              <a:rect l="l" t="t" r="r" b="b"/>
              <a:pathLst>
                <a:path w="377190" h="269239">
                  <a:moveTo>
                    <a:pt x="371496" y="269164"/>
                  </a:moveTo>
                  <a:lnTo>
                    <a:pt x="5654" y="269164"/>
                  </a:lnTo>
                  <a:lnTo>
                    <a:pt x="2533" y="269164"/>
                  </a:lnTo>
                  <a:lnTo>
                    <a:pt x="0" y="266630"/>
                  </a:lnTo>
                  <a:lnTo>
                    <a:pt x="0" y="263510"/>
                  </a:lnTo>
                  <a:lnTo>
                    <a:pt x="0" y="5654"/>
                  </a:lnTo>
                  <a:lnTo>
                    <a:pt x="0" y="2533"/>
                  </a:lnTo>
                  <a:lnTo>
                    <a:pt x="2533" y="0"/>
                  </a:lnTo>
                  <a:lnTo>
                    <a:pt x="5654" y="0"/>
                  </a:lnTo>
                  <a:lnTo>
                    <a:pt x="371496" y="0"/>
                  </a:lnTo>
                  <a:lnTo>
                    <a:pt x="374616" y="0"/>
                  </a:lnTo>
                  <a:lnTo>
                    <a:pt x="377150" y="2533"/>
                  </a:lnTo>
                  <a:lnTo>
                    <a:pt x="377150" y="5654"/>
                  </a:lnTo>
                  <a:lnTo>
                    <a:pt x="377150" y="263510"/>
                  </a:lnTo>
                  <a:lnTo>
                    <a:pt x="377150" y="266630"/>
                  </a:lnTo>
                  <a:lnTo>
                    <a:pt x="374616" y="269164"/>
                  </a:lnTo>
                  <a:lnTo>
                    <a:pt x="371496" y="269164"/>
                  </a:lnTo>
                  <a:close/>
                </a:path>
              </a:pathLst>
            </a:custGeom>
            <a:ln w="11203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717304" y="6079707"/>
              <a:ext cx="333553" cy="2842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643532" y="6331006"/>
              <a:ext cx="481330" cy="146050"/>
            </a:xfrm>
            <a:custGeom>
              <a:avLst/>
              <a:gdLst/>
              <a:ahLst/>
              <a:cxnLst/>
              <a:rect l="l" t="t" r="r" b="b"/>
              <a:pathLst>
                <a:path w="481330" h="146050">
                  <a:moveTo>
                    <a:pt x="481076" y="0"/>
                  </a:moveTo>
                  <a:lnTo>
                    <a:pt x="433692" y="0"/>
                  </a:lnTo>
                  <a:lnTo>
                    <a:pt x="47396" y="0"/>
                  </a:lnTo>
                  <a:lnTo>
                    <a:pt x="0" y="0"/>
                  </a:lnTo>
                  <a:lnTo>
                    <a:pt x="0" y="145669"/>
                  </a:lnTo>
                  <a:lnTo>
                    <a:pt x="481076" y="145669"/>
                  </a:lnTo>
                  <a:lnTo>
                    <a:pt x="48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90933" y="6331000"/>
              <a:ext cx="386715" cy="0"/>
            </a:xfrm>
            <a:custGeom>
              <a:avLst/>
              <a:gdLst/>
              <a:ahLst/>
              <a:cxnLst/>
              <a:rect l="l" t="t" r="r" b="b"/>
              <a:pathLst>
                <a:path w="386715">
                  <a:moveTo>
                    <a:pt x="0" y="0"/>
                  </a:moveTo>
                  <a:lnTo>
                    <a:pt x="386291" y="0"/>
                  </a:lnTo>
                </a:path>
              </a:pathLst>
            </a:custGeom>
            <a:ln w="11203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5168886" y="6146444"/>
            <a:ext cx="542290" cy="184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dirty="0">
                <a:latin typeface="PMingLiU"/>
                <a:cs typeface="PMingLiU"/>
              </a:rPr>
              <a:t>演示会</a:t>
            </a:r>
            <a:r>
              <a:rPr sz="1000" spc="-50" dirty="0">
                <a:latin typeface="PMingLiU"/>
                <a:cs typeface="PMingLiU"/>
              </a:rPr>
              <a:t>议</a:t>
            </a:r>
            <a:endParaRPr sz="1000">
              <a:latin typeface="PMingLiU"/>
              <a:cs typeface="PMingLiU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79228" y="5481201"/>
            <a:ext cx="10587990" cy="1260475"/>
            <a:chOff x="6079228" y="5481201"/>
            <a:chExt cx="10587990" cy="1260475"/>
          </a:xfrm>
        </p:grpSpPr>
        <p:sp>
          <p:nvSpPr>
            <p:cNvPr id="10" name="object 10"/>
            <p:cNvSpPr/>
            <p:nvPr/>
          </p:nvSpPr>
          <p:spPr>
            <a:xfrm>
              <a:off x="6399551" y="5758493"/>
              <a:ext cx="10091420" cy="807085"/>
            </a:xfrm>
            <a:custGeom>
              <a:avLst/>
              <a:gdLst/>
              <a:ahLst/>
              <a:cxnLst/>
              <a:rect l="l" t="t" r="r" b="b"/>
              <a:pathLst>
                <a:path w="10091419" h="807084">
                  <a:moveTo>
                    <a:pt x="10091294" y="45024"/>
                  </a:moveTo>
                  <a:lnTo>
                    <a:pt x="10091294" y="806938"/>
                  </a:lnTo>
                  <a:lnTo>
                    <a:pt x="0" y="806938"/>
                  </a:lnTo>
                  <a:lnTo>
                    <a:pt x="0" y="0"/>
                  </a:lnTo>
                </a:path>
              </a:pathLst>
            </a:custGeom>
            <a:ln w="351570">
              <a:solidFill>
                <a:srgbClr val="0947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79228" y="5481201"/>
              <a:ext cx="640715" cy="320675"/>
            </a:xfrm>
            <a:custGeom>
              <a:avLst/>
              <a:gdLst/>
              <a:ahLst/>
              <a:cxnLst/>
              <a:rect l="l" t="t" r="r" b="b"/>
              <a:pathLst>
                <a:path w="640715" h="320675">
                  <a:moveTo>
                    <a:pt x="320325" y="0"/>
                  </a:moveTo>
                  <a:lnTo>
                    <a:pt x="0" y="320241"/>
                  </a:lnTo>
                  <a:lnTo>
                    <a:pt x="640650" y="320241"/>
                  </a:lnTo>
                  <a:lnTo>
                    <a:pt x="320325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718728" y="3340396"/>
            <a:ext cx="157480" cy="3378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25"/>
              </a:spcBef>
            </a:pPr>
            <a:r>
              <a:rPr sz="1000" spc="-50" dirty="0">
                <a:latin typeface="PMingLiU"/>
                <a:cs typeface="PMingLiU"/>
              </a:rPr>
              <a:t>关联</a:t>
            </a:r>
            <a:endParaRPr sz="1000">
              <a:latin typeface="PMingLiU"/>
              <a:cs typeface="PMingLiU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461283" y="4334347"/>
            <a:ext cx="699770" cy="740410"/>
            <a:chOff x="13461283" y="4334347"/>
            <a:chExt cx="699770" cy="740410"/>
          </a:xfrm>
        </p:grpSpPr>
        <p:sp>
          <p:nvSpPr>
            <p:cNvPr id="14" name="object 14"/>
            <p:cNvSpPr/>
            <p:nvPr/>
          </p:nvSpPr>
          <p:spPr>
            <a:xfrm>
              <a:off x="13468461" y="4341525"/>
              <a:ext cx="685800" cy="400685"/>
            </a:xfrm>
            <a:custGeom>
              <a:avLst/>
              <a:gdLst/>
              <a:ahLst/>
              <a:cxnLst/>
              <a:rect l="l" t="t" r="r" b="b"/>
              <a:pathLst>
                <a:path w="685800" h="400685">
                  <a:moveTo>
                    <a:pt x="346900" y="0"/>
                  </a:moveTo>
                  <a:lnTo>
                    <a:pt x="0" y="200287"/>
                  </a:lnTo>
                  <a:lnTo>
                    <a:pt x="346900" y="400563"/>
                  </a:lnTo>
                  <a:lnTo>
                    <a:pt x="685277" y="200287"/>
                  </a:lnTo>
                  <a:lnTo>
                    <a:pt x="346900" y="0"/>
                  </a:lnTo>
                  <a:close/>
                </a:path>
              </a:pathLst>
            </a:custGeom>
            <a:solidFill>
              <a:srgbClr val="E9B8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468461" y="4341525"/>
              <a:ext cx="685800" cy="400685"/>
            </a:xfrm>
            <a:custGeom>
              <a:avLst/>
              <a:gdLst/>
              <a:ahLst/>
              <a:cxnLst/>
              <a:rect l="l" t="t" r="r" b="b"/>
              <a:pathLst>
                <a:path w="685800" h="400685">
                  <a:moveTo>
                    <a:pt x="0" y="200287"/>
                  </a:moveTo>
                  <a:lnTo>
                    <a:pt x="346900" y="0"/>
                  </a:lnTo>
                  <a:lnTo>
                    <a:pt x="685277" y="200287"/>
                  </a:lnTo>
                  <a:lnTo>
                    <a:pt x="346900" y="400563"/>
                  </a:lnTo>
                  <a:lnTo>
                    <a:pt x="0" y="200287"/>
                  </a:lnTo>
                  <a:close/>
                </a:path>
              </a:pathLst>
            </a:custGeom>
            <a:ln w="14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468461" y="4541812"/>
              <a:ext cx="347345" cy="525780"/>
            </a:xfrm>
            <a:custGeom>
              <a:avLst/>
              <a:gdLst/>
              <a:ahLst/>
              <a:cxnLst/>
              <a:rect l="l" t="t" r="r" b="b"/>
              <a:pathLst>
                <a:path w="347344" h="525779">
                  <a:moveTo>
                    <a:pt x="0" y="0"/>
                  </a:moveTo>
                  <a:lnTo>
                    <a:pt x="0" y="325246"/>
                  </a:lnTo>
                  <a:lnTo>
                    <a:pt x="346900" y="525533"/>
                  </a:lnTo>
                  <a:lnTo>
                    <a:pt x="346900" y="200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9A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468461" y="4541812"/>
              <a:ext cx="347345" cy="525780"/>
            </a:xfrm>
            <a:custGeom>
              <a:avLst/>
              <a:gdLst/>
              <a:ahLst/>
              <a:cxnLst/>
              <a:rect l="l" t="t" r="r" b="b"/>
              <a:pathLst>
                <a:path w="347344" h="525779">
                  <a:moveTo>
                    <a:pt x="0" y="0"/>
                  </a:moveTo>
                  <a:lnTo>
                    <a:pt x="0" y="325246"/>
                  </a:lnTo>
                  <a:lnTo>
                    <a:pt x="346900" y="525533"/>
                  </a:lnTo>
                  <a:lnTo>
                    <a:pt x="346900" y="200276"/>
                  </a:lnTo>
                  <a:lnTo>
                    <a:pt x="0" y="0"/>
                  </a:lnTo>
                  <a:close/>
                </a:path>
              </a:pathLst>
            </a:custGeom>
            <a:ln w="14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815360" y="4541817"/>
              <a:ext cx="338455" cy="525780"/>
            </a:xfrm>
            <a:custGeom>
              <a:avLst/>
              <a:gdLst/>
              <a:ahLst/>
              <a:cxnLst/>
              <a:rect l="l" t="t" r="r" b="b"/>
              <a:pathLst>
                <a:path w="338455" h="525779">
                  <a:moveTo>
                    <a:pt x="338377" y="0"/>
                  </a:moveTo>
                  <a:lnTo>
                    <a:pt x="0" y="200276"/>
                  </a:lnTo>
                  <a:lnTo>
                    <a:pt x="0" y="525523"/>
                  </a:lnTo>
                  <a:lnTo>
                    <a:pt x="338377" y="325246"/>
                  </a:lnTo>
                  <a:lnTo>
                    <a:pt x="338377" y="0"/>
                  </a:lnTo>
                  <a:close/>
                </a:path>
              </a:pathLst>
            </a:custGeom>
            <a:solidFill>
              <a:srgbClr val="C788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815360" y="4541817"/>
              <a:ext cx="338455" cy="525780"/>
            </a:xfrm>
            <a:custGeom>
              <a:avLst/>
              <a:gdLst/>
              <a:ahLst/>
              <a:cxnLst/>
              <a:rect l="l" t="t" r="r" b="b"/>
              <a:pathLst>
                <a:path w="338455" h="525779">
                  <a:moveTo>
                    <a:pt x="0" y="200276"/>
                  </a:moveTo>
                  <a:lnTo>
                    <a:pt x="338377" y="0"/>
                  </a:lnTo>
                  <a:lnTo>
                    <a:pt x="338377" y="325246"/>
                  </a:lnTo>
                  <a:lnTo>
                    <a:pt x="0" y="525523"/>
                  </a:lnTo>
                  <a:lnTo>
                    <a:pt x="0" y="200276"/>
                  </a:lnTo>
                  <a:close/>
                </a:path>
              </a:pathLst>
            </a:custGeom>
            <a:ln w="14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605575" y="4420604"/>
              <a:ext cx="411480" cy="240029"/>
            </a:xfrm>
            <a:custGeom>
              <a:avLst/>
              <a:gdLst/>
              <a:ahLst/>
              <a:cxnLst/>
              <a:rect l="l" t="t" r="r" b="b"/>
              <a:pathLst>
                <a:path w="411480" h="240029">
                  <a:moveTo>
                    <a:pt x="346900" y="0"/>
                  </a:moveTo>
                  <a:lnTo>
                    <a:pt x="0" y="200287"/>
                  </a:lnTo>
                  <a:lnTo>
                    <a:pt x="68605" y="239898"/>
                  </a:lnTo>
                  <a:lnTo>
                    <a:pt x="411055" y="37977"/>
                  </a:lnTo>
                  <a:lnTo>
                    <a:pt x="346900" y="0"/>
                  </a:lnTo>
                  <a:close/>
                </a:path>
              </a:pathLst>
            </a:custGeom>
            <a:solidFill>
              <a:srgbClr val="F4DB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605573" y="4620900"/>
              <a:ext cx="166370" cy="382270"/>
            </a:xfrm>
            <a:custGeom>
              <a:avLst/>
              <a:gdLst/>
              <a:ahLst/>
              <a:cxnLst/>
              <a:rect l="l" t="t" r="r" b="b"/>
              <a:pathLst>
                <a:path w="166369" h="382270">
                  <a:moveTo>
                    <a:pt x="68605" y="39611"/>
                  </a:moveTo>
                  <a:lnTo>
                    <a:pt x="0" y="0"/>
                  </a:lnTo>
                  <a:lnTo>
                    <a:pt x="0" y="85712"/>
                  </a:lnTo>
                  <a:lnTo>
                    <a:pt x="68605" y="127393"/>
                  </a:lnTo>
                  <a:lnTo>
                    <a:pt x="68605" y="39611"/>
                  </a:lnTo>
                  <a:close/>
                </a:path>
                <a:path w="166369" h="382270">
                  <a:moveTo>
                    <a:pt x="165836" y="294449"/>
                  </a:moveTo>
                  <a:lnTo>
                    <a:pt x="68592" y="238074"/>
                  </a:lnTo>
                  <a:lnTo>
                    <a:pt x="68592" y="323786"/>
                  </a:lnTo>
                  <a:lnTo>
                    <a:pt x="165836" y="382244"/>
                  </a:lnTo>
                  <a:lnTo>
                    <a:pt x="165836" y="294449"/>
                  </a:lnTo>
                  <a:close/>
                </a:path>
              </a:pathLst>
            </a:custGeom>
            <a:solidFill>
              <a:srgbClr val="EECC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936288" y="4725600"/>
              <a:ext cx="103505" cy="98425"/>
            </a:xfrm>
            <a:custGeom>
              <a:avLst/>
              <a:gdLst/>
              <a:ahLst/>
              <a:cxnLst/>
              <a:rect l="l" t="t" r="r" b="b"/>
              <a:pathLst>
                <a:path w="103505" h="98425">
                  <a:moveTo>
                    <a:pt x="0" y="98363"/>
                  </a:moveTo>
                  <a:lnTo>
                    <a:pt x="58123" y="0"/>
                  </a:lnTo>
                  <a:lnTo>
                    <a:pt x="102886" y="47433"/>
                  </a:lnTo>
                </a:path>
              </a:pathLst>
            </a:custGeom>
            <a:ln w="14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994408" y="4725605"/>
              <a:ext cx="0" cy="140335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67"/>
                  </a:lnTo>
                </a:path>
              </a:pathLst>
            </a:custGeom>
            <a:ln w="14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506010" y="4774780"/>
              <a:ext cx="75565" cy="43815"/>
            </a:xfrm>
            <a:custGeom>
              <a:avLst/>
              <a:gdLst/>
              <a:ahLst/>
              <a:cxnLst/>
              <a:rect l="l" t="t" r="r" b="b"/>
              <a:pathLst>
                <a:path w="75565" h="43814">
                  <a:moveTo>
                    <a:pt x="0" y="0"/>
                  </a:moveTo>
                  <a:lnTo>
                    <a:pt x="75107" y="43370"/>
                  </a:lnTo>
                </a:path>
              </a:pathLst>
            </a:custGeom>
            <a:ln w="14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506010" y="4802280"/>
              <a:ext cx="75565" cy="43815"/>
            </a:xfrm>
            <a:custGeom>
              <a:avLst/>
              <a:gdLst/>
              <a:ahLst/>
              <a:cxnLst/>
              <a:rect l="l" t="t" r="r" b="b"/>
              <a:pathLst>
                <a:path w="75565" h="43814">
                  <a:moveTo>
                    <a:pt x="0" y="0"/>
                  </a:moveTo>
                  <a:lnTo>
                    <a:pt x="75107" y="43359"/>
                  </a:lnTo>
                </a:path>
              </a:pathLst>
            </a:custGeom>
            <a:ln w="14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506010" y="4829777"/>
              <a:ext cx="75565" cy="43815"/>
            </a:xfrm>
            <a:custGeom>
              <a:avLst/>
              <a:gdLst/>
              <a:ahLst/>
              <a:cxnLst/>
              <a:rect l="l" t="t" r="r" b="b"/>
              <a:pathLst>
                <a:path w="75565" h="43814">
                  <a:moveTo>
                    <a:pt x="0" y="0"/>
                  </a:moveTo>
                  <a:lnTo>
                    <a:pt x="75107" y="43370"/>
                  </a:lnTo>
                </a:path>
              </a:pathLst>
            </a:custGeom>
            <a:ln w="14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4253708" y="4549082"/>
            <a:ext cx="413384" cy="3378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25"/>
              </a:spcBef>
            </a:pPr>
            <a:r>
              <a:rPr sz="1000" dirty="0">
                <a:latin typeface="PMingLiU"/>
                <a:cs typeface="PMingLiU"/>
              </a:rPr>
              <a:t>潜</a:t>
            </a:r>
            <a:r>
              <a:rPr sz="1000" spc="-50" dirty="0">
                <a:latin typeface="PMingLiU"/>
                <a:cs typeface="PMingLiU"/>
              </a:rPr>
              <a:t>在</a:t>
            </a:r>
            <a:r>
              <a:rPr sz="1000" spc="500" dirty="0">
                <a:latin typeface="PMingLiU"/>
                <a:cs typeface="PMingLiU"/>
              </a:rPr>
              <a:t> </a:t>
            </a:r>
            <a:r>
              <a:rPr sz="1000" dirty="0">
                <a:latin typeface="PMingLiU"/>
                <a:cs typeface="PMingLiU"/>
              </a:rPr>
              <a:t>交付</a:t>
            </a:r>
            <a:r>
              <a:rPr sz="1000" spc="-50" dirty="0">
                <a:latin typeface="PMingLiU"/>
                <a:cs typeface="PMingLiU"/>
              </a:rPr>
              <a:t>物</a:t>
            </a:r>
            <a:endParaRPr sz="1000">
              <a:latin typeface="PMingLiU"/>
              <a:cs typeface="PMingLiU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5894981" y="3968606"/>
            <a:ext cx="1177925" cy="1245870"/>
            <a:chOff x="15894981" y="3968606"/>
            <a:chExt cx="1177925" cy="1245870"/>
          </a:xfrm>
        </p:grpSpPr>
        <p:sp>
          <p:nvSpPr>
            <p:cNvPr id="29" name="object 29"/>
            <p:cNvSpPr/>
            <p:nvPr/>
          </p:nvSpPr>
          <p:spPr>
            <a:xfrm>
              <a:off x="15907054" y="3980679"/>
              <a:ext cx="1153795" cy="674370"/>
            </a:xfrm>
            <a:custGeom>
              <a:avLst/>
              <a:gdLst/>
              <a:ahLst/>
              <a:cxnLst/>
              <a:rect l="l" t="t" r="r" b="b"/>
              <a:pathLst>
                <a:path w="1153794" h="674370">
                  <a:moveTo>
                    <a:pt x="583793" y="0"/>
                  </a:moveTo>
                  <a:lnTo>
                    <a:pt x="0" y="337047"/>
                  </a:lnTo>
                  <a:lnTo>
                    <a:pt x="583793" y="674094"/>
                  </a:lnTo>
                  <a:lnTo>
                    <a:pt x="1153242" y="337047"/>
                  </a:lnTo>
                  <a:lnTo>
                    <a:pt x="583793" y="0"/>
                  </a:lnTo>
                  <a:close/>
                </a:path>
              </a:pathLst>
            </a:custGeom>
            <a:solidFill>
              <a:srgbClr val="E9B8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907054" y="3980679"/>
              <a:ext cx="1153795" cy="674370"/>
            </a:xfrm>
            <a:custGeom>
              <a:avLst/>
              <a:gdLst/>
              <a:ahLst/>
              <a:cxnLst/>
              <a:rect l="l" t="t" r="r" b="b"/>
              <a:pathLst>
                <a:path w="1153794" h="674370">
                  <a:moveTo>
                    <a:pt x="0" y="337047"/>
                  </a:moveTo>
                  <a:lnTo>
                    <a:pt x="583793" y="0"/>
                  </a:lnTo>
                  <a:lnTo>
                    <a:pt x="1153242" y="337047"/>
                  </a:lnTo>
                  <a:lnTo>
                    <a:pt x="583793" y="674094"/>
                  </a:lnTo>
                  <a:lnTo>
                    <a:pt x="0" y="337047"/>
                  </a:lnTo>
                  <a:close/>
                </a:path>
              </a:pathLst>
            </a:custGeom>
            <a:ln w="241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5907054" y="4317727"/>
              <a:ext cx="584200" cy="884555"/>
            </a:xfrm>
            <a:custGeom>
              <a:avLst/>
              <a:gdLst/>
              <a:ahLst/>
              <a:cxnLst/>
              <a:rect l="l" t="t" r="r" b="b"/>
              <a:pathLst>
                <a:path w="584200" h="884554">
                  <a:moveTo>
                    <a:pt x="0" y="0"/>
                  </a:moveTo>
                  <a:lnTo>
                    <a:pt x="0" y="547355"/>
                  </a:lnTo>
                  <a:lnTo>
                    <a:pt x="583793" y="884412"/>
                  </a:lnTo>
                  <a:lnTo>
                    <a:pt x="583793" y="337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9A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907054" y="4317727"/>
              <a:ext cx="584200" cy="884555"/>
            </a:xfrm>
            <a:custGeom>
              <a:avLst/>
              <a:gdLst/>
              <a:ahLst/>
              <a:cxnLst/>
              <a:rect l="l" t="t" r="r" b="b"/>
              <a:pathLst>
                <a:path w="584200" h="884554">
                  <a:moveTo>
                    <a:pt x="0" y="0"/>
                  </a:moveTo>
                  <a:lnTo>
                    <a:pt x="0" y="547355"/>
                  </a:lnTo>
                  <a:lnTo>
                    <a:pt x="583793" y="884412"/>
                  </a:lnTo>
                  <a:lnTo>
                    <a:pt x="583793" y="337047"/>
                  </a:lnTo>
                  <a:lnTo>
                    <a:pt x="0" y="0"/>
                  </a:lnTo>
                  <a:close/>
                </a:path>
              </a:pathLst>
            </a:custGeom>
            <a:ln w="241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490847" y="4317731"/>
              <a:ext cx="569595" cy="884555"/>
            </a:xfrm>
            <a:custGeom>
              <a:avLst/>
              <a:gdLst/>
              <a:ahLst/>
              <a:cxnLst/>
              <a:rect l="l" t="t" r="r" b="b"/>
              <a:pathLst>
                <a:path w="569594" h="884554">
                  <a:moveTo>
                    <a:pt x="569448" y="0"/>
                  </a:moveTo>
                  <a:lnTo>
                    <a:pt x="0" y="337047"/>
                  </a:lnTo>
                  <a:lnTo>
                    <a:pt x="0" y="884402"/>
                  </a:lnTo>
                  <a:lnTo>
                    <a:pt x="569448" y="547355"/>
                  </a:lnTo>
                  <a:lnTo>
                    <a:pt x="569448" y="0"/>
                  </a:lnTo>
                  <a:close/>
                </a:path>
              </a:pathLst>
            </a:custGeom>
            <a:solidFill>
              <a:srgbClr val="C788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490847" y="4317731"/>
              <a:ext cx="569595" cy="884555"/>
            </a:xfrm>
            <a:custGeom>
              <a:avLst/>
              <a:gdLst/>
              <a:ahLst/>
              <a:cxnLst/>
              <a:rect l="l" t="t" r="r" b="b"/>
              <a:pathLst>
                <a:path w="569594" h="884554">
                  <a:moveTo>
                    <a:pt x="0" y="337047"/>
                  </a:moveTo>
                  <a:lnTo>
                    <a:pt x="569448" y="0"/>
                  </a:lnTo>
                  <a:lnTo>
                    <a:pt x="569448" y="547355"/>
                  </a:lnTo>
                  <a:lnTo>
                    <a:pt x="0" y="884402"/>
                  </a:lnTo>
                  <a:lnTo>
                    <a:pt x="0" y="337047"/>
                  </a:lnTo>
                  <a:close/>
                </a:path>
              </a:pathLst>
            </a:custGeom>
            <a:ln w="241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137802" y="4113763"/>
              <a:ext cx="692150" cy="403860"/>
            </a:xfrm>
            <a:custGeom>
              <a:avLst/>
              <a:gdLst/>
              <a:ahLst/>
              <a:cxnLst/>
              <a:rect l="l" t="t" r="r" b="b"/>
              <a:pathLst>
                <a:path w="692150" h="403860">
                  <a:moveTo>
                    <a:pt x="583793" y="0"/>
                  </a:moveTo>
                  <a:lnTo>
                    <a:pt x="0" y="337047"/>
                  </a:lnTo>
                  <a:lnTo>
                    <a:pt x="115451" y="403694"/>
                  </a:lnTo>
                  <a:lnTo>
                    <a:pt x="691738" y="63893"/>
                  </a:lnTo>
                  <a:lnTo>
                    <a:pt x="583793" y="0"/>
                  </a:lnTo>
                  <a:close/>
                </a:path>
              </a:pathLst>
            </a:custGeom>
            <a:solidFill>
              <a:srgbClr val="F4DB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6137802" y="4450822"/>
              <a:ext cx="279400" cy="643255"/>
            </a:xfrm>
            <a:custGeom>
              <a:avLst/>
              <a:gdLst/>
              <a:ahLst/>
              <a:cxnLst/>
              <a:rect l="l" t="t" r="r" b="b"/>
              <a:pathLst>
                <a:path w="279400" h="643254">
                  <a:moveTo>
                    <a:pt x="115443" y="66636"/>
                  </a:moveTo>
                  <a:lnTo>
                    <a:pt x="0" y="0"/>
                  </a:lnTo>
                  <a:lnTo>
                    <a:pt x="0" y="144233"/>
                  </a:lnTo>
                  <a:lnTo>
                    <a:pt x="115443" y="214401"/>
                  </a:lnTo>
                  <a:lnTo>
                    <a:pt x="115443" y="66636"/>
                  </a:lnTo>
                  <a:close/>
                </a:path>
                <a:path w="279400" h="643254">
                  <a:moveTo>
                    <a:pt x="279082" y="495503"/>
                  </a:moveTo>
                  <a:lnTo>
                    <a:pt x="115443" y="400634"/>
                  </a:lnTo>
                  <a:lnTo>
                    <a:pt x="115443" y="544880"/>
                  </a:lnTo>
                  <a:lnTo>
                    <a:pt x="279082" y="643255"/>
                  </a:lnTo>
                  <a:lnTo>
                    <a:pt x="279082" y="495503"/>
                  </a:lnTo>
                  <a:close/>
                </a:path>
              </a:pathLst>
            </a:custGeom>
            <a:solidFill>
              <a:srgbClr val="EECC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6694344" y="4627027"/>
              <a:ext cx="173355" cy="165735"/>
            </a:xfrm>
            <a:custGeom>
              <a:avLst/>
              <a:gdLst/>
              <a:ahLst/>
              <a:cxnLst/>
              <a:rect l="l" t="t" r="r" b="b"/>
              <a:pathLst>
                <a:path w="173355" h="165735">
                  <a:moveTo>
                    <a:pt x="0" y="165523"/>
                  </a:moveTo>
                  <a:lnTo>
                    <a:pt x="97808" y="0"/>
                  </a:lnTo>
                  <a:lnTo>
                    <a:pt x="173146" y="79819"/>
                  </a:lnTo>
                </a:path>
              </a:pathLst>
            </a:custGeom>
            <a:ln w="241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792156" y="462702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055"/>
                  </a:lnTo>
                </a:path>
              </a:pathLst>
            </a:custGeom>
            <a:ln w="241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970248" y="4709786"/>
              <a:ext cx="127000" cy="73025"/>
            </a:xfrm>
            <a:custGeom>
              <a:avLst/>
              <a:gdLst/>
              <a:ahLst/>
              <a:cxnLst/>
              <a:rect l="l" t="t" r="r" b="b"/>
              <a:pathLst>
                <a:path w="127000" h="73025">
                  <a:moveTo>
                    <a:pt x="0" y="0"/>
                  </a:moveTo>
                  <a:lnTo>
                    <a:pt x="126394" y="72971"/>
                  </a:lnTo>
                </a:path>
              </a:pathLst>
            </a:custGeom>
            <a:ln w="241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970248" y="4756067"/>
              <a:ext cx="127000" cy="73025"/>
            </a:xfrm>
            <a:custGeom>
              <a:avLst/>
              <a:gdLst/>
              <a:ahLst/>
              <a:cxnLst/>
              <a:rect l="l" t="t" r="r" b="b"/>
              <a:pathLst>
                <a:path w="127000" h="73025">
                  <a:moveTo>
                    <a:pt x="0" y="0"/>
                  </a:moveTo>
                  <a:lnTo>
                    <a:pt x="126394" y="72971"/>
                  </a:lnTo>
                </a:path>
              </a:pathLst>
            </a:custGeom>
            <a:ln w="241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970248" y="4802342"/>
              <a:ext cx="127000" cy="73025"/>
            </a:xfrm>
            <a:custGeom>
              <a:avLst/>
              <a:gdLst/>
              <a:ahLst/>
              <a:cxnLst/>
              <a:rect l="l" t="t" r="r" b="b"/>
              <a:pathLst>
                <a:path w="127000" h="73025">
                  <a:moveTo>
                    <a:pt x="0" y="0"/>
                  </a:moveTo>
                  <a:lnTo>
                    <a:pt x="126394" y="72971"/>
                  </a:lnTo>
                </a:path>
              </a:pathLst>
            </a:custGeom>
            <a:ln w="241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6249034" y="5294805"/>
            <a:ext cx="46926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dirty="0">
                <a:latin typeface="PMingLiU"/>
                <a:cs typeface="PMingLiU"/>
              </a:rPr>
              <a:t>发 布</a:t>
            </a:r>
            <a:endParaRPr sz="1500">
              <a:latin typeface="PMingLiU"/>
              <a:cs typeface="PMingLiU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950276" y="3859150"/>
            <a:ext cx="1335405" cy="1533525"/>
            <a:chOff x="2950276" y="3859150"/>
            <a:chExt cx="1335405" cy="1533525"/>
          </a:xfrm>
        </p:grpSpPr>
        <p:sp>
          <p:nvSpPr>
            <p:cNvPr id="44" name="object 44"/>
            <p:cNvSpPr/>
            <p:nvPr/>
          </p:nvSpPr>
          <p:spPr>
            <a:xfrm>
              <a:off x="2977581" y="3886455"/>
              <a:ext cx="1280795" cy="1478915"/>
            </a:xfrm>
            <a:custGeom>
              <a:avLst/>
              <a:gdLst/>
              <a:ahLst/>
              <a:cxnLst/>
              <a:rect l="l" t="t" r="r" b="b"/>
              <a:pathLst>
                <a:path w="1280795" h="1478914">
                  <a:moveTo>
                    <a:pt x="0" y="369611"/>
                  </a:moveTo>
                  <a:lnTo>
                    <a:pt x="0" y="1108845"/>
                  </a:lnTo>
                  <a:lnTo>
                    <a:pt x="640189" y="1478447"/>
                  </a:lnTo>
                  <a:lnTo>
                    <a:pt x="1280379" y="1108845"/>
                  </a:lnTo>
                  <a:lnTo>
                    <a:pt x="1280379" y="369611"/>
                  </a:lnTo>
                  <a:lnTo>
                    <a:pt x="640189" y="0"/>
                  </a:lnTo>
                  <a:lnTo>
                    <a:pt x="0" y="369611"/>
                  </a:lnTo>
                  <a:close/>
                </a:path>
              </a:pathLst>
            </a:custGeom>
            <a:ln w="54511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77581" y="4256067"/>
              <a:ext cx="640715" cy="1109345"/>
            </a:xfrm>
            <a:custGeom>
              <a:avLst/>
              <a:gdLst/>
              <a:ahLst/>
              <a:cxnLst/>
              <a:rect l="l" t="t" r="r" b="b"/>
              <a:pathLst>
                <a:path w="640714" h="1109345">
                  <a:moveTo>
                    <a:pt x="0" y="0"/>
                  </a:moveTo>
                  <a:lnTo>
                    <a:pt x="640189" y="1108835"/>
                  </a:lnTo>
                  <a:lnTo>
                    <a:pt x="640189" y="369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77581" y="4256067"/>
              <a:ext cx="640715" cy="1109345"/>
            </a:xfrm>
            <a:custGeom>
              <a:avLst/>
              <a:gdLst/>
              <a:ahLst/>
              <a:cxnLst/>
              <a:rect l="l" t="t" r="r" b="b"/>
              <a:pathLst>
                <a:path w="640714" h="1109345">
                  <a:moveTo>
                    <a:pt x="0" y="0"/>
                  </a:moveTo>
                  <a:lnTo>
                    <a:pt x="640189" y="369611"/>
                  </a:lnTo>
                  <a:lnTo>
                    <a:pt x="640189" y="1108835"/>
                  </a:lnTo>
                </a:path>
              </a:pathLst>
            </a:custGeom>
            <a:ln w="54511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617769" y="4256067"/>
              <a:ext cx="640715" cy="370205"/>
            </a:xfrm>
            <a:custGeom>
              <a:avLst/>
              <a:gdLst/>
              <a:ahLst/>
              <a:cxnLst/>
              <a:rect l="l" t="t" r="r" b="b"/>
              <a:pathLst>
                <a:path w="640714" h="370204">
                  <a:moveTo>
                    <a:pt x="640189" y="0"/>
                  </a:moveTo>
                  <a:lnTo>
                    <a:pt x="0" y="36961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617769" y="4256067"/>
              <a:ext cx="640715" cy="370205"/>
            </a:xfrm>
            <a:custGeom>
              <a:avLst/>
              <a:gdLst/>
              <a:ahLst/>
              <a:cxnLst/>
              <a:rect l="l" t="t" r="r" b="b"/>
              <a:pathLst>
                <a:path w="640714" h="370204">
                  <a:moveTo>
                    <a:pt x="640189" y="0"/>
                  </a:moveTo>
                  <a:lnTo>
                    <a:pt x="0" y="369611"/>
                  </a:lnTo>
                </a:path>
              </a:pathLst>
            </a:custGeom>
            <a:ln w="54511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 rot="19800000">
            <a:off x="3627545" y="4706089"/>
            <a:ext cx="56328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0"/>
              </a:lnSpc>
            </a:pPr>
            <a:r>
              <a:rPr sz="2050" spc="-11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</a:t>
            </a:r>
            <a:r>
              <a:rPr sz="2050" spc="-135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</a:t>
            </a:r>
            <a:endParaRPr sz="2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2662" y="6036658"/>
            <a:ext cx="575869" cy="701310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4028663" y="6329705"/>
            <a:ext cx="981710" cy="4133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dirty="0">
                <a:latin typeface="PMingLiU"/>
                <a:cs typeface="PMingLiU"/>
              </a:rPr>
              <a:t>产品经</a:t>
            </a:r>
            <a:r>
              <a:rPr sz="1500" spc="-50" dirty="0">
                <a:latin typeface="PMingLiU"/>
                <a:cs typeface="PMingLiU"/>
              </a:rPr>
              <a:t>理</a:t>
            </a:r>
            <a:endParaRPr sz="15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130" dirty="0">
                <a:latin typeface="PMingLiU"/>
                <a:cs typeface="PMingLiU"/>
              </a:rPr>
              <a:t>Product</a:t>
            </a:r>
            <a:r>
              <a:rPr sz="1000" spc="45" dirty="0">
                <a:latin typeface="PMingLiU"/>
                <a:cs typeface="PMingLiU"/>
              </a:rPr>
              <a:t> </a:t>
            </a:r>
            <a:r>
              <a:rPr sz="1000" spc="135" dirty="0">
                <a:latin typeface="PMingLiU"/>
                <a:cs typeface="PMingLiU"/>
              </a:rPr>
              <a:t>Owner</a:t>
            </a:r>
            <a:endParaRPr sz="1000">
              <a:latin typeface="PMingLiU"/>
              <a:cs typeface="PMingLiU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485420" y="5691521"/>
            <a:ext cx="201930" cy="186690"/>
            <a:chOff x="3485420" y="5691521"/>
            <a:chExt cx="201930" cy="186690"/>
          </a:xfrm>
        </p:grpSpPr>
        <p:sp>
          <p:nvSpPr>
            <p:cNvPr id="53" name="object 53"/>
            <p:cNvSpPr/>
            <p:nvPr/>
          </p:nvSpPr>
          <p:spPr>
            <a:xfrm>
              <a:off x="3500629" y="5706730"/>
              <a:ext cx="171450" cy="85725"/>
            </a:xfrm>
            <a:custGeom>
              <a:avLst/>
              <a:gdLst/>
              <a:ahLst/>
              <a:cxnLst/>
              <a:rect l="l" t="t" r="r" b="b"/>
              <a:pathLst>
                <a:path w="171450" h="85725">
                  <a:moveTo>
                    <a:pt x="0" y="85662"/>
                  </a:moveTo>
                  <a:lnTo>
                    <a:pt x="85662" y="0"/>
                  </a:lnTo>
                  <a:lnTo>
                    <a:pt x="171324" y="85662"/>
                  </a:lnTo>
                </a:path>
              </a:pathLst>
            </a:custGeom>
            <a:ln w="3041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586288" y="5706733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324"/>
                  </a:moveTo>
                  <a:lnTo>
                    <a:pt x="0" y="0"/>
                  </a:lnTo>
                </a:path>
              </a:pathLst>
            </a:custGeom>
            <a:ln w="3041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5" name="object 5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92908" y="3149501"/>
            <a:ext cx="575858" cy="701310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14141012" y="3597857"/>
            <a:ext cx="41529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dirty="0">
                <a:latin typeface="PMingLiU"/>
                <a:cs typeface="PMingLiU"/>
              </a:rPr>
              <a:t>验</a:t>
            </a:r>
            <a:r>
              <a:rPr sz="1500" spc="-50" dirty="0">
                <a:latin typeface="PMingLiU"/>
                <a:cs typeface="PMingLiU"/>
              </a:rPr>
              <a:t>收</a:t>
            </a:r>
            <a:endParaRPr sz="1500">
              <a:latin typeface="PMingLiU"/>
              <a:cs typeface="PMingLiU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3715657" y="4010017"/>
            <a:ext cx="201930" cy="186690"/>
            <a:chOff x="13715657" y="4010017"/>
            <a:chExt cx="201930" cy="186690"/>
          </a:xfrm>
        </p:grpSpPr>
        <p:sp>
          <p:nvSpPr>
            <p:cNvPr id="58" name="object 58"/>
            <p:cNvSpPr/>
            <p:nvPr/>
          </p:nvSpPr>
          <p:spPr>
            <a:xfrm>
              <a:off x="13730866" y="4095680"/>
              <a:ext cx="171450" cy="85725"/>
            </a:xfrm>
            <a:custGeom>
              <a:avLst/>
              <a:gdLst/>
              <a:ahLst/>
              <a:cxnLst/>
              <a:rect l="l" t="t" r="r" b="b"/>
              <a:pathLst>
                <a:path w="171450" h="85725">
                  <a:moveTo>
                    <a:pt x="171324" y="0"/>
                  </a:moveTo>
                  <a:lnTo>
                    <a:pt x="85662" y="85662"/>
                  </a:lnTo>
                  <a:lnTo>
                    <a:pt x="0" y="0"/>
                  </a:lnTo>
                </a:path>
              </a:pathLst>
            </a:custGeom>
            <a:ln w="3041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3816527" y="4010017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0"/>
                  </a:moveTo>
                  <a:lnTo>
                    <a:pt x="0" y="171324"/>
                  </a:lnTo>
                </a:path>
              </a:pathLst>
            </a:custGeom>
            <a:ln w="3041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5469932" y="4079315"/>
            <a:ext cx="1859280" cy="1126490"/>
            <a:chOff x="5469932" y="4079315"/>
            <a:chExt cx="1859280" cy="1126490"/>
          </a:xfrm>
        </p:grpSpPr>
        <p:sp>
          <p:nvSpPr>
            <p:cNvPr id="61" name="object 61"/>
            <p:cNvSpPr/>
            <p:nvPr/>
          </p:nvSpPr>
          <p:spPr>
            <a:xfrm>
              <a:off x="5480915" y="4090299"/>
              <a:ext cx="1837689" cy="1104265"/>
            </a:xfrm>
            <a:custGeom>
              <a:avLst/>
              <a:gdLst/>
              <a:ahLst/>
              <a:cxnLst/>
              <a:rect l="l" t="t" r="r" b="b"/>
              <a:pathLst>
                <a:path w="1837690" h="1104264">
                  <a:moveTo>
                    <a:pt x="1797714" y="1104133"/>
                  </a:moveTo>
                  <a:lnTo>
                    <a:pt x="39559" y="1104133"/>
                  </a:lnTo>
                  <a:lnTo>
                    <a:pt x="24163" y="1101026"/>
                  </a:lnTo>
                  <a:lnTo>
                    <a:pt x="11588" y="1092550"/>
                  </a:lnTo>
                  <a:lnTo>
                    <a:pt x="3109" y="1079979"/>
                  </a:lnTo>
                  <a:lnTo>
                    <a:pt x="0" y="1064585"/>
                  </a:lnTo>
                  <a:lnTo>
                    <a:pt x="0" y="39548"/>
                  </a:lnTo>
                  <a:lnTo>
                    <a:pt x="3109" y="24154"/>
                  </a:lnTo>
                  <a:lnTo>
                    <a:pt x="11588" y="11583"/>
                  </a:lnTo>
                  <a:lnTo>
                    <a:pt x="24163" y="3107"/>
                  </a:lnTo>
                  <a:lnTo>
                    <a:pt x="39559" y="0"/>
                  </a:lnTo>
                  <a:lnTo>
                    <a:pt x="1797714" y="0"/>
                  </a:lnTo>
                  <a:lnTo>
                    <a:pt x="1813110" y="3107"/>
                  </a:lnTo>
                  <a:lnTo>
                    <a:pt x="1825685" y="11583"/>
                  </a:lnTo>
                  <a:lnTo>
                    <a:pt x="1834164" y="24154"/>
                  </a:lnTo>
                  <a:lnTo>
                    <a:pt x="1837273" y="39548"/>
                  </a:lnTo>
                  <a:lnTo>
                    <a:pt x="1837273" y="1064585"/>
                  </a:lnTo>
                  <a:lnTo>
                    <a:pt x="1834164" y="1079979"/>
                  </a:lnTo>
                  <a:lnTo>
                    <a:pt x="1825685" y="1092550"/>
                  </a:lnTo>
                  <a:lnTo>
                    <a:pt x="1813110" y="1101026"/>
                  </a:lnTo>
                  <a:lnTo>
                    <a:pt x="1797714" y="1104133"/>
                  </a:lnTo>
                  <a:close/>
                </a:path>
              </a:pathLst>
            </a:custGeom>
            <a:ln w="219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691010" y="4308687"/>
              <a:ext cx="226695" cy="181610"/>
            </a:xfrm>
            <a:custGeom>
              <a:avLst/>
              <a:gdLst/>
              <a:ahLst/>
              <a:cxnLst/>
              <a:rect l="l" t="t" r="r" b="b"/>
              <a:pathLst>
                <a:path w="226695" h="181610">
                  <a:moveTo>
                    <a:pt x="226150" y="0"/>
                  </a:moveTo>
                  <a:lnTo>
                    <a:pt x="0" y="0"/>
                  </a:lnTo>
                  <a:lnTo>
                    <a:pt x="0" y="181083"/>
                  </a:lnTo>
                  <a:lnTo>
                    <a:pt x="181502" y="181083"/>
                  </a:lnTo>
                  <a:lnTo>
                    <a:pt x="226150" y="136435"/>
                  </a:lnTo>
                  <a:lnTo>
                    <a:pt x="226150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872515" y="4445122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44647" y="0"/>
                  </a:moveTo>
                  <a:lnTo>
                    <a:pt x="0" y="0"/>
                  </a:lnTo>
                  <a:lnTo>
                    <a:pt x="0" y="44647"/>
                  </a:lnTo>
                  <a:lnTo>
                    <a:pt x="44647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938461" y="4308687"/>
              <a:ext cx="226695" cy="181610"/>
            </a:xfrm>
            <a:custGeom>
              <a:avLst/>
              <a:gdLst/>
              <a:ahLst/>
              <a:cxnLst/>
              <a:rect l="l" t="t" r="r" b="b"/>
              <a:pathLst>
                <a:path w="226695" h="181610">
                  <a:moveTo>
                    <a:pt x="226150" y="0"/>
                  </a:moveTo>
                  <a:lnTo>
                    <a:pt x="0" y="0"/>
                  </a:lnTo>
                  <a:lnTo>
                    <a:pt x="0" y="181083"/>
                  </a:lnTo>
                  <a:lnTo>
                    <a:pt x="181502" y="181083"/>
                  </a:lnTo>
                  <a:lnTo>
                    <a:pt x="226150" y="136435"/>
                  </a:lnTo>
                  <a:lnTo>
                    <a:pt x="226150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119966" y="4445122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44647" y="0"/>
                  </a:moveTo>
                  <a:lnTo>
                    <a:pt x="0" y="0"/>
                  </a:lnTo>
                  <a:lnTo>
                    <a:pt x="0" y="44647"/>
                  </a:lnTo>
                  <a:lnTo>
                    <a:pt x="44647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691010" y="4507797"/>
              <a:ext cx="226695" cy="181610"/>
            </a:xfrm>
            <a:custGeom>
              <a:avLst/>
              <a:gdLst/>
              <a:ahLst/>
              <a:cxnLst/>
              <a:rect l="l" t="t" r="r" b="b"/>
              <a:pathLst>
                <a:path w="226695" h="181610">
                  <a:moveTo>
                    <a:pt x="226150" y="0"/>
                  </a:moveTo>
                  <a:lnTo>
                    <a:pt x="0" y="0"/>
                  </a:lnTo>
                  <a:lnTo>
                    <a:pt x="0" y="181073"/>
                  </a:lnTo>
                  <a:lnTo>
                    <a:pt x="181502" y="181073"/>
                  </a:lnTo>
                  <a:lnTo>
                    <a:pt x="226150" y="136435"/>
                  </a:lnTo>
                  <a:lnTo>
                    <a:pt x="226150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872515" y="4644228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44647" y="0"/>
                  </a:moveTo>
                  <a:lnTo>
                    <a:pt x="0" y="0"/>
                  </a:lnTo>
                  <a:lnTo>
                    <a:pt x="0" y="44647"/>
                  </a:lnTo>
                  <a:lnTo>
                    <a:pt x="44647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938461" y="4507797"/>
              <a:ext cx="226695" cy="181610"/>
            </a:xfrm>
            <a:custGeom>
              <a:avLst/>
              <a:gdLst/>
              <a:ahLst/>
              <a:cxnLst/>
              <a:rect l="l" t="t" r="r" b="b"/>
              <a:pathLst>
                <a:path w="226695" h="181610">
                  <a:moveTo>
                    <a:pt x="226150" y="0"/>
                  </a:moveTo>
                  <a:lnTo>
                    <a:pt x="0" y="0"/>
                  </a:lnTo>
                  <a:lnTo>
                    <a:pt x="0" y="181073"/>
                  </a:lnTo>
                  <a:lnTo>
                    <a:pt x="181502" y="181073"/>
                  </a:lnTo>
                  <a:lnTo>
                    <a:pt x="226150" y="136435"/>
                  </a:lnTo>
                  <a:lnTo>
                    <a:pt x="226150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119966" y="4644228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44647" y="0"/>
                  </a:moveTo>
                  <a:lnTo>
                    <a:pt x="0" y="0"/>
                  </a:lnTo>
                  <a:lnTo>
                    <a:pt x="0" y="44647"/>
                  </a:lnTo>
                  <a:lnTo>
                    <a:pt x="44647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562708" y="4275352"/>
              <a:ext cx="170815" cy="137160"/>
            </a:xfrm>
            <a:custGeom>
              <a:avLst/>
              <a:gdLst/>
              <a:ahLst/>
              <a:cxnLst/>
              <a:rect l="l" t="t" r="r" b="b"/>
              <a:pathLst>
                <a:path w="170815" h="137160">
                  <a:moveTo>
                    <a:pt x="170644" y="0"/>
                  </a:moveTo>
                  <a:lnTo>
                    <a:pt x="0" y="0"/>
                  </a:lnTo>
                  <a:lnTo>
                    <a:pt x="0" y="136645"/>
                  </a:lnTo>
                  <a:lnTo>
                    <a:pt x="136959" y="136645"/>
                  </a:lnTo>
                  <a:lnTo>
                    <a:pt x="170644" y="102960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699664" y="437831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33684" y="0"/>
                  </a:moveTo>
                  <a:lnTo>
                    <a:pt x="0" y="0"/>
                  </a:lnTo>
                  <a:lnTo>
                    <a:pt x="0" y="33684"/>
                  </a:lnTo>
                  <a:lnTo>
                    <a:pt x="3368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750079" y="4275352"/>
              <a:ext cx="170815" cy="137160"/>
            </a:xfrm>
            <a:custGeom>
              <a:avLst/>
              <a:gdLst/>
              <a:ahLst/>
              <a:cxnLst/>
              <a:rect l="l" t="t" r="r" b="b"/>
              <a:pathLst>
                <a:path w="170815" h="137160">
                  <a:moveTo>
                    <a:pt x="170644" y="0"/>
                  </a:moveTo>
                  <a:lnTo>
                    <a:pt x="0" y="0"/>
                  </a:lnTo>
                  <a:lnTo>
                    <a:pt x="0" y="136645"/>
                  </a:lnTo>
                  <a:lnTo>
                    <a:pt x="136959" y="136645"/>
                  </a:lnTo>
                  <a:lnTo>
                    <a:pt x="170644" y="102960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887035" y="437831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33684" y="0"/>
                  </a:moveTo>
                  <a:lnTo>
                    <a:pt x="0" y="0"/>
                  </a:lnTo>
                  <a:lnTo>
                    <a:pt x="0" y="33684"/>
                  </a:lnTo>
                  <a:lnTo>
                    <a:pt x="3368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937450" y="4275352"/>
              <a:ext cx="170815" cy="137160"/>
            </a:xfrm>
            <a:custGeom>
              <a:avLst/>
              <a:gdLst/>
              <a:ahLst/>
              <a:cxnLst/>
              <a:rect l="l" t="t" r="r" b="b"/>
              <a:pathLst>
                <a:path w="170815" h="137160">
                  <a:moveTo>
                    <a:pt x="170644" y="0"/>
                  </a:moveTo>
                  <a:lnTo>
                    <a:pt x="0" y="0"/>
                  </a:lnTo>
                  <a:lnTo>
                    <a:pt x="0" y="136645"/>
                  </a:lnTo>
                  <a:lnTo>
                    <a:pt x="136959" y="136645"/>
                  </a:lnTo>
                  <a:lnTo>
                    <a:pt x="170644" y="102960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074407" y="437831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33684" y="0"/>
                  </a:moveTo>
                  <a:lnTo>
                    <a:pt x="0" y="0"/>
                  </a:lnTo>
                  <a:lnTo>
                    <a:pt x="0" y="33684"/>
                  </a:lnTo>
                  <a:lnTo>
                    <a:pt x="3368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562708" y="4430463"/>
              <a:ext cx="170815" cy="137160"/>
            </a:xfrm>
            <a:custGeom>
              <a:avLst/>
              <a:gdLst/>
              <a:ahLst/>
              <a:cxnLst/>
              <a:rect l="l" t="t" r="r" b="b"/>
              <a:pathLst>
                <a:path w="170815" h="137160">
                  <a:moveTo>
                    <a:pt x="170644" y="0"/>
                  </a:moveTo>
                  <a:lnTo>
                    <a:pt x="0" y="0"/>
                  </a:lnTo>
                  <a:lnTo>
                    <a:pt x="0" y="136634"/>
                  </a:lnTo>
                  <a:lnTo>
                    <a:pt x="136959" y="136634"/>
                  </a:lnTo>
                  <a:lnTo>
                    <a:pt x="170644" y="102949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699664" y="45334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33684" y="0"/>
                  </a:moveTo>
                  <a:lnTo>
                    <a:pt x="0" y="0"/>
                  </a:lnTo>
                  <a:lnTo>
                    <a:pt x="0" y="33684"/>
                  </a:lnTo>
                  <a:lnTo>
                    <a:pt x="3368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750079" y="4430463"/>
              <a:ext cx="170815" cy="137160"/>
            </a:xfrm>
            <a:custGeom>
              <a:avLst/>
              <a:gdLst/>
              <a:ahLst/>
              <a:cxnLst/>
              <a:rect l="l" t="t" r="r" b="b"/>
              <a:pathLst>
                <a:path w="170815" h="137160">
                  <a:moveTo>
                    <a:pt x="170644" y="0"/>
                  </a:moveTo>
                  <a:lnTo>
                    <a:pt x="0" y="0"/>
                  </a:lnTo>
                  <a:lnTo>
                    <a:pt x="0" y="136634"/>
                  </a:lnTo>
                  <a:lnTo>
                    <a:pt x="136959" y="136634"/>
                  </a:lnTo>
                  <a:lnTo>
                    <a:pt x="170644" y="102949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887035" y="45334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33684" y="0"/>
                  </a:moveTo>
                  <a:lnTo>
                    <a:pt x="0" y="0"/>
                  </a:lnTo>
                  <a:lnTo>
                    <a:pt x="0" y="33684"/>
                  </a:lnTo>
                  <a:lnTo>
                    <a:pt x="3368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937450" y="4430463"/>
              <a:ext cx="170815" cy="137160"/>
            </a:xfrm>
            <a:custGeom>
              <a:avLst/>
              <a:gdLst/>
              <a:ahLst/>
              <a:cxnLst/>
              <a:rect l="l" t="t" r="r" b="b"/>
              <a:pathLst>
                <a:path w="170815" h="137160">
                  <a:moveTo>
                    <a:pt x="170644" y="0"/>
                  </a:moveTo>
                  <a:lnTo>
                    <a:pt x="0" y="0"/>
                  </a:lnTo>
                  <a:lnTo>
                    <a:pt x="0" y="136634"/>
                  </a:lnTo>
                  <a:lnTo>
                    <a:pt x="136959" y="136634"/>
                  </a:lnTo>
                  <a:lnTo>
                    <a:pt x="170644" y="102949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074407" y="453341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33684" y="0"/>
                  </a:moveTo>
                  <a:lnTo>
                    <a:pt x="0" y="0"/>
                  </a:lnTo>
                  <a:lnTo>
                    <a:pt x="0" y="33684"/>
                  </a:lnTo>
                  <a:lnTo>
                    <a:pt x="3368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562708" y="4585572"/>
              <a:ext cx="170815" cy="137160"/>
            </a:xfrm>
            <a:custGeom>
              <a:avLst/>
              <a:gdLst/>
              <a:ahLst/>
              <a:cxnLst/>
              <a:rect l="l" t="t" r="r" b="b"/>
              <a:pathLst>
                <a:path w="170815" h="137160">
                  <a:moveTo>
                    <a:pt x="170644" y="0"/>
                  </a:moveTo>
                  <a:lnTo>
                    <a:pt x="0" y="0"/>
                  </a:lnTo>
                  <a:lnTo>
                    <a:pt x="0" y="136634"/>
                  </a:lnTo>
                  <a:lnTo>
                    <a:pt x="136959" y="136634"/>
                  </a:lnTo>
                  <a:lnTo>
                    <a:pt x="170644" y="102949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699664" y="468852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33684" y="0"/>
                  </a:moveTo>
                  <a:lnTo>
                    <a:pt x="0" y="0"/>
                  </a:lnTo>
                  <a:lnTo>
                    <a:pt x="0" y="33684"/>
                  </a:lnTo>
                  <a:lnTo>
                    <a:pt x="3368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750079" y="4585572"/>
              <a:ext cx="170815" cy="137160"/>
            </a:xfrm>
            <a:custGeom>
              <a:avLst/>
              <a:gdLst/>
              <a:ahLst/>
              <a:cxnLst/>
              <a:rect l="l" t="t" r="r" b="b"/>
              <a:pathLst>
                <a:path w="170815" h="137160">
                  <a:moveTo>
                    <a:pt x="170644" y="0"/>
                  </a:moveTo>
                  <a:lnTo>
                    <a:pt x="0" y="0"/>
                  </a:lnTo>
                  <a:lnTo>
                    <a:pt x="0" y="136634"/>
                  </a:lnTo>
                  <a:lnTo>
                    <a:pt x="136959" y="136634"/>
                  </a:lnTo>
                  <a:lnTo>
                    <a:pt x="170644" y="102949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887035" y="468852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33684" y="0"/>
                  </a:moveTo>
                  <a:lnTo>
                    <a:pt x="0" y="0"/>
                  </a:lnTo>
                  <a:lnTo>
                    <a:pt x="0" y="33684"/>
                  </a:lnTo>
                  <a:lnTo>
                    <a:pt x="3368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937450" y="4585572"/>
              <a:ext cx="170815" cy="137160"/>
            </a:xfrm>
            <a:custGeom>
              <a:avLst/>
              <a:gdLst/>
              <a:ahLst/>
              <a:cxnLst/>
              <a:rect l="l" t="t" r="r" b="b"/>
              <a:pathLst>
                <a:path w="170815" h="137160">
                  <a:moveTo>
                    <a:pt x="170644" y="0"/>
                  </a:moveTo>
                  <a:lnTo>
                    <a:pt x="0" y="0"/>
                  </a:lnTo>
                  <a:lnTo>
                    <a:pt x="0" y="136634"/>
                  </a:lnTo>
                  <a:lnTo>
                    <a:pt x="136959" y="136634"/>
                  </a:lnTo>
                  <a:lnTo>
                    <a:pt x="170644" y="102949"/>
                  </a:lnTo>
                  <a:lnTo>
                    <a:pt x="170644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074407" y="4688526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90" h="34289">
                  <a:moveTo>
                    <a:pt x="33684" y="0"/>
                  </a:moveTo>
                  <a:lnTo>
                    <a:pt x="0" y="0"/>
                  </a:lnTo>
                  <a:lnTo>
                    <a:pt x="0" y="33684"/>
                  </a:lnTo>
                  <a:lnTo>
                    <a:pt x="3368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363655" y="4439666"/>
              <a:ext cx="59690" cy="118745"/>
            </a:xfrm>
            <a:custGeom>
              <a:avLst/>
              <a:gdLst/>
              <a:ahLst/>
              <a:cxnLst/>
              <a:rect l="l" t="t" r="r" b="b"/>
              <a:pathLst>
                <a:path w="59689" h="118745">
                  <a:moveTo>
                    <a:pt x="0" y="0"/>
                  </a:moveTo>
                  <a:lnTo>
                    <a:pt x="59118" y="59118"/>
                  </a:lnTo>
                  <a:lnTo>
                    <a:pt x="0" y="118237"/>
                  </a:lnTo>
                </a:path>
              </a:pathLst>
            </a:custGeom>
            <a:ln w="2099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6304542" y="4498784"/>
              <a:ext cx="118745" cy="0"/>
            </a:xfrm>
            <a:custGeom>
              <a:avLst/>
              <a:gdLst/>
              <a:ahLst/>
              <a:cxnLst/>
              <a:rect l="l" t="t" r="r" b="b"/>
              <a:pathLst>
                <a:path w="118745">
                  <a:moveTo>
                    <a:pt x="0" y="0"/>
                  </a:moveTo>
                  <a:lnTo>
                    <a:pt x="118237" y="0"/>
                  </a:lnTo>
                </a:path>
              </a:pathLst>
            </a:custGeom>
            <a:ln w="2099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0" name="object 90"/>
          <p:cNvGrpSpPr/>
          <p:nvPr/>
        </p:nvGrpSpPr>
        <p:grpSpPr>
          <a:xfrm>
            <a:off x="8985410" y="3820202"/>
            <a:ext cx="1494155" cy="1610995"/>
            <a:chOff x="8985410" y="3820202"/>
            <a:chExt cx="1494155" cy="1610995"/>
          </a:xfrm>
        </p:grpSpPr>
        <p:sp>
          <p:nvSpPr>
            <p:cNvPr id="91" name="object 91"/>
            <p:cNvSpPr/>
            <p:nvPr/>
          </p:nvSpPr>
          <p:spPr>
            <a:xfrm>
              <a:off x="9133714" y="3968506"/>
              <a:ext cx="1324610" cy="1441450"/>
            </a:xfrm>
            <a:custGeom>
              <a:avLst/>
              <a:gdLst/>
              <a:ahLst/>
              <a:cxnLst/>
              <a:rect l="l" t="t" r="r" b="b"/>
              <a:pathLst>
                <a:path w="1324609" h="1441450">
                  <a:moveTo>
                    <a:pt x="1274432" y="1441066"/>
                  </a:moveTo>
                  <a:lnTo>
                    <a:pt x="49694" y="1441066"/>
                  </a:lnTo>
                  <a:lnTo>
                    <a:pt x="30351" y="1437160"/>
                  </a:lnTo>
                  <a:lnTo>
                    <a:pt x="14555" y="1426508"/>
                  </a:lnTo>
                  <a:lnTo>
                    <a:pt x="3905" y="1410709"/>
                  </a:lnTo>
                  <a:lnTo>
                    <a:pt x="0" y="1391360"/>
                  </a:lnTo>
                  <a:lnTo>
                    <a:pt x="0" y="49694"/>
                  </a:lnTo>
                  <a:lnTo>
                    <a:pt x="3905" y="30351"/>
                  </a:lnTo>
                  <a:lnTo>
                    <a:pt x="14555" y="14555"/>
                  </a:lnTo>
                  <a:lnTo>
                    <a:pt x="30351" y="3905"/>
                  </a:lnTo>
                  <a:lnTo>
                    <a:pt x="49694" y="0"/>
                  </a:lnTo>
                  <a:lnTo>
                    <a:pt x="1274432" y="0"/>
                  </a:lnTo>
                  <a:lnTo>
                    <a:pt x="1293776" y="3905"/>
                  </a:lnTo>
                  <a:lnTo>
                    <a:pt x="1309576" y="14555"/>
                  </a:lnTo>
                  <a:lnTo>
                    <a:pt x="1320230" y="30351"/>
                  </a:lnTo>
                  <a:lnTo>
                    <a:pt x="1324137" y="49694"/>
                  </a:lnTo>
                  <a:lnTo>
                    <a:pt x="1324137" y="1391360"/>
                  </a:lnTo>
                  <a:lnTo>
                    <a:pt x="1320230" y="1410709"/>
                  </a:lnTo>
                  <a:lnTo>
                    <a:pt x="1309576" y="1426508"/>
                  </a:lnTo>
                  <a:lnTo>
                    <a:pt x="1293776" y="1437160"/>
                  </a:lnTo>
                  <a:lnTo>
                    <a:pt x="1274432" y="1441066"/>
                  </a:lnTo>
                  <a:close/>
                </a:path>
              </a:pathLst>
            </a:custGeom>
            <a:ln w="42836">
              <a:solidFill>
                <a:srgbClr val="C0C6C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9007000" y="3841792"/>
              <a:ext cx="1324610" cy="1441450"/>
            </a:xfrm>
            <a:custGeom>
              <a:avLst/>
              <a:gdLst/>
              <a:ahLst/>
              <a:cxnLst/>
              <a:rect l="l" t="t" r="r" b="b"/>
              <a:pathLst>
                <a:path w="1324609" h="1441450">
                  <a:moveTo>
                    <a:pt x="1274432" y="0"/>
                  </a:moveTo>
                  <a:lnTo>
                    <a:pt x="49694" y="0"/>
                  </a:lnTo>
                  <a:lnTo>
                    <a:pt x="30351" y="3905"/>
                  </a:lnTo>
                  <a:lnTo>
                    <a:pt x="14555" y="14557"/>
                  </a:lnTo>
                  <a:lnTo>
                    <a:pt x="3905" y="30356"/>
                  </a:lnTo>
                  <a:lnTo>
                    <a:pt x="0" y="49705"/>
                  </a:lnTo>
                  <a:lnTo>
                    <a:pt x="0" y="1391360"/>
                  </a:lnTo>
                  <a:lnTo>
                    <a:pt x="3905" y="1410709"/>
                  </a:lnTo>
                  <a:lnTo>
                    <a:pt x="14555" y="1426508"/>
                  </a:lnTo>
                  <a:lnTo>
                    <a:pt x="30351" y="1437160"/>
                  </a:lnTo>
                  <a:lnTo>
                    <a:pt x="49694" y="1441066"/>
                  </a:lnTo>
                  <a:lnTo>
                    <a:pt x="1274432" y="1441066"/>
                  </a:lnTo>
                  <a:lnTo>
                    <a:pt x="1293781" y="1437160"/>
                  </a:lnTo>
                  <a:lnTo>
                    <a:pt x="1309580" y="1426508"/>
                  </a:lnTo>
                  <a:lnTo>
                    <a:pt x="1320232" y="1410709"/>
                  </a:lnTo>
                  <a:lnTo>
                    <a:pt x="1324137" y="1391360"/>
                  </a:lnTo>
                  <a:lnTo>
                    <a:pt x="1324137" y="49705"/>
                  </a:lnTo>
                  <a:lnTo>
                    <a:pt x="1320232" y="30356"/>
                  </a:lnTo>
                  <a:lnTo>
                    <a:pt x="1309580" y="14557"/>
                  </a:lnTo>
                  <a:lnTo>
                    <a:pt x="1293781" y="3905"/>
                  </a:lnTo>
                  <a:lnTo>
                    <a:pt x="127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9007000" y="3841792"/>
              <a:ext cx="1324610" cy="1441450"/>
            </a:xfrm>
            <a:custGeom>
              <a:avLst/>
              <a:gdLst/>
              <a:ahLst/>
              <a:cxnLst/>
              <a:rect l="l" t="t" r="r" b="b"/>
              <a:pathLst>
                <a:path w="1324609" h="1441450">
                  <a:moveTo>
                    <a:pt x="1274432" y="1441066"/>
                  </a:moveTo>
                  <a:lnTo>
                    <a:pt x="49694" y="1441066"/>
                  </a:lnTo>
                  <a:lnTo>
                    <a:pt x="30351" y="1437160"/>
                  </a:lnTo>
                  <a:lnTo>
                    <a:pt x="14555" y="1426508"/>
                  </a:lnTo>
                  <a:lnTo>
                    <a:pt x="3905" y="1410709"/>
                  </a:lnTo>
                  <a:lnTo>
                    <a:pt x="0" y="1391360"/>
                  </a:lnTo>
                  <a:lnTo>
                    <a:pt x="0" y="49705"/>
                  </a:lnTo>
                  <a:lnTo>
                    <a:pt x="3905" y="30356"/>
                  </a:lnTo>
                  <a:lnTo>
                    <a:pt x="14555" y="14557"/>
                  </a:lnTo>
                  <a:lnTo>
                    <a:pt x="30351" y="3905"/>
                  </a:lnTo>
                  <a:lnTo>
                    <a:pt x="49694" y="0"/>
                  </a:lnTo>
                  <a:lnTo>
                    <a:pt x="1274432" y="0"/>
                  </a:lnTo>
                  <a:lnTo>
                    <a:pt x="1293781" y="3905"/>
                  </a:lnTo>
                  <a:lnTo>
                    <a:pt x="1309580" y="14557"/>
                  </a:lnTo>
                  <a:lnTo>
                    <a:pt x="1320232" y="30356"/>
                  </a:lnTo>
                  <a:lnTo>
                    <a:pt x="1324137" y="49705"/>
                  </a:lnTo>
                  <a:lnTo>
                    <a:pt x="1324137" y="1391360"/>
                  </a:lnTo>
                  <a:lnTo>
                    <a:pt x="1320232" y="1410709"/>
                  </a:lnTo>
                  <a:lnTo>
                    <a:pt x="1309580" y="1426508"/>
                  </a:lnTo>
                  <a:lnTo>
                    <a:pt x="1293781" y="1437160"/>
                  </a:lnTo>
                  <a:lnTo>
                    <a:pt x="1274432" y="1441066"/>
                  </a:lnTo>
                  <a:close/>
                </a:path>
              </a:pathLst>
            </a:custGeom>
            <a:ln w="42836">
              <a:solidFill>
                <a:srgbClr val="677B84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9150929" y="3984615"/>
            <a:ext cx="80518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dirty="0">
                <a:latin typeface="PMingLiU"/>
                <a:cs typeface="PMingLiU"/>
              </a:rPr>
              <a:t>计划管</a:t>
            </a:r>
            <a:r>
              <a:rPr sz="1500" spc="-50" dirty="0">
                <a:latin typeface="PMingLiU"/>
                <a:cs typeface="PMingLiU"/>
              </a:rPr>
              <a:t>理</a:t>
            </a:r>
            <a:endParaRPr sz="1500">
              <a:latin typeface="PMingLiU"/>
              <a:cs typeface="PMingLiU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9163642" y="4291881"/>
            <a:ext cx="1012825" cy="829944"/>
            <a:chOff x="9163642" y="4291881"/>
            <a:chExt cx="1012825" cy="829944"/>
          </a:xfrm>
        </p:grpSpPr>
        <p:sp>
          <p:nvSpPr>
            <p:cNvPr id="96" name="object 96"/>
            <p:cNvSpPr/>
            <p:nvPr/>
          </p:nvSpPr>
          <p:spPr>
            <a:xfrm>
              <a:off x="9163642" y="4291881"/>
              <a:ext cx="317500" cy="254000"/>
            </a:xfrm>
            <a:custGeom>
              <a:avLst/>
              <a:gdLst/>
              <a:ahLst/>
              <a:cxnLst/>
              <a:rect l="l" t="t" r="r" b="b"/>
              <a:pathLst>
                <a:path w="317500" h="254000">
                  <a:moveTo>
                    <a:pt x="316880" y="0"/>
                  </a:moveTo>
                  <a:lnTo>
                    <a:pt x="0" y="0"/>
                  </a:lnTo>
                  <a:lnTo>
                    <a:pt x="0" y="253730"/>
                  </a:lnTo>
                  <a:lnTo>
                    <a:pt x="254316" y="253730"/>
                  </a:lnTo>
                  <a:lnTo>
                    <a:pt x="316880" y="191177"/>
                  </a:lnTo>
                  <a:lnTo>
                    <a:pt x="316880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9417963" y="448305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563" y="0"/>
                  </a:moveTo>
                  <a:lnTo>
                    <a:pt x="0" y="0"/>
                  </a:lnTo>
                  <a:lnTo>
                    <a:pt x="0" y="62563"/>
                  </a:lnTo>
                  <a:lnTo>
                    <a:pt x="62563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9511579" y="4291881"/>
              <a:ext cx="317500" cy="254000"/>
            </a:xfrm>
            <a:custGeom>
              <a:avLst/>
              <a:gdLst/>
              <a:ahLst/>
              <a:cxnLst/>
              <a:rect l="l" t="t" r="r" b="b"/>
              <a:pathLst>
                <a:path w="317500" h="254000">
                  <a:moveTo>
                    <a:pt x="316880" y="0"/>
                  </a:moveTo>
                  <a:lnTo>
                    <a:pt x="0" y="0"/>
                  </a:lnTo>
                  <a:lnTo>
                    <a:pt x="0" y="253730"/>
                  </a:lnTo>
                  <a:lnTo>
                    <a:pt x="254327" y="253730"/>
                  </a:lnTo>
                  <a:lnTo>
                    <a:pt x="316880" y="191177"/>
                  </a:lnTo>
                  <a:lnTo>
                    <a:pt x="316880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9765905" y="448305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553" y="0"/>
                  </a:moveTo>
                  <a:lnTo>
                    <a:pt x="0" y="0"/>
                  </a:lnTo>
                  <a:lnTo>
                    <a:pt x="0" y="62563"/>
                  </a:lnTo>
                  <a:lnTo>
                    <a:pt x="62553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9859511" y="4291881"/>
              <a:ext cx="317500" cy="254000"/>
            </a:xfrm>
            <a:custGeom>
              <a:avLst/>
              <a:gdLst/>
              <a:ahLst/>
              <a:cxnLst/>
              <a:rect l="l" t="t" r="r" b="b"/>
              <a:pathLst>
                <a:path w="317500" h="254000">
                  <a:moveTo>
                    <a:pt x="316890" y="0"/>
                  </a:moveTo>
                  <a:lnTo>
                    <a:pt x="0" y="0"/>
                  </a:lnTo>
                  <a:lnTo>
                    <a:pt x="0" y="253730"/>
                  </a:lnTo>
                  <a:lnTo>
                    <a:pt x="254327" y="253730"/>
                  </a:lnTo>
                  <a:lnTo>
                    <a:pt x="316890" y="191177"/>
                  </a:lnTo>
                  <a:lnTo>
                    <a:pt x="316890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0113842" y="448305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563" y="0"/>
                  </a:moveTo>
                  <a:lnTo>
                    <a:pt x="0" y="0"/>
                  </a:lnTo>
                  <a:lnTo>
                    <a:pt x="0" y="62563"/>
                  </a:lnTo>
                  <a:lnTo>
                    <a:pt x="62563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9163642" y="4579907"/>
              <a:ext cx="317500" cy="254000"/>
            </a:xfrm>
            <a:custGeom>
              <a:avLst/>
              <a:gdLst/>
              <a:ahLst/>
              <a:cxnLst/>
              <a:rect l="l" t="t" r="r" b="b"/>
              <a:pathLst>
                <a:path w="317500" h="254000">
                  <a:moveTo>
                    <a:pt x="316880" y="0"/>
                  </a:moveTo>
                  <a:lnTo>
                    <a:pt x="0" y="0"/>
                  </a:lnTo>
                  <a:lnTo>
                    <a:pt x="0" y="253730"/>
                  </a:lnTo>
                  <a:lnTo>
                    <a:pt x="254316" y="253730"/>
                  </a:lnTo>
                  <a:lnTo>
                    <a:pt x="316880" y="191177"/>
                  </a:lnTo>
                  <a:lnTo>
                    <a:pt x="316880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9417963" y="47710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563" y="0"/>
                  </a:moveTo>
                  <a:lnTo>
                    <a:pt x="0" y="0"/>
                  </a:lnTo>
                  <a:lnTo>
                    <a:pt x="0" y="62563"/>
                  </a:lnTo>
                  <a:lnTo>
                    <a:pt x="62563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9511579" y="4579907"/>
              <a:ext cx="317500" cy="254000"/>
            </a:xfrm>
            <a:custGeom>
              <a:avLst/>
              <a:gdLst/>
              <a:ahLst/>
              <a:cxnLst/>
              <a:rect l="l" t="t" r="r" b="b"/>
              <a:pathLst>
                <a:path w="317500" h="254000">
                  <a:moveTo>
                    <a:pt x="316880" y="0"/>
                  </a:moveTo>
                  <a:lnTo>
                    <a:pt x="0" y="0"/>
                  </a:lnTo>
                  <a:lnTo>
                    <a:pt x="0" y="253730"/>
                  </a:lnTo>
                  <a:lnTo>
                    <a:pt x="254327" y="253730"/>
                  </a:lnTo>
                  <a:lnTo>
                    <a:pt x="316880" y="191177"/>
                  </a:lnTo>
                  <a:lnTo>
                    <a:pt x="31688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9765905" y="47710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553" y="0"/>
                  </a:moveTo>
                  <a:lnTo>
                    <a:pt x="0" y="0"/>
                  </a:lnTo>
                  <a:lnTo>
                    <a:pt x="0" y="62563"/>
                  </a:lnTo>
                  <a:lnTo>
                    <a:pt x="6255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9859511" y="4579907"/>
              <a:ext cx="317500" cy="254000"/>
            </a:xfrm>
            <a:custGeom>
              <a:avLst/>
              <a:gdLst/>
              <a:ahLst/>
              <a:cxnLst/>
              <a:rect l="l" t="t" r="r" b="b"/>
              <a:pathLst>
                <a:path w="317500" h="254000">
                  <a:moveTo>
                    <a:pt x="316890" y="0"/>
                  </a:moveTo>
                  <a:lnTo>
                    <a:pt x="0" y="0"/>
                  </a:lnTo>
                  <a:lnTo>
                    <a:pt x="0" y="253730"/>
                  </a:lnTo>
                  <a:lnTo>
                    <a:pt x="254327" y="253730"/>
                  </a:lnTo>
                  <a:lnTo>
                    <a:pt x="316890" y="191177"/>
                  </a:lnTo>
                  <a:lnTo>
                    <a:pt x="31689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0113842" y="47710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563" y="0"/>
                  </a:moveTo>
                  <a:lnTo>
                    <a:pt x="0" y="0"/>
                  </a:lnTo>
                  <a:lnTo>
                    <a:pt x="0" y="62563"/>
                  </a:lnTo>
                  <a:lnTo>
                    <a:pt x="6256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9163642" y="4867938"/>
              <a:ext cx="317500" cy="254000"/>
            </a:xfrm>
            <a:custGeom>
              <a:avLst/>
              <a:gdLst/>
              <a:ahLst/>
              <a:cxnLst/>
              <a:rect l="l" t="t" r="r" b="b"/>
              <a:pathLst>
                <a:path w="317500" h="254000">
                  <a:moveTo>
                    <a:pt x="316880" y="0"/>
                  </a:moveTo>
                  <a:lnTo>
                    <a:pt x="0" y="0"/>
                  </a:lnTo>
                  <a:lnTo>
                    <a:pt x="0" y="253730"/>
                  </a:lnTo>
                  <a:lnTo>
                    <a:pt x="254316" y="253730"/>
                  </a:lnTo>
                  <a:lnTo>
                    <a:pt x="316880" y="191177"/>
                  </a:lnTo>
                  <a:lnTo>
                    <a:pt x="31688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9417963" y="505911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563" y="0"/>
                  </a:moveTo>
                  <a:lnTo>
                    <a:pt x="0" y="0"/>
                  </a:lnTo>
                  <a:lnTo>
                    <a:pt x="0" y="62563"/>
                  </a:lnTo>
                  <a:lnTo>
                    <a:pt x="6256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9511579" y="4867938"/>
              <a:ext cx="317500" cy="254000"/>
            </a:xfrm>
            <a:custGeom>
              <a:avLst/>
              <a:gdLst/>
              <a:ahLst/>
              <a:cxnLst/>
              <a:rect l="l" t="t" r="r" b="b"/>
              <a:pathLst>
                <a:path w="317500" h="254000">
                  <a:moveTo>
                    <a:pt x="316880" y="0"/>
                  </a:moveTo>
                  <a:lnTo>
                    <a:pt x="0" y="0"/>
                  </a:lnTo>
                  <a:lnTo>
                    <a:pt x="0" y="253730"/>
                  </a:lnTo>
                  <a:lnTo>
                    <a:pt x="254327" y="253730"/>
                  </a:lnTo>
                  <a:lnTo>
                    <a:pt x="316880" y="191177"/>
                  </a:lnTo>
                  <a:lnTo>
                    <a:pt x="31688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9765905" y="505911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553" y="0"/>
                  </a:moveTo>
                  <a:lnTo>
                    <a:pt x="0" y="0"/>
                  </a:lnTo>
                  <a:lnTo>
                    <a:pt x="0" y="62563"/>
                  </a:lnTo>
                  <a:lnTo>
                    <a:pt x="6255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9859511" y="4867938"/>
              <a:ext cx="317500" cy="254000"/>
            </a:xfrm>
            <a:custGeom>
              <a:avLst/>
              <a:gdLst/>
              <a:ahLst/>
              <a:cxnLst/>
              <a:rect l="l" t="t" r="r" b="b"/>
              <a:pathLst>
                <a:path w="317500" h="254000">
                  <a:moveTo>
                    <a:pt x="316890" y="0"/>
                  </a:moveTo>
                  <a:lnTo>
                    <a:pt x="0" y="0"/>
                  </a:lnTo>
                  <a:lnTo>
                    <a:pt x="0" y="253730"/>
                  </a:lnTo>
                  <a:lnTo>
                    <a:pt x="254327" y="253730"/>
                  </a:lnTo>
                  <a:lnTo>
                    <a:pt x="316890" y="191177"/>
                  </a:lnTo>
                  <a:lnTo>
                    <a:pt x="316890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0113842" y="505911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563" y="0"/>
                  </a:moveTo>
                  <a:lnTo>
                    <a:pt x="0" y="0"/>
                  </a:lnTo>
                  <a:lnTo>
                    <a:pt x="0" y="62563"/>
                  </a:lnTo>
                  <a:lnTo>
                    <a:pt x="62563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8002067" y="4196999"/>
            <a:ext cx="413384" cy="3378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25"/>
              </a:spcBef>
            </a:pPr>
            <a:r>
              <a:rPr sz="1000" dirty="0">
                <a:latin typeface="PMingLiU"/>
                <a:cs typeface="PMingLiU"/>
              </a:rPr>
              <a:t>需</a:t>
            </a:r>
            <a:r>
              <a:rPr sz="1000" spc="-50" dirty="0">
                <a:latin typeface="PMingLiU"/>
                <a:cs typeface="PMingLiU"/>
              </a:rPr>
              <a:t>求</a:t>
            </a:r>
            <a:r>
              <a:rPr sz="1000" spc="500" dirty="0">
                <a:latin typeface="PMingLiU"/>
                <a:cs typeface="PMingLiU"/>
              </a:rPr>
              <a:t> </a:t>
            </a:r>
            <a:r>
              <a:rPr sz="1000" dirty="0">
                <a:latin typeface="PMingLiU"/>
                <a:cs typeface="PMingLiU"/>
              </a:rPr>
              <a:t>分析</a:t>
            </a:r>
            <a:r>
              <a:rPr sz="1000" spc="-50" dirty="0">
                <a:latin typeface="PMingLiU"/>
                <a:cs typeface="PMingLiU"/>
              </a:rPr>
              <a:t>会</a:t>
            </a:r>
            <a:endParaRPr sz="1000">
              <a:latin typeface="PMingLiU"/>
              <a:cs typeface="PMingLiU"/>
            </a:endParaRPr>
          </a:p>
        </p:txBody>
      </p:sp>
      <p:pic>
        <p:nvPicPr>
          <p:cNvPr id="115" name="object 1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7023" y="4211528"/>
            <a:ext cx="308716" cy="287073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68911" y="3559368"/>
            <a:ext cx="1983080" cy="1441894"/>
          </a:xfrm>
          <a:prstGeom prst="rect">
            <a:avLst/>
          </a:prstGeom>
        </p:spPr>
      </p:pic>
      <p:sp>
        <p:nvSpPr>
          <p:cNvPr id="117" name="object 117"/>
          <p:cNvSpPr txBox="1"/>
          <p:nvPr/>
        </p:nvSpPr>
        <p:spPr>
          <a:xfrm>
            <a:off x="11791822" y="4305682"/>
            <a:ext cx="45021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spc="-30" dirty="0">
                <a:latin typeface="PMingLiU"/>
                <a:cs typeface="PMingLiU"/>
              </a:rPr>
              <a:t>开发团队</a:t>
            </a:r>
            <a:endParaRPr sz="850">
              <a:latin typeface="PMingLiU"/>
              <a:cs typeface="PMingLiU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1540694" y="5113063"/>
            <a:ext cx="1039494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dirty="0">
                <a:latin typeface="PMingLiU"/>
                <a:cs typeface="PMingLiU"/>
              </a:rPr>
              <a:t>项目</a:t>
            </a:r>
            <a:r>
              <a:rPr sz="1500" spc="85" dirty="0">
                <a:latin typeface="PMingLiU"/>
                <a:cs typeface="PMingLiU"/>
              </a:rPr>
              <a:t> &gt; 迭</a:t>
            </a:r>
            <a:r>
              <a:rPr sz="1500" spc="-50" dirty="0">
                <a:latin typeface="PMingLiU"/>
                <a:cs typeface="PMingLiU"/>
              </a:rPr>
              <a:t>代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1292492" y="6441626"/>
            <a:ext cx="79565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10" dirty="0">
                <a:solidFill>
                  <a:srgbClr val="FFFFFF"/>
                </a:solidFill>
                <a:latin typeface="PMingLiU"/>
                <a:cs typeface="PMingLiU"/>
              </a:rPr>
              <a:t>收 集 反 馈</a:t>
            </a:r>
            <a:endParaRPr sz="1250">
              <a:latin typeface="PMingLiU"/>
              <a:cs typeface="PMingLiU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997056" y="4833513"/>
            <a:ext cx="80518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dirty="0">
                <a:latin typeface="PMingLiU"/>
                <a:cs typeface="PMingLiU"/>
              </a:rPr>
              <a:t>需求整</a:t>
            </a:r>
            <a:r>
              <a:rPr sz="1500" spc="-50" dirty="0">
                <a:latin typeface="PMingLiU"/>
                <a:cs typeface="PMingLiU"/>
              </a:rPr>
              <a:t>理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606340" y="4494371"/>
            <a:ext cx="508000" cy="262890"/>
          </a:xfrm>
          <a:custGeom>
            <a:avLst/>
            <a:gdLst/>
            <a:ahLst/>
            <a:cxnLst/>
            <a:rect l="l" t="t" r="r" b="b"/>
            <a:pathLst>
              <a:path w="508000" h="262889">
                <a:moveTo>
                  <a:pt x="507682" y="131318"/>
                </a:moveTo>
                <a:lnTo>
                  <a:pt x="365734" y="0"/>
                </a:lnTo>
                <a:lnTo>
                  <a:pt x="365734" y="87439"/>
                </a:lnTo>
                <a:lnTo>
                  <a:pt x="0" y="87439"/>
                </a:lnTo>
                <a:lnTo>
                  <a:pt x="0" y="175196"/>
                </a:lnTo>
                <a:lnTo>
                  <a:pt x="365734" y="175196"/>
                </a:lnTo>
                <a:lnTo>
                  <a:pt x="365734" y="262623"/>
                </a:lnTo>
                <a:lnTo>
                  <a:pt x="507682" y="131318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4858441" y="4494371"/>
            <a:ext cx="769620" cy="262890"/>
          </a:xfrm>
          <a:custGeom>
            <a:avLst/>
            <a:gdLst/>
            <a:ahLst/>
            <a:cxnLst/>
            <a:rect l="l" t="t" r="r" b="b"/>
            <a:pathLst>
              <a:path w="769619" h="262889">
                <a:moveTo>
                  <a:pt x="769061" y="131318"/>
                </a:moveTo>
                <a:lnTo>
                  <a:pt x="627100" y="0"/>
                </a:lnTo>
                <a:lnTo>
                  <a:pt x="627100" y="87439"/>
                </a:lnTo>
                <a:lnTo>
                  <a:pt x="0" y="87439"/>
                </a:lnTo>
                <a:lnTo>
                  <a:pt x="0" y="175196"/>
                </a:lnTo>
                <a:lnTo>
                  <a:pt x="627100" y="175196"/>
                </a:lnTo>
                <a:lnTo>
                  <a:pt x="627100" y="262623"/>
                </a:lnTo>
                <a:lnTo>
                  <a:pt x="769061" y="131318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633729" y="4494371"/>
            <a:ext cx="1114425" cy="262890"/>
          </a:xfrm>
          <a:custGeom>
            <a:avLst/>
            <a:gdLst/>
            <a:ahLst/>
            <a:cxnLst/>
            <a:rect l="l" t="t" r="r" b="b"/>
            <a:pathLst>
              <a:path w="1114425" h="262889">
                <a:moveTo>
                  <a:pt x="1114374" y="131318"/>
                </a:moveTo>
                <a:lnTo>
                  <a:pt x="972426" y="0"/>
                </a:lnTo>
                <a:lnTo>
                  <a:pt x="972426" y="87439"/>
                </a:lnTo>
                <a:lnTo>
                  <a:pt x="0" y="87439"/>
                </a:lnTo>
                <a:lnTo>
                  <a:pt x="0" y="175196"/>
                </a:lnTo>
                <a:lnTo>
                  <a:pt x="972426" y="175196"/>
                </a:lnTo>
                <a:lnTo>
                  <a:pt x="972426" y="262623"/>
                </a:lnTo>
                <a:lnTo>
                  <a:pt x="1114374" y="131318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15021078" y="4363838"/>
            <a:ext cx="283845" cy="184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dirty="0">
                <a:latin typeface="PMingLiU"/>
                <a:cs typeface="PMingLiU"/>
              </a:rPr>
              <a:t>通</a:t>
            </a:r>
            <a:r>
              <a:rPr sz="1000" spc="-50" dirty="0">
                <a:latin typeface="PMingLiU"/>
                <a:cs typeface="PMingLiU"/>
              </a:rPr>
              <a:t>过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14875640" y="4432975"/>
            <a:ext cx="107314" cy="67945"/>
          </a:xfrm>
          <a:custGeom>
            <a:avLst/>
            <a:gdLst/>
            <a:ahLst/>
            <a:cxnLst/>
            <a:rect l="l" t="t" r="r" b="b"/>
            <a:pathLst>
              <a:path w="107315" h="67945">
                <a:moveTo>
                  <a:pt x="0" y="27789"/>
                </a:moveTo>
                <a:lnTo>
                  <a:pt x="39538" y="67327"/>
                </a:lnTo>
                <a:lnTo>
                  <a:pt x="106876" y="0"/>
                </a:lnTo>
              </a:path>
            </a:pathLst>
          </a:custGeom>
          <a:ln w="19433">
            <a:solidFill>
              <a:srgbClr val="21B57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6" name="object 126"/>
          <p:cNvGrpSpPr/>
          <p:nvPr/>
        </p:nvGrpSpPr>
        <p:grpSpPr>
          <a:xfrm>
            <a:off x="2745760" y="2252708"/>
            <a:ext cx="2569210" cy="2002155"/>
            <a:chOff x="2745760" y="2252708"/>
            <a:chExt cx="2569210" cy="2002155"/>
          </a:xfrm>
        </p:grpSpPr>
        <p:sp>
          <p:nvSpPr>
            <p:cNvPr id="127" name="object 127"/>
            <p:cNvSpPr/>
            <p:nvPr/>
          </p:nvSpPr>
          <p:spPr>
            <a:xfrm>
              <a:off x="3617767" y="2973483"/>
              <a:ext cx="0" cy="1226185"/>
            </a:xfrm>
            <a:custGeom>
              <a:avLst/>
              <a:gdLst/>
              <a:ahLst/>
              <a:cxnLst/>
              <a:rect l="l" t="t" r="r" b="b"/>
              <a:pathLst>
                <a:path h="1226185">
                  <a:moveTo>
                    <a:pt x="0" y="1226067"/>
                  </a:moveTo>
                  <a:lnTo>
                    <a:pt x="0" y="0"/>
                  </a:lnTo>
                </a:path>
              </a:pathLst>
            </a:custGeom>
            <a:ln w="51139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0086" y="4138982"/>
              <a:ext cx="115368" cy="115368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0086" y="2918680"/>
              <a:ext cx="115368" cy="115368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2757190" y="2264138"/>
              <a:ext cx="2546350" cy="794385"/>
            </a:xfrm>
            <a:custGeom>
              <a:avLst/>
              <a:gdLst/>
              <a:ahLst/>
              <a:cxnLst/>
              <a:rect l="l" t="t" r="r" b="b"/>
              <a:pathLst>
                <a:path w="2546350" h="794385">
                  <a:moveTo>
                    <a:pt x="2520478" y="0"/>
                  </a:moveTo>
                  <a:lnTo>
                    <a:pt x="25465" y="0"/>
                  </a:lnTo>
                  <a:lnTo>
                    <a:pt x="15549" y="2001"/>
                  </a:lnTo>
                  <a:lnTo>
                    <a:pt x="7455" y="7459"/>
                  </a:lnTo>
                  <a:lnTo>
                    <a:pt x="1999" y="15553"/>
                  </a:lnTo>
                  <a:lnTo>
                    <a:pt x="0" y="25465"/>
                  </a:lnTo>
                  <a:lnTo>
                    <a:pt x="0" y="768646"/>
                  </a:lnTo>
                  <a:lnTo>
                    <a:pt x="1999" y="778558"/>
                  </a:lnTo>
                  <a:lnTo>
                    <a:pt x="7455" y="786652"/>
                  </a:lnTo>
                  <a:lnTo>
                    <a:pt x="15549" y="792110"/>
                  </a:lnTo>
                  <a:lnTo>
                    <a:pt x="25465" y="794111"/>
                  </a:lnTo>
                  <a:lnTo>
                    <a:pt x="2520478" y="794111"/>
                  </a:lnTo>
                  <a:lnTo>
                    <a:pt x="2530389" y="792110"/>
                  </a:lnTo>
                  <a:lnTo>
                    <a:pt x="2538484" y="786652"/>
                  </a:lnTo>
                  <a:lnTo>
                    <a:pt x="2543942" y="778558"/>
                  </a:lnTo>
                  <a:lnTo>
                    <a:pt x="2545943" y="768646"/>
                  </a:lnTo>
                  <a:lnTo>
                    <a:pt x="2545943" y="25465"/>
                  </a:lnTo>
                  <a:lnTo>
                    <a:pt x="2543942" y="15553"/>
                  </a:lnTo>
                  <a:lnTo>
                    <a:pt x="2538484" y="7459"/>
                  </a:lnTo>
                  <a:lnTo>
                    <a:pt x="2530389" y="2001"/>
                  </a:lnTo>
                  <a:lnTo>
                    <a:pt x="25204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2757190" y="2264138"/>
              <a:ext cx="2546350" cy="794385"/>
            </a:xfrm>
            <a:custGeom>
              <a:avLst/>
              <a:gdLst/>
              <a:ahLst/>
              <a:cxnLst/>
              <a:rect l="l" t="t" r="r" b="b"/>
              <a:pathLst>
                <a:path w="2546350" h="794385">
                  <a:moveTo>
                    <a:pt x="2520478" y="794111"/>
                  </a:moveTo>
                  <a:lnTo>
                    <a:pt x="25465" y="794111"/>
                  </a:lnTo>
                  <a:lnTo>
                    <a:pt x="15549" y="792110"/>
                  </a:lnTo>
                  <a:lnTo>
                    <a:pt x="7455" y="786652"/>
                  </a:lnTo>
                  <a:lnTo>
                    <a:pt x="1999" y="778558"/>
                  </a:lnTo>
                  <a:lnTo>
                    <a:pt x="0" y="768646"/>
                  </a:lnTo>
                  <a:lnTo>
                    <a:pt x="0" y="25465"/>
                  </a:lnTo>
                  <a:lnTo>
                    <a:pt x="1999" y="15553"/>
                  </a:lnTo>
                  <a:lnTo>
                    <a:pt x="7455" y="7459"/>
                  </a:lnTo>
                  <a:lnTo>
                    <a:pt x="15549" y="2001"/>
                  </a:lnTo>
                  <a:lnTo>
                    <a:pt x="25465" y="0"/>
                  </a:lnTo>
                  <a:lnTo>
                    <a:pt x="2520478" y="0"/>
                  </a:lnTo>
                  <a:lnTo>
                    <a:pt x="2530389" y="2001"/>
                  </a:lnTo>
                  <a:lnTo>
                    <a:pt x="2538484" y="7459"/>
                  </a:lnTo>
                  <a:lnTo>
                    <a:pt x="2543942" y="15553"/>
                  </a:lnTo>
                  <a:lnTo>
                    <a:pt x="2545943" y="25465"/>
                  </a:lnTo>
                  <a:lnTo>
                    <a:pt x="2545943" y="768646"/>
                  </a:lnTo>
                  <a:lnTo>
                    <a:pt x="2543942" y="778558"/>
                  </a:lnTo>
                  <a:lnTo>
                    <a:pt x="2538484" y="786652"/>
                  </a:lnTo>
                  <a:lnTo>
                    <a:pt x="2530389" y="792110"/>
                  </a:lnTo>
                  <a:lnTo>
                    <a:pt x="2520478" y="794111"/>
                  </a:lnTo>
                  <a:close/>
                </a:path>
              </a:pathLst>
            </a:custGeom>
            <a:ln w="2282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 txBox="1"/>
          <p:nvPr/>
        </p:nvSpPr>
        <p:spPr>
          <a:xfrm>
            <a:off x="3416024" y="2478574"/>
            <a:ext cx="171767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PMingLiU"/>
                <a:cs typeface="PMingLiU"/>
              </a:rPr>
              <a:t>项目集（顶层</a:t>
            </a:r>
            <a:r>
              <a:rPr sz="1900" spc="-50" dirty="0">
                <a:latin typeface="PMingLiU"/>
                <a:cs typeface="PMingLiU"/>
              </a:rPr>
              <a:t>）</a:t>
            </a:r>
            <a:endParaRPr sz="1900">
              <a:latin typeface="PMingLiU"/>
              <a:cs typeface="PMingLiU"/>
            </a:endParaRPr>
          </a:p>
        </p:txBody>
      </p:sp>
      <p:pic>
        <p:nvPicPr>
          <p:cNvPr id="133" name="object 1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73260" y="2530919"/>
            <a:ext cx="234736" cy="235626"/>
          </a:xfrm>
          <a:prstGeom prst="rect">
            <a:avLst/>
          </a:prstGeom>
        </p:spPr>
      </p:pic>
      <p:sp>
        <p:nvSpPr>
          <p:cNvPr id="134" name="object 134"/>
          <p:cNvSpPr txBox="1"/>
          <p:nvPr/>
        </p:nvSpPr>
        <p:spPr>
          <a:xfrm>
            <a:off x="2963445" y="7372697"/>
            <a:ext cx="10391775" cy="169100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450" spc="-5" dirty="0">
                <a:solidFill>
                  <a:srgbClr val="808080"/>
                </a:solidFill>
                <a:latin typeface="PMingLiU"/>
                <a:cs typeface="PMingLiU"/>
              </a:rPr>
              <a:t>负责定义产品功能，决定产品发布的内容及日期，</a:t>
            </a:r>
            <a:endParaRPr sz="2450">
              <a:latin typeface="PMingLiU"/>
              <a:cs typeface="PMingLiU"/>
            </a:endParaRPr>
          </a:p>
          <a:p>
            <a:pPr marL="12700" marR="5080">
              <a:lnSpc>
                <a:spcPts val="4370"/>
              </a:lnSpc>
              <a:spcBef>
                <a:spcPts val="185"/>
              </a:spcBef>
            </a:pPr>
            <a:r>
              <a:rPr sz="2450" spc="-5" dirty="0">
                <a:solidFill>
                  <a:srgbClr val="808080"/>
                </a:solidFill>
                <a:latin typeface="PMingLiU"/>
                <a:cs typeface="PMingLiU"/>
              </a:rPr>
              <a:t>需要对产品的投入产出负责，可以根据市场的变化调整需求开发的优先级；并且有权认同或者拒绝迭代的交付。</a:t>
            </a:r>
            <a:endParaRPr sz="2450">
              <a:latin typeface="PMingLiU"/>
              <a:cs typeface="PMingLiU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204" dirty="0"/>
              <a:t>15</a:t>
            </a:r>
            <a:endParaRPr spc="20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33710" y="3968465"/>
            <a:ext cx="6429375" cy="3350895"/>
            <a:chOff x="10533710" y="3968465"/>
            <a:chExt cx="6429375" cy="335089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533710" y="3968465"/>
              <a:ext cx="6429123" cy="33506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641594" y="4073976"/>
              <a:ext cx="6151245" cy="3073400"/>
            </a:xfrm>
            <a:custGeom>
              <a:avLst/>
              <a:gdLst/>
              <a:ahLst/>
              <a:cxnLst/>
              <a:rect l="l" t="t" r="r" b="b"/>
              <a:pathLst>
                <a:path w="6151244" h="3073400">
                  <a:moveTo>
                    <a:pt x="6009628" y="0"/>
                  </a:moveTo>
                  <a:lnTo>
                    <a:pt x="141032" y="0"/>
                  </a:lnTo>
                  <a:lnTo>
                    <a:pt x="96458" y="7189"/>
                  </a:lnTo>
                  <a:lnTo>
                    <a:pt x="57743" y="27210"/>
                  </a:lnTo>
                  <a:lnTo>
                    <a:pt x="27213" y="57739"/>
                  </a:lnTo>
                  <a:lnTo>
                    <a:pt x="7190" y="96454"/>
                  </a:lnTo>
                  <a:lnTo>
                    <a:pt x="0" y="141032"/>
                  </a:lnTo>
                  <a:lnTo>
                    <a:pt x="0" y="2932203"/>
                  </a:lnTo>
                  <a:lnTo>
                    <a:pt x="7190" y="2976782"/>
                  </a:lnTo>
                  <a:lnTo>
                    <a:pt x="27213" y="3015497"/>
                  </a:lnTo>
                  <a:lnTo>
                    <a:pt x="57743" y="3046026"/>
                  </a:lnTo>
                  <a:lnTo>
                    <a:pt x="96458" y="3066046"/>
                  </a:lnTo>
                  <a:lnTo>
                    <a:pt x="141032" y="3073236"/>
                  </a:lnTo>
                  <a:lnTo>
                    <a:pt x="6009628" y="3073236"/>
                  </a:lnTo>
                  <a:lnTo>
                    <a:pt x="6054207" y="3066046"/>
                  </a:lnTo>
                  <a:lnTo>
                    <a:pt x="6092925" y="3046026"/>
                  </a:lnTo>
                  <a:lnTo>
                    <a:pt x="6123457" y="3015497"/>
                  </a:lnTo>
                  <a:lnTo>
                    <a:pt x="6143480" y="2976782"/>
                  </a:lnTo>
                  <a:lnTo>
                    <a:pt x="6150671" y="2932203"/>
                  </a:lnTo>
                  <a:lnTo>
                    <a:pt x="6150671" y="141032"/>
                  </a:lnTo>
                  <a:lnTo>
                    <a:pt x="6143480" y="96454"/>
                  </a:lnTo>
                  <a:lnTo>
                    <a:pt x="6123457" y="57739"/>
                  </a:lnTo>
                  <a:lnTo>
                    <a:pt x="6092925" y="27210"/>
                  </a:lnTo>
                  <a:lnTo>
                    <a:pt x="6054207" y="7189"/>
                  </a:lnTo>
                  <a:lnTo>
                    <a:pt x="60096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182486" y="5564871"/>
              <a:ext cx="0" cy="699135"/>
            </a:xfrm>
            <a:custGeom>
              <a:avLst/>
              <a:gdLst/>
              <a:ahLst/>
              <a:cxnLst/>
              <a:rect l="l" t="t" r="r" b="b"/>
              <a:pathLst>
                <a:path h="699135">
                  <a:moveTo>
                    <a:pt x="0" y="0"/>
                  </a:moveTo>
                  <a:lnTo>
                    <a:pt x="0" y="698701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567168" y="6017895"/>
              <a:ext cx="1230630" cy="245745"/>
            </a:xfrm>
            <a:custGeom>
              <a:avLst/>
              <a:gdLst/>
              <a:ahLst/>
              <a:cxnLst/>
              <a:rect l="l" t="t" r="r" b="b"/>
              <a:pathLst>
                <a:path w="1230630" h="245745">
                  <a:moveTo>
                    <a:pt x="0" y="245678"/>
                  </a:moveTo>
                  <a:lnTo>
                    <a:pt x="0" y="50679"/>
                  </a:lnTo>
                  <a:lnTo>
                    <a:pt x="3984" y="30952"/>
                  </a:lnTo>
                  <a:lnTo>
                    <a:pt x="14849" y="14843"/>
                  </a:lnTo>
                  <a:lnTo>
                    <a:pt x="30961" y="3982"/>
                  </a:lnTo>
                  <a:lnTo>
                    <a:pt x="50689" y="0"/>
                  </a:lnTo>
                  <a:lnTo>
                    <a:pt x="1179943" y="0"/>
                  </a:lnTo>
                  <a:lnTo>
                    <a:pt x="1199675" y="3982"/>
                  </a:lnTo>
                  <a:lnTo>
                    <a:pt x="1215787" y="14843"/>
                  </a:lnTo>
                  <a:lnTo>
                    <a:pt x="1226649" y="30952"/>
                  </a:lnTo>
                  <a:lnTo>
                    <a:pt x="1230632" y="50679"/>
                  </a:lnTo>
                  <a:lnTo>
                    <a:pt x="1230632" y="245678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725461" y="4242101"/>
            <a:ext cx="5523230" cy="113538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在禅道中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所有的一切都是围绕产品展开的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5461" y="2920143"/>
            <a:ext cx="5852795" cy="1030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产品主要管理需求（做什么功能）和开发计划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对应着交付物的概念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33690" y="2237513"/>
            <a:ext cx="5259070" cy="0"/>
          </a:xfrm>
          <a:custGeom>
            <a:avLst/>
            <a:gdLst/>
            <a:ahLst/>
            <a:cxnLst/>
            <a:rect l="l" t="t" r="r" b="b"/>
            <a:pathLst>
              <a:path w="5259069">
                <a:moveTo>
                  <a:pt x="0" y="0"/>
                </a:moveTo>
                <a:lnTo>
                  <a:pt x="5258572" y="0"/>
                </a:lnTo>
              </a:path>
            </a:pathLst>
          </a:custGeom>
          <a:ln w="183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21670" y="3569012"/>
            <a:ext cx="6170930" cy="0"/>
          </a:xfrm>
          <a:custGeom>
            <a:avLst/>
            <a:gdLst/>
            <a:ahLst/>
            <a:cxnLst/>
            <a:rect l="l" t="t" r="r" b="b"/>
            <a:pathLst>
              <a:path w="6170930">
                <a:moveTo>
                  <a:pt x="0" y="0"/>
                </a:moveTo>
                <a:lnTo>
                  <a:pt x="6170597" y="0"/>
                </a:lnTo>
              </a:path>
            </a:pathLst>
          </a:custGeom>
          <a:ln w="183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628899" y="2089125"/>
            <a:ext cx="75692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dirty="0">
                <a:latin typeface="PMingLiU"/>
                <a:cs typeface="PMingLiU"/>
              </a:rPr>
              <a:t>产品</a:t>
            </a:r>
            <a:r>
              <a:rPr sz="1900" spc="-50" dirty="0">
                <a:latin typeface="PMingLiU"/>
                <a:cs typeface="PMingLiU"/>
              </a:rPr>
              <a:t>线</a:t>
            </a:r>
            <a:endParaRPr sz="1900">
              <a:latin typeface="PMingLiU"/>
              <a:cs typeface="PMingLiU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92624" y="2646850"/>
            <a:ext cx="976630" cy="511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20"/>
              </a:spcBef>
            </a:pPr>
            <a:r>
              <a:rPr sz="1900" spc="55" dirty="0">
                <a:latin typeface="PMingLiU"/>
                <a:cs typeface="PMingLiU"/>
              </a:rPr>
              <a:t>产品</a:t>
            </a:r>
            <a:r>
              <a:rPr sz="1900" spc="-50" dirty="0">
                <a:latin typeface="PMingLiU"/>
                <a:cs typeface="PMingLiU"/>
              </a:rPr>
              <a:t>A</a:t>
            </a:r>
            <a:endParaRPr sz="1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50" spc="-20" dirty="0">
                <a:solidFill>
                  <a:srgbClr val="808080"/>
                </a:solidFill>
                <a:latin typeface="PMingLiU"/>
                <a:cs typeface="PMingLiU"/>
              </a:rPr>
              <a:t>正常产品类</a:t>
            </a:r>
            <a:r>
              <a:rPr sz="1250" spc="-50" dirty="0">
                <a:solidFill>
                  <a:srgbClr val="808080"/>
                </a:solidFill>
                <a:latin typeface="PMingLiU"/>
                <a:cs typeface="PMingLiU"/>
              </a:rPr>
              <a:t>型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696096" y="2650609"/>
            <a:ext cx="529590" cy="607060"/>
            <a:chOff x="10696096" y="2650609"/>
            <a:chExt cx="529590" cy="607060"/>
          </a:xfrm>
        </p:grpSpPr>
        <p:sp>
          <p:nvSpPr>
            <p:cNvPr id="14" name="object 14"/>
            <p:cNvSpPr/>
            <p:nvPr/>
          </p:nvSpPr>
          <p:spPr>
            <a:xfrm>
              <a:off x="10711378" y="2665891"/>
              <a:ext cx="499109" cy="576580"/>
            </a:xfrm>
            <a:custGeom>
              <a:avLst/>
              <a:gdLst/>
              <a:ahLst/>
              <a:cxnLst/>
              <a:rect l="l" t="t" r="r" b="b"/>
              <a:pathLst>
                <a:path w="499109" h="576580">
                  <a:moveTo>
                    <a:pt x="0" y="144058"/>
                  </a:moveTo>
                  <a:lnTo>
                    <a:pt x="0" y="432164"/>
                  </a:lnTo>
                  <a:lnTo>
                    <a:pt x="249510" y="576223"/>
                  </a:lnTo>
                  <a:lnTo>
                    <a:pt x="499021" y="432164"/>
                  </a:lnTo>
                  <a:lnTo>
                    <a:pt x="499021" y="144058"/>
                  </a:lnTo>
                  <a:lnTo>
                    <a:pt x="249510" y="0"/>
                  </a:lnTo>
                  <a:lnTo>
                    <a:pt x="0" y="144058"/>
                  </a:lnTo>
                  <a:close/>
                </a:path>
                <a:path w="499109" h="576580">
                  <a:moveTo>
                    <a:pt x="0" y="144058"/>
                  </a:moveTo>
                  <a:lnTo>
                    <a:pt x="249510" y="288221"/>
                  </a:lnTo>
                  <a:lnTo>
                    <a:pt x="249510" y="576547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960891" y="2809842"/>
              <a:ext cx="249554" cy="144780"/>
            </a:xfrm>
            <a:custGeom>
              <a:avLst/>
              <a:gdLst/>
              <a:ahLst/>
              <a:cxnLst/>
              <a:rect l="l" t="t" r="r" b="b"/>
              <a:pathLst>
                <a:path w="249554" h="144780">
                  <a:moveTo>
                    <a:pt x="249510" y="0"/>
                  </a:moveTo>
                  <a:lnTo>
                    <a:pt x="0" y="144163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3510345" y="2646812"/>
            <a:ext cx="817880" cy="511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20"/>
              </a:spcBef>
            </a:pPr>
            <a:r>
              <a:rPr sz="1900" spc="95" dirty="0">
                <a:latin typeface="PMingLiU"/>
                <a:cs typeface="PMingLiU"/>
              </a:rPr>
              <a:t>产品</a:t>
            </a:r>
            <a:r>
              <a:rPr sz="1900" spc="5" dirty="0">
                <a:latin typeface="PMingLiU"/>
                <a:cs typeface="PMingLiU"/>
              </a:rPr>
              <a:t>B</a:t>
            </a:r>
            <a:endParaRPr sz="1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50" spc="-20" dirty="0">
                <a:solidFill>
                  <a:srgbClr val="808080"/>
                </a:solidFill>
                <a:latin typeface="PMingLiU"/>
                <a:cs typeface="PMingLiU"/>
              </a:rPr>
              <a:t>多平台产</a:t>
            </a:r>
            <a:r>
              <a:rPr sz="1250" spc="-50" dirty="0">
                <a:solidFill>
                  <a:srgbClr val="808080"/>
                </a:solidFill>
                <a:latin typeface="PMingLiU"/>
                <a:cs typeface="PMingLiU"/>
              </a:rPr>
              <a:t>品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813822" y="2650609"/>
            <a:ext cx="529590" cy="607060"/>
            <a:chOff x="12813822" y="2650609"/>
            <a:chExt cx="529590" cy="607060"/>
          </a:xfrm>
        </p:grpSpPr>
        <p:sp>
          <p:nvSpPr>
            <p:cNvPr id="18" name="object 18"/>
            <p:cNvSpPr/>
            <p:nvPr/>
          </p:nvSpPr>
          <p:spPr>
            <a:xfrm>
              <a:off x="12829104" y="2665891"/>
              <a:ext cx="499109" cy="576580"/>
            </a:xfrm>
            <a:custGeom>
              <a:avLst/>
              <a:gdLst/>
              <a:ahLst/>
              <a:cxnLst/>
              <a:rect l="l" t="t" r="r" b="b"/>
              <a:pathLst>
                <a:path w="499109" h="576580">
                  <a:moveTo>
                    <a:pt x="0" y="144058"/>
                  </a:moveTo>
                  <a:lnTo>
                    <a:pt x="0" y="432164"/>
                  </a:lnTo>
                  <a:lnTo>
                    <a:pt x="249510" y="576223"/>
                  </a:lnTo>
                  <a:lnTo>
                    <a:pt x="499021" y="432164"/>
                  </a:lnTo>
                  <a:lnTo>
                    <a:pt x="499021" y="144058"/>
                  </a:lnTo>
                  <a:lnTo>
                    <a:pt x="249510" y="0"/>
                  </a:lnTo>
                  <a:lnTo>
                    <a:pt x="0" y="144058"/>
                  </a:lnTo>
                  <a:close/>
                </a:path>
                <a:path w="499109" h="576580">
                  <a:moveTo>
                    <a:pt x="0" y="144058"/>
                  </a:moveTo>
                  <a:lnTo>
                    <a:pt x="249510" y="288221"/>
                  </a:lnTo>
                  <a:lnTo>
                    <a:pt x="249510" y="576547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078617" y="2809842"/>
              <a:ext cx="249554" cy="144780"/>
            </a:xfrm>
            <a:custGeom>
              <a:avLst/>
              <a:gdLst/>
              <a:ahLst/>
              <a:cxnLst/>
              <a:rect l="l" t="t" r="r" b="b"/>
              <a:pathLst>
                <a:path w="249555" h="144780">
                  <a:moveTo>
                    <a:pt x="249510" y="0"/>
                  </a:moveTo>
                  <a:lnTo>
                    <a:pt x="0" y="144163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5577456" y="2646812"/>
            <a:ext cx="817880" cy="511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20"/>
              </a:spcBef>
            </a:pPr>
            <a:r>
              <a:rPr sz="1900" spc="130" dirty="0">
                <a:latin typeface="PMingLiU"/>
                <a:cs typeface="PMingLiU"/>
              </a:rPr>
              <a:t>产品</a:t>
            </a:r>
            <a:r>
              <a:rPr sz="1900" spc="30" dirty="0">
                <a:latin typeface="PMingLiU"/>
                <a:cs typeface="PMingLiU"/>
              </a:rPr>
              <a:t>C</a:t>
            </a:r>
            <a:endParaRPr sz="1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50" spc="-20" dirty="0">
                <a:solidFill>
                  <a:srgbClr val="808080"/>
                </a:solidFill>
                <a:latin typeface="PMingLiU"/>
                <a:cs typeface="PMingLiU"/>
              </a:rPr>
              <a:t>多分支产</a:t>
            </a:r>
            <a:r>
              <a:rPr sz="1250" spc="-50" dirty="0">
                <a:solidFill>
                  <a:srgbClr val="808080"/>
                </a:solidFill>
                <a:latin typeface="PMingLiU"/>
                <a:cs typeface="PMingLiU"/>
              </a:rPr>
              <a:t>品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880931" y="2650609"/>
            <a:ext cx="529590" cy="607060"/>
            <a:chOff x="14880931" y="2650609"/>
            <a:chExt cx="529590" cy="607060"/>
          </a:xfrm>
        </p:grpSpPr>
        <p:sp>
          <p:nvSpPr>
            <p:cNvPr id="22" name="object 22"/>
            <p:cNvSpPr/>
            <p:nvPr/>
          </p:nvSpPr>
          <p:spPr>
            <a:xfrm>
              <a:off x="14896214" y="2665891"/>
              <a:ext cx="499109" cy="576580"/>
            </a:xfrm>
            <a:custGeom>
              <a:avLst/>
              <a:gdLst/>
              <a:ahLst/>
              <a:cxnLst/>
              <a:rect l="l" t="t" r="r" b="b"/>
              <a:pathLst>
                <a:path w="499109" h="576580">
                  <a:moveTo>
                    <a:pt x="0" y="144058"/>
                  </a:moveTo>
                  <a:lnTo>
                    <a:pt x="0" y="432164"/>
                  </a:lnTo>
                  <a:lnTo>
                    <a:pt x="249510" y="576223"/>
                  </a:lnTo>
                  <a:lnTo>
                    <a:pt x="499021" y="432164"/>
                  </a:lnTo>
                  <a:lnTo>
                    <a:pt x="499021" y="144058"/>
                  </a:lnTo>
                  <a:lnTo>
                    <a:pt x="249510" y="0"/>
                  </a:lnTo>
                  <a:lnTo>
                    <a:pt x="0" y="144058"/>
                  </a:lnTo>
                  <a:close/>
                </a:path>
                <a:path w="499109" h="576580">
                  <a:moveTo>
                    <a:pt x="0" y="144058"/>
                  </a:moveTo>
                  <a:lnTo>
                    <a:pt x="249510" y="288221"/>
                  </a:lnTo>
                  <a:lnTo>
                    <a:pt x="249510" y="576547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145727" y="2809842"/>
              <a:ext cx="249554" cy="144780"/>
            </a:xfrm>
            <a:custGeom>
              <a:avLst/>
              <a:gdLst/>
              <a:ahLst/>
              <a:cxnLst/>
              <a:rect l="l" t="t" r="r" b="b"/>
              <a:pathLst>
                <a:path w="249555" h="144780">
                  <a:moveTo>
                    <a:pt x="249510" y="0"/>
                  </a:moveTo>
                  <a:lnTo>
                    <a:pt x="0" y="144163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2386536" y="6338548"/>
            <a:ext cx="424815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80" dirty="0">
                <a:latin typeface="PMingLiU"/>
                <a:cs typeface="PMingLiU"/>
              </a:rPr>
              <a:t>iOS</a:t>
            </a:r>
            <a:r>
              <a:rPr sz="1100" spc="120" dirty="0">
                <a:latin typeface="PMingLiU"/>
                <a:cs typeface="PMingLiU"/>
              </a:rPr>
              <a:t>版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950271" y="6338548"/>
            <a:ext cx="1080135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04850" algn="l"/>
              </a:tabLst>
            </a:pPr>
            <a:r>
              <a:rPr sz="1100" dirty="0">
                <a:latin typeface="PMingLiU"/>
                <a:cs typeface="PMingLiU"/>
              </a:rPr>
              <a:t>安卓</a:t>
            </a:r>
            <a:r>
              <a:rPr sz="1100" spc="-50" dirty="0">
                <a:latin typeface="PMingLiU"/>
                <a:cs typeface="PMingLiU"/>
              </a:rPr>
              <a:t>版</a:t>
            </a:r>
            <a:r>
              <a:rPr sz="1100" dirty="0">
                <a:latin typeface="PMingLiU"/>
                <a:cs typeface="PMingLiU"/>
              </a:rPr>
              <a:t>	</a:t>
            </a:r>
            <a:r>
              <a:rPr sz="1100" spc="120" dirty="0">
                <a:latin typeface="PMingLiU"/>
                <a:cs typeface="PMingLiU"/>
              </a:rPr>
              <a:t>PC</a:t>
            </a:r>
            <a:r>
              <a:rPr sz="1100" spc="165" dirty="0">
                <a:latin typeface="PMingLiU"/>
                <a:cs typeface="PMingLiU"/>
              </a:rPr>
              <a:t>端</a:t>
            </a:r>
            <a:endParaRPr sz="1100">
              <a:latin typeface="PMingLiU"/>
              <a:cs typeface="PMingLiU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061571" y="4549806"/>
            <a:ext cx="5311140" cy="2132965"/>
            <a:chOff x="11061571" y="4549806"/>
            <a:chExt cx="5311140" cy="2132965"/>
          </a:xfrm>
        </p:grpSpPr>
        <p:sp>
          <p:nvSpPr>
            <p:cNvPr id="27" name="object 27"/>
            <p:cNvSpPr/>
            <p:nvPr/>
          </p:nvSpPr>
          <p:spPr>
            <a:xfrm>
              <a:off x="14945016" y="5564643"/>
              <a:ext cx="344170" cy="1112520"/>
            </a:xfrm>
            <a:custGeom>
              <a:avLst/>
              <a:gdLst/>
              <a:ahLst/>
              <a:cxnLst/>
              <a:rect l="l" t="t" r="r" b="b"/>
              <a:pathLst>
                <a:path w="344169" h="1112520">
                  <a:moveTo>
                    <a:pt x="344010" y="1112238"/>
                  </a:moveTo>
                  <a:lnTo>
                    <a:pt x="50679" y="1112238"/>
                  </a:lnTo>
                  <a:lnTo>
                    <a:pt x="30952" y="1108255"/>
                  </a:lnTo>
                  <a:lnTo>
                    <a:pt x="14843" y="1097393"/>
                  </a:lnTo>
                  <a:lnTo>
                    <a:pt x="3982" y="1081281"/>
                  </a:lnTo>
                  <a:lnTo>
                    <a:pt x="0" y="1061548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945011" y="6347944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69">
                  <a:moveTo>
                    <a:pt x="0" y="0"/>
                  </a:moveTo>
                  <a:lnTo>
                    <a:pt x="344010" y="0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945011" y="6034967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69">
                  <a:moveTo>
                    <a:pt x="0" y="0"/>
                  </a:moveTo>
                  <a:lnTo>
                    <a:pt x="344010" y="0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916042" y="4555203"/>
              <a:ext cx="2451100" cy="0"/>
            </a:xfrm>
            <a:custGeom>
              <a:avLst/>
              <a:gdLst/>
              <a:ahLst/>
              <a:cxnLst/>
              <a:rect l="l" t="t" r="r" b="b"/>
              <a:pathLst>
                <a:path w="2451100">
                  <a:moveTo>
                    <a:pt x="0" y="0"/>
                  </a:moveTo>
                  <a:lnTo>
                    <a:pt x="2450846" y="0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066968" y="5698830"/>
              <a:ext cx="5300345" cy="0"/>
            </a:xfrm>
            <a:custGeom>
              <a:avLst/>
              <a:gdLst/>
              <a:ahLst/>
              <a:cxnLst/>
              <a:rect l="l" t="t" r="r" b="b"/>
              <a:pathLst>
                <a:path w="5300344">
                  <a:moveTo>
                    <a:pt x="0" y="0"/>
                  </a:moveTo>
                  <a:lnTo>
                    <a:pt x="5299922" y="0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144927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69" y="0"/>
                  </a:moveTo>
                  <a:lnTo>
                    <a:pt x="0" y="0"/>
                  </a:lnTo>
                  <a:lnTo>
                    <a:pt x="0" y="413369"/>
                  </a:lnTo>
                  <a:lnTo>
                    <a:pt x="413369" y="413369"/>
                  </a:lnTo>
                  <a:lnTo>
                    <a:pt x="41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144927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69" y="413369"/>
                  </a:moveTo>
                  <a:lnTo>
                    <a:pt x="0" y="413369"/>
                  </a:lnTo>
                  <a:lnTo>
                    <a:pt x="0" y="0"/>
                  </a:lnTo>
                  <a:lnTo>
                    <a:pt x="413369" y="0"/>
                  </a:lnTo>
                  <a:lnTo>
                    <a:pt x="413369" y="413369"/>
                  </a:lnTo>
                  <a:close/>
                </a:path>
              </a:pathLst>
            </a:custGeom>
            <a:ln w="20941">
              <a:solidFill>
                <a:srgbClr val="7985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5376259" y="5918372"/>
            <a:ext cx="848360" cy="5060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dirty="0">
                <a:latin typeface="PMingLiU"/>
                <a:cs typeface="PMingLiU"/>
              </a:rPr>
              <a:t>A客户定制</a:t>
            </a:r>
            <a:r>
              <a:rPr sz="1100" spc="-50" dirty="0">
                <a:latin typeface="PMingLiU"/>
                <a:cs typeface="PMingLiU"/>
              </a:rPr>
              <a:t>版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100" dirty="0">
                <a:latin typeface="PMingLiU"/>
                <a:cs typeface="PMingLiU"/>
              </a:rPr>
              <a:t>B客户定制</a:t>
            </a:r>
            <a:r>
              <a:rPr sz="1100" spc="-50" dirty="0">
                <a:latin typeface="PMingLiU"/>
                <a:cs typeface="PMingLiU"/>
              </a:rPr>
              <a:t>版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376259" y="6567092"/>
            <a:ext cx="857250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dirty="0">
                <a:latin typeface="PMingLiU"/>
                <a:cs typeface="PMingLiU"/>
              </a:rPr>
              <a:t>C</a:t>
            </a:r>
            <a:r>
              <a:rPr sz="1100" spc="55" dirty="0">
                <a:latin typeface="PMingLiU"/>
                <a:cs typeface="PMingLiU"/>
              </a:rPr>
              <a:t>客户定制</a:t>
            </a:r>
            <a:r>
              <a:rPr sz="1100" spc="5" dirty="0">
                <a:latin typeface="PMingLiU"/>
                <a:cs typeface="PMingLiU"/>
              </a:rPr>
              <a:t>版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71376" y="4418064"/>
            <a:ext cx="265239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latin typeface="PMingLiU"/>
                <a:cs typeface="PMingLiU"/>
              </a:rPr>
              <a:t>例如：office办公软件产品</a:t>
            </a:r>
            <a:r>
              <a:rPr sz="1650" spc="-50" dirty="0">
                <a:latin typeface="PMingLiU"/>
                <a:cs typeface="PMingLiU"/>
              </a:rPr>
              <a:t>线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727340" y="4905050"/>
            <a:ext cx="84201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95"/>
              </a:spcBef>
            </a:pPr>
            <a:r>
              <a:rPr sz="1650" spc="165" dirty="0">
                <a:solidFill>
                  <a:srgbClr val="0947D1"/>
                </a:solidFill>
                <a:latin typeface="PMingLiU"/>
                <a:cs typeface="PMingLiU"/>
              </a:rPr>
              <a:t>Word</a:t>
            </a:r>
            <a:endParaRPr sz="16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50" dirty="0">
                <a:solidFill>
                  <a:srgbClr val="808080"/>
                </a:solidFill>
                <a:latin typeface="PMingLiU"/>
                <a:cs typeface="PMingLiU"/>
              </a:rPr>
              <a:t>正常产品类</a:t>
            </a:r>
            <a:r>
              <a:rPr sz="1050" spc="-50" dirty="0">
                <a:solidFill>
                  <a:srgbClr val="808080"/>
                </a:solidFill>
                <a:latin typeface="PMingLiU"/>
                <a:cs typeface="PMingLiU"/>
              </a:rPr>
              <a:t>型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546258" y="4904955"/>
            <a:ext cx="706120" cy="443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95"/>
              </a:spcBef>
            </a:pPr>
            <a:r>
              <a:rPr sz="1650" spc="140" dirty="0">
                <a:solidFill>
                  <a:srgbClr val="03B892"/>
                </a:solidFill>
                <a:latin typeface="PMingLiU"/>
                <a:cs typeface="PMingLiU"/>
              </a:rPr>
              <a:t>Excel</a:t>
            </a:r>
            <a:endParaRPr sz="16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50" dirty="0">
                <a:solidFill>
                  <a:srgbClr val="808080"/>
                </a:solidFill>
                <a:latin typeface="PMingLiU"/>
                <a:cs typeface="PMingLiU"/>
              </a:rPr>
              <a:t>多平台产</a:t>
            </a:r>
            <a:r>
              <a:rPr sz="1050" spc="-50" dirty="0">
                <a:solidFill>
                  <a:srgbClr val="808080"/>
                </a:solidFill>
                <a:latin typeface="PMingLiU"/>
                <a:cs typeface="PMingLiU"/>
              </a:rPr>
              <a:t>品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321717" y="4904955"/>
            <a:ext cx="706120" cy="443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95"/>
              </a:spcBef>
            </a:pPr>
            <a:r>
              <a:rPr sz="1650" spc="245" dirty="0">
                <a:solidFill>
                  <a:srgbClr val="F05A23"/>
                </a:solidFill>
                <a:latin typeface="PMingLiU"/>
                <a:cs typeface="PMingLiU"/>
              </a:rPr>
              <a:t>PPT</a:t>
            </a:r>
            <a:endParaRPr sz="16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50" dirty="0">
                <a:solidFill>
                  <a:srgbClr val="808080"/>
                </a:solidFill>
                <a:latin typeface="PMingLiU"/>
                <a:cs typeface="PMingLiU"/>
              </a:rPr>
              <a:t>多分支产</a:t>
            </a:r>
            <a:r>
              <a:rPr sz="1050" spc="-50" dirty="0">
                <a:solidFill>
                  <a:srgbClr val="808080"/>
                </a:solidFill>
                <a:latin typeface="PMingLiU"/>
                <a:cs typeface="PMingLiU"/>
              </a:rPr>
              <a:t>品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227110" y="4997158"/>
            <a:ext cx="249554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200" dirty="0">
                <a:solidFill>
                  <a:srgbClr val="0947D1"/>
                </a:solidFill>
                <a:latin typeface="Arial" panose="020B0604020202020204"/>
                <a:cs typeface="Arial" panose="020B0604020202020204"/>
              </a:rPr>
              <a:t>W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2965326" y="4926534"/>
            <a:ext cx="434340" cy="434340"/>
            <a:chOff x="12965326" y="4926534"/>
            <a:chExt cx="434340" cy="434340"/>
          </a:xfrm>
        </p:grpSpPr>
        <p:sp>
          <p:nvSpPr>
            <p:cNvPr id="42" name="object 42"/>
            <p:cNvSpPr/>
            <p:nvPr/>
          </p:nvSpPr>
          <p:spPr>
            <a:xfrm>
              <a:off x="12975803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69" y="0"/>
                  </a:moveTo>
                  <a:lnTo>
                    <a:pt x="0" y="0"/>
                  </a:lnTo>
                  <a:lnTo>
                    <a:pt x="0" y="413369"/>
                  </a:lnTo>
                  <a:lnTo>
                    <a:pt x="413369" y="413369"/>
                  </a:lnTo>
                  <a:lnTo>
                    <a:pt x="41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975803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69" y="413369"/>
                  </a:moveTo>
                  <a:lnTo>
                    <a:pt x="0" y="413369"/>
                  </a:lnTo>
                  <a:lnTo>
                    <a:pt x="0" y="0"/>
                  </a:lnTo>
                  <a:lnTo>
                    <a:pt x="413369" y="0"/>
                  </a:lnTo>
                  <a:lnTo>
                    <a:pt x="413369" y="413369"/>
                  </a:lnTo>
                  <a:close/>
                </a:path>
              </a:pathLst>
            </a:custGeom>
            <a:ln w="20941">
              <a:solidFill>
                <a:srgbClr val="7985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3086429" y="4997158"/>
            <a:ext cx="19748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250" dirty="0">
                <a:solidFill>
                  <a:srgbClr val="03B892"/>
                </a:solidFill>
                <a:latin typeface="Arial" panose="020B0604020202020204"/>
                <a:cs typeface="Arial" panose="020B0604020202020204"/>
              </a:rPr>
              <a:t>X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4727854" y="4926541"/>
            <a:ext cx="434340" cy="434340"/>
            <a:chOff x="14727854" y="4926541"/>
            <a:chExt cx="434340" cy="434340"/>
          </a:xfrm>
        </p:grpSpPr>
        <p:sp>
          <p:nvSpPr>
            <p:cNvPr id="46" name="object 46"/>
            <p:cNvSpPr/>
            <p:nvPr/>
          </p:nvSpPr>
          <p:spPr>
            <a:xfrm>
              <a:off x="14738325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69" y="0"/>
                  </a:moveTo>
                  <a:lnTo>
                    <a:pt x="0" y="0"/>
                  </a:lnTo>
                  <a:lnTo>
                    <a:pt x="0" y="413369"/>
                  </a:lnTo>
                  <a:lnTo>
                    <a:pt x="413369" y="413369"/>
                  </a:lnTo>
                  <a:lnTo>
                    <a:pt x="41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738325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69" y="413369"/>
                  </a:moveTo>
                  <a:lnTo>
                    <a:pt x="0" y="413369"/>
                  </a:lnTo>
                  <a:lnTo>
                    <a:pt x="0" y="0"/>
                  </a:lnTo>
                  <a:lnTo>
                    <a:pt x="413369" y="0"/>
                  </a:lnTo>
                  <a:lnTo>
                    <a:pt x="413369" y="413369"/>
                  </a:lnTo>
                  <a:close/>
                </a:path>
              </a:pathLst>
            </a:custGeom>
            <a:ln w="20941">
              <a:solidFill>
                <a:srgbClr val="7985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14851079" y="4997158"/>
            <a:ext cx="18796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175" dirty="0">
                <a:solidFill>
                  <a:srgbClr val="F05A23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0621674" y="7830853"/>
            <a:ext cx="1130935" cy="434975"/>
          </a:xfrm>
          <a:custGeom>
            <a:avLst/>
            <a:gdLst/>
            <a:ahLst/>
            <a:cxnLst/>
            <a:rect l="l" t="t" r="r" b="b"/>
            <a:pathLst>
              <a:path w="1130934" h="434975">
                <a:moveTo>
                  <a:pt x="913396" y="0"/>
                </a:moveTo>
                <a:lnTo>
                  <a:pt x="217375" y="0"/>
                </a:lnTo>
                <a:lnTo>
                  <a:pt x="167531" y="5740"/>
                </a:lnTo>
                <a:lnTo>
                  <a:pt x="121776" y="22093"/>
                </a:lnTo>
                <a:lnTo>
                  <a:pt x="81415" y="47753"/>
                </a:lnTo>
                <a:lnTo>
                  <a:pt x="47753" y="81415"/>
                </a:lnTo>
                <a:lnTo>
                  <a:pt x="22093" y="121776"/>
                </a:lnTo>
                <a:lnTo>
                  <a:pt x="5740" y="167531"/>
                </a:lnTo>
                <a:lnTo>
                  <a:pt x="0" y="217375"/>
                </a:lnTo>
                <a:lnTo>
                  <a:pt x="5740" y="267219"/>
                </a:lnTo>
                <a:lnTo>
                  <a:pt x="22093" y="312974"/>
                </a:lnTo>
                <a:lnTo>
                  <a:pt x="47753" y="353335"/>
                </a:lnTo>
                <a:lnTo>
                  <a:pt x="81415" y="386998"/>
                </a:lnTo>
                <a:lnTo>
                  <a:pt x="121776" y="412657"/>
                </a:lnTo>
                <a:lnTo>
                  <a:pt x="167531" y="429010"/>
                </a:lnTo>
                <a:lnTo>
                  <a:pt x="217375" y="434751"/>
                </a:lnTo>
                <a:lnTo>
                  <a:pt x="913396" y="434751"/>
                </a:lnTo>
                <a:lnTo>
                  <a:pt x="963240" y="429010"/>
                </a:lnTo>
                <a:lnTo>
                  <a:pt x="1008995" y="412657"/>
                </a:lnTo>
                <a:lnTo>
                  <a:pt x="1049356" y="386998"/>
                </a:lnTo>
                <a:lnTo>
                  <a:pt x="1083018" y="353335"/>
                </a:lnTo>
                <a:lnTo>
                  <a:pt x="1108678" y="312974"/>
                </a:lnTo>
                <a:lnTo>
                  <a:pt x="1125031" y="267219"/>
                </a:lnTo>
                <a:lnTo>
                  <a:pt x="1130771" y="217375"/>
                </a:lnTo>
                <a:lnTo>
                  <a:pt x="1125031" y="167531"/>
                </a:lnTo>
                <a:lnTo>
                  <a:pt x="1108678" y="121776"/>
                </a:lnTo>
                <a:lnTo>
                  <a:pt x="1083018" y="81415"/>
                </a:lnTo>
                <a:lnTo>
                  <a:pt x="1049356" y="47753"/>
                </a:lnTo>
                <a:lnTo>
                  <a:pt x="1008995" y="22093"/>
                </a:lnTo>
                <a:lnTo>
                  <a:pt x="963240" y="5740"/>
                </a:lnTo>
                <a:lnTo>
                  <a:pt x="913396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621674" y="8554181"/>
            <a:ext cx="3061335" cy="434975"/>
          </a:xfrm>
          <a:custGeom>
            <a:avLst/>
            <a:gdLst/>
            <a:ahLst/>
            <a:cxnLst/>
            <a:rect l="l" t="t" r="r" b="b"/>
            <a:pathLst>
              <a:path w="3061334" h="434975">
                <a:moveTo>
                  <a:pt x="2843546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2843546" y="434751"/>
                </a:lnTo>
                <a:lnTo>
                  <a:pt x="2893391" y="429010"/>
                </a:lnTo>
                <a:lnTo>
                  <a:pt x="2939147" y="412657"/>
                </a:lnTo>
                <a:lnTo>
                  <a:pt x="2979510" y="386998"/>
                </a:lnTo>
                <a:lnTo>
                  <a:pt x="3013175" y="353335"/>
                </a:lnTo>
                <a:lnTo>
                  <a:pt x="3038837" y="312974"/>
                </a:lnTo>
                <a:lnTo>
                  <a:pt x="3055191" y="267219"/>
                </a:lnTo>
                <a:lnTo>
                  <a:pt x="3060932" y="217375"/>
                </a:lnTo>
                <a:lnTo>
                  <a:pt x="3055191" y="167534"/>
                </a:lnTo>
                <a:lnTo>
                  <a:pt x="3038837" y="121781"/>
                </a:lnTo>
                <a:lnTo>
                  <a:pt x="3013175" y="81420"/>
                </a:lnTo>
                <a:lnTo>
                  <a:pt x="2979510" y="47756"/>
                </a:lnTo>
                <a:lnTo>
                  <a:pt x="2939147" y="22095"/>
                </a:lnTo>
                <a:lnTo>
                  <a:pt x="2893391" y="5741"/>
                </a:lnTo>
                <a:lnTo>
                  <a:pt x="2843546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0608970" y="7888084"/>
            <a:ext cx="6919595" cy="20015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10"/>
              </a:spcBef>
              <a:tabLst>
                <a:tab pos="1325245" algn="l"/>
              </a:tabLst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产品</a:t>
            </a:r>
            <a:r>
              <a:rPr sz="1800" spc="-50" dirty="0">
                <a:solidFill>
                  <a:srgbClr val="FFFFFF"/>
                </a:solidFill>
                <a:latin typeface="PMingLiU"/>
                <a:cs typeface="PMingLiU"/>
              </a:rPr>
              <a:t>线</a:t>
            </a: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	</a:t>
            </a:r>
            <a:r>
              <a:rPr sz="2700" baseline="2000" dirty="0">
                <a:solidFill>
                  <a:srgbClr val="666666"/>
                </a:solidFill>
                <a:latin typeface="PMingLiU"/>
                <a:cs typeface="PMingLiU"/>
              </a:rPr>
              <a:t>帮助产品经理归纳产品分类</a:t>
            </a:r>
            <a:r>
              <a:rPr sz="2700" spc="-75" baseline="200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700" baseline="20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PMingLiU"/>
              <a:cs typeface="PMingLiU"/>
            </a:endParaRPr>
          </a:p>
          <a:p>
            <a:pPr marL="23431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PMingLiU"/>
                <a:cs typeface="PMingLiU"/>
              </a:rPr>
              <a:t>多分支和多平台产品类型</a:t>
            </a:r>
            <a:endParaRPr sz="1800">
              <a:latin typeface="PMingLiU"/>
              <a:cs typeface="PMingLiU"/>
            </a:endParaRPr>
          </a:p>
          <a:p>
            <a:pPr marL="12700" marR="5080">
              <a:lnSpc>
                <a:spcPct val="158000"/>
              </a:lnSpc>
              <a:spcBef>
                <a:spcPts val="855"/>
              </a:spcBef>
            </a:pPr>
            <a:r>
              <a:rPr sz="1800" spc="50" dirty="0">
                <a:solidFill>
                  <a:srgbClr val="666666"/>
                </a:solidFill>
                <a:latin typeface="PMingLiU"/>
                <a:cs typeface="PMingLiU"/>
              </a:rPr>
              <a:t>使得产品的管理开发更加的清晰明了。需求明确的划分到某个平台</a:t>
            </a:r>
            <a:r>
              <a:rPr sz="1800" spc="-5" dirty="0">
                <a:solidFill>
                  <a:srgbClr val="666666"/>
                </a:solidFill>
                <a:latin typeface="PMingLiU"/>
                <a:cs typeface="PMingLiU"/>
              </a:rPr>
              <a:t>和分支上，项目关联开发时就一目了然。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1</a:t>
            </a:r>
            <a:endParaRPr spc="35" dirty="0"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204" dirty="0"/>
              <a:t>16</a:t>
            </a:r>
            <a:endParaRPr spc="204" dirty="0"/>
          </a:p>
        </p:txBody>
      </p:sp>
      <p:sp>
        <p:nvSpPr>
          <p:cNvPr id="52" name="object 52"/>
          <p:cNvSpPr txBox="1"/>
          <p:nvPr/>
        </p:nvSpPr>
        <p:spPr>
          <a:xfrm>
            <a:off x="1725461" y="5603349"/>
            <a:ext cx="6407785" cy="10306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产品是整个项目管理活动的核心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1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产品经理在禅道中创建产品，搭建产品体系的框架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95" dirty="0">
                <a:latin typeface="PMingLiU"/>
                <a:cs typeface="PMingLiU"/>
              </a:rPr>
              <a:t>/</a:t>
            </a:r>
            <a:endParaRPr sz="3000">
              <a:latin typeface="PMingLiU"/>
              <a:cs typeface="PMingLiU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PMingLiU"/>
                <a:cs typeface="PMingLiU"/>
              </a:rPr>
              <a:t>创建产品</a:t>
            </a:r>
            <a:endParaRPr sz="34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85316" y="6387239"/>
            <a:ext cx="4764405" cy="4502785"/>
            <a:chOff x="785316" y="6387239"/>
            <a:chExt cx="4764405" cy="450278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85316" y="6387239"/>
              <a:ext cx="4764252" cy="45024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7397" y="6613046"/>
              <a:ext cx="4257040" cy="3989704"/>
            </a:xfrm>
            <a:custGeom>
              <a:avLst/>
              <a:gdLst/>
              <a:ahLst/>
              <a:cxnLst/>
              <a:rect l="l" t="t" r="r" b="b"/>
              <a:pathLst>
                <a:path w="4257040" h="3989704">
                  <a:moveTo>
                    <a:pt x="4149318" y="0"/>
                  </a:moveTo>
                  <a:lnTo>
                    <a:pt x="107598" y="0"/>
                  </a:lnTo>
                  <a:lnTo>
                    <a:pt x="65717" y="8456"/>
                  </a:lnTo>
                  <a:lnTo>
                    <a:pt x="31516" y="31516"/>
                  </a:lnTo>
                  <a:lnTo>
                    <a:pt x="8456" y="65717"/>
                  </a:lnTo>
                  <a:lnTo>
                    <a:pt x="0" y="107598"/>
                  </a:lnTo>
                  <a:lnTo>
                    <a:pt x="0" y="3881923"/>
                  </a:lnTo>
                  <a:lnTo>
                    <a:pt x="8456" y="3923798"/>
                  </a:lnTo>
                  <a:lnTo>
                    <a:pt x="31516" y="3957997"/>
                  </a:lnTo>
                  <a:lnTo>
                    <a:pt x="65717" y="3981056"/>
                  </a:lnTo>
                  <a:lnTo>
                    <a:pt x="107598" y="3989512"/>
                  </a:lnTo>
                  <a:lnTo>
                    <a:pt x="4149318" y="3989512"/>
                  </a:lnTo>
                  <a:lnTo>
                    <a:pt x="4191199" y="3981056"/>
                  </a:lnTo>
                  <a:lnTo>
                    <a:pt x="4225401" y="3957997"/>
                  </a:lnTo>
                  <a:lnTo>
                    <a:pt x="4248461" y="3923798"/>
                  </a:lnTo>
                  <a:lnTo>
                    <a:pt x="4256917" y="3881923"/>
                  </a:lnTo>
                  <a:lnTo>
                    <a:pt x="4256917" y="107598"/>
                  </a:lnTo>
                  <a:lnTo>
                    <a:pt x="4248461" y="65717"/>
                  </a:lnTo>
                  <a:lnTo>
                    <a:pt x="4225401" y="31516"/>
                  </a:lnTo>
                  <a:lnTo>
                    <a:pt x="4191199" y="8456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0054" y="735338"/>
            <a:ext cx="3362960" cy="149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50" b="1" spc="-325" dirty="0">
                <a:solidFill>
                  <a:srgbClr val="000000"/>
                </a:solidFill>
                <a:latin typeface="Verdana" panose="020B0604030504040204"/>
                <a:cs typeface="Verdana" panose="020B0604030504040204"/>
              </a:rPr>
              <a:t>CONTENTS</a:t>
            </a:r>
            <a:endParaRPr sz="4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5" dirty="0"/>
              <a:t>目录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4197950" y="10083611"/>
            <a:ext cx="83439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01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93469" y="6859236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29" h="317500">
                <a:moveTo>
                  <a:pt x="3726305" y="0"/>
                </a:moveTo>
                <a:lnTo>
                  <a:pt x="158466" y="0"/>
                </a:lnTo>
                <a:lnTo>
                  <a:pt x="108379" y="8079"/>
                </a:lnTo>
                <a:lnTo>
                  <a:pt x="64879" y="30575"/>
                </a:lnTo>
                <a:lnTo>
                  <a:pt x="30575" y="64879"/>
                </a:lnTo>
                <a:lnTo>
                  <a:pt x="8079" y="108379"/>
                </a:lnTo>
                <a:lnTo>
                  <a:pt x="0" y="158466"/>
                </a:lnTo>
                <a:lnTo>
                  <a:pt x="8079" y="208552"/>
                </a:lnTo>
                <a:lnTo>
                  <a:pt x="30575" y="252053"/>
                </a:lnTo>
                <a:lnTo>
                  <a:pt x="64879" y="286357"/>
                </a:lnTo>
                <a:lnTo>
                  <a:pt x="108379" y="308853"/>
                </a:lnTo>
                <a:lnTo>
                  <a:pt x="158466" y="316932"/>
                </a:lnTo>
                <a:lnTo>
                  <a:pt x="3726305" y="316932"/>
                </a:lnTo>
                <a:lnTo>
                  <a:pt x="3776391" y="308853"/>
                </a:lnTo>
                <a:lnTo>
                  <a:pt x="3819892" y="286357"/>
                </a:lnTo>
                <a:lnTo>
                  <a:pt x="3854196" y="252053"/>
                </a:lnTo>
                <a:lnTo>
                  <a:pt x="3876692" y="208552"/>
                </a:lnTo>
                <a:lnTo>
                  <a:pt x="3884771" y="158466"/>
                </a:lnTo>
                <a:lnTo>
                  <a:pt x="3876692" y="108379"/>
                </a:lnTo>
                <a:lnTo>
                  <a:pt x="3854196" y="64879"/>
                </a:lnTo>
                <a:lnTo>
                  <a:pt x="3819892" y="30575"/>
                </a:lnTo>
                <a:lnTo>
                  <a:pt x="3776391" y="8079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38396" y="6748558"/>
            <a:ext cx="1596390" cy="275018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5"/>
              </a:spcBef>
            </a:pPr>
            <a:r>
              <a:rPr sz="175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PREFACE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前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言</a:t>
            </a:r>
            <a:endParaRPr sz="2900">
              <a:latin typeface="PMingLiU"/>
              <a:cs typeface="PMingLiU"/>
            </a:endParaRPr>
          </a:p>
          <a:p>
            <a:pPr marL="12700" marR="266700">
              <a:lnSpc>
                <a:spcPct val="124000"/>
              </a:lnSpc>
              <a:spcBef>
                <a:spcPts val="1265"/>
              </a:spcBef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旗舰版简述</a:t>
            </a: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层级概念</a:t>
            </a:r>
            <a:endParaRPr sz="20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050" spc="-10" dirty="0">
                <a:solidFill>
                  <a:srgbClr val="0947D1"/>
                </a:solidFill>
                <a:latin typeface="PMingLiU"/>
                <a:cs typeface="PMingLiU"/>
              </a:rPr>
              <a:t>禅道流程图解</a:t>
            </a:r>
            <a:endParaRPr sz="20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各角色概述</a:t>
            </a:r>
            <a:endParaRPr sz="2050">
              <a:latin typeface="PMingLiU"/>
              <a:cs typeface="PMingLiU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18060" y="481660"/>
            <a:ext cx="8828405" cy="6563995"/>
            <a:chOff x="1318060" y="481660"/>
            <a:chExt cx="8828405" cy="6563995"/>
          </a:xfrm>
        </p:grpSpPr>
        <p:sp>
          <p:nvSpPr>
            <p:cNvPr id="11" name="object 11"/>
            <p:cNvSpPr/>
            <p:nvPr/>
          </p:nvSpPr>
          <p:spPr>
            <a:xfrm>
              <a:off x="1318060" y="6990092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611" y="0"/>
                  </a:moveTo>
                  <a:lnTo>
                    <a:pt x="16861" y="2170"/>
                  </a:lnTo>
                  <a:lnTo>
                    <a:pt x="8084" y="8088"/>
                  </a:lnTo>
                  <a:lnTo>
                    <a:pt x="2168" y="16865"/>
                  </a:lnTo>
                  <a:lnTo>
                    <a:pt x="0" y="27611"/>
                  </a:lnTo>
                  <a:lnTo>
                    <a:pt x="2168" y="38357"/>
                  </a:lnTo>
                  <a:lnTo>
                    <a:pt x="8084" y="47134"/>
                  </a:lnTo>
                  <a:lnTo>
                    <a:pt x="16861" y="53053"/>
                  </a:lnTo>
                  <a:lnTo>
                    <a:pt x="27611" y="55223"/>
                  </a:lnTo>
                  <a:lnTo>
                    <a:pt x="38357" y="53053"/>
                  </a:lnTo>
                  <a:lnTo>
                    <a:pt x="47134" y="47134"/>
                  </a:lnTo>
                  <a:lnTo>
                    <a:pt x="53053" y="38357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1564" y="481660"/>
              <a:ext cx="4774723" cy="269101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98048" y="705996"/>
              <a:ext cx="4257040" cy="2182495"/>
            </a:xfrm>
            <a:custGeom>
              <a:avLst/>
              <a:gdLst/>
              <a:ahLst/>
              <a:cxnLst/>
              <a:rect l="l" t="t" r="r" b="b"/>
              <a:pathLst>
                <a:path w="4257040" h="2182495">
                  <a:moveTo>
                    <a:pt x="4149318" y="0"/>
                  </a:moveTo>
                  <a:lnTo>
                    <a:pt x="107598" y="0"/>
                  </a:lnTo>
                  <a:lnTo>
                    <a:pt x="65717" y="8456"/>
                  </a:lnTo>
                  <a:lnTo>
                    <a:pt x="31516" y="31516"/>
                  </a:lnTo>
                  <a:lnTo>
                    <a:pt x="8456" y="65717"/>
                  </a:lnTo>
                  <a:lnTo>
                    <a:pt x="0" y="107598"/>
                  </a:lnTo>
                  <a:lnTo>
                    <a:pt x="0" y="2074313"/>
                  </a:lnTo>
                  <a:lnTo>
                    <a:pt x="8456" y="2116194"/>
                  </a:lnTo>
                  <a:lnTo>
                    <a:pt x="31516" y="2150396"/>
                  </a:lnTo>
                  <a:lnTo>
                    <a:pt x="65717" y="2173456"/>
                  </a:lnTo>
                  <a:lnTo>
                    <a:pt x="107598" y="2181912"/>
                  </a:lnTo>
                  <a:lnTo>
                    <a:pt x="4149318" y="2181912"/>
                  </a:lnTo>
                  <a:lnTo>
                    <a:pt x="4191199" y="2173456"/>
                  </a:lnTo>
                  <a:lnTo>
                    <a:pt x="4225401" y="2150396"/>
                  </a:lnTo>
                  <a:lnTo>
                    <a:pt x="4248461" y="2116194"/>
                  </a:lnTo>
                  <a:lnTo>
                    <a:pt x="4256917" y="2074313"/>
                  </a:lnTo>
                  <a:lnTo>
                    <a:pt x="4256917" y="107598"/>
                  </a:lnTo>
                  <a:lnTo>
                    <a:pt x="4248461" y="65717"/>
                  </a:lnTo>
                  <a:lnTo>
                    <a:pt x="4225401" y="31516"/>
                  </a:lnTo>
                  <a:lnTo>
                    <a:pt x="4191199" y="8456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787793" y="2368956"/>
            <a:ext cx="83566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09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4126" y="952183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29" h="317500">
                <a:moveTo>
                  <a:pt x="3726294" y="0"/>
                </a:moveTo>
                <a:lnTo>
                  <a:pt x="158455" y="0"/>
                </a:lnTo>
                <a:lnTo>
                  <a:pt x="108370" y="8079"/>
                </a:lnTo>
                <a:lnTo>
                  <a:pt x="64872" y="30575"/>
                </a:lnTo>
                <a:lnTo>
                  <a:pt x="30571" y="64879"/>
                </a:lnTo>
                <a:lnTo>
                  <a:pt x="8077" y="108379"/>
                </a:lnTo>
                <a:lnTo>
                  <a:pt x="0" y="158466"/>
                </a:lnTo>
                <a:lnTo>
                  <a:pt x="8077" y="208552"/>
                </a:lnTo>
                <a:lnTo>
                  <a:pt x="30571" y="252053"/>
                </a:lnTo>
                <a:lnTo>
                  <a:pt x="64872" y="286357"/>
                </a:lnTo>
                <a:lnTo>
                  <a:pt x="108370" y="308853"/>
                </a:lnTo>
                <a:lnTo>
                  <a:pt x="158455" y="316932"/>
                </a:lnTo>
                <a:lnTo>
                  <a:pt x="3726294" y="316932"/>
                </a:lnTo>
                <a:lnTo>
                  <a:pt x="3776381" y="308853"/>
                </a:lnTo>
                <a:lnTo>
                  <a:pt x="3819881" y="286357"/>
                </a:lnTo>
                <a:lnTo>
                  <a:pt x="3854185" y="252053"/>
                </a:lnTo>
                <a:lnTo>
                  <a:pt x="3876682" y="208552"/>
                </a:lnTo>
                <a:lnTo>
                  <a:pt x="3884761" y="158466"/>
                </a:lnTo>
                <a:lnTo>
                  <a:pt x="3876682" y="108379"/>
                </a:lnTo>
                <a:lnTo>
                  <a:pt x="3854185" y="64879"/>
                </a:lnTo>
                <a:lnTo>
                  <a:pt x="3819881" y="30575"/>
                </a:lnTo>
                <a:lnTo>
                  <a:pt x="3776381" y="8079"/>
                </a:lnTo>
                <a:lnTo>
                  <a:pt x="3726294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829046" y="841501"/>
            <a:ext cx="1674495" cy="158813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5"/>
              </a:spcBef>
            </a:pPr>
            <a:r>
              <a:rPr sz="17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LEADERSHIP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高层管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理</a:t>
            </a:r>
            <a:endParaRPr sz="2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项目集管理</a:t>
            </a:r>
            <a:endParaRPr sz="2050">
              <a:latin typeface="PMingLiU"/>
              <a:cs typeface="PMingLiU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71564" y="1083041"/>
            <a:ext cx="4775200" cy="9806940"/>
            <a:chOff x="5371564" y="1083041"/>
            <a:chExt cx="4775200" cy="980694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1564" y="4659543"/>
              <a:ext cx="4774723" cy="62301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98046" y="1083049"/>
              <a:ext cx="4257040" cy="9519920"/>
            </a:xfrm>
            <a:custGeom>
              <a:avLst/>
              <a:gdLst/>
              <a:ahLst/>
              <a:cxnLst/>
              <a:rect l="l" t="t" r="r" b="b"/>
              <a:pathLst>
                <a:path w="4257040" h="9519920">
                  <a:moveTo>
                    <a:pt x="365887" y="27609"/>
                  </a:moveTo>
                  <a:lnTo>
                    <a:pt x="363715" y="16865"/>
                  </a:lnTo>
                  <a:lnTo>
                    <a:pt x="357797" y="8089"/>
                  </a:lnTo>
                  <a:lnTo>
                    <a:pt x="349021" y="2171"/>
                  </a:lnTo>
                  <a:lnTo>
                    <a:pt x="338264" y="0"/>
                  </a:lnTo>
                  <a:lnTo>
                    <a:pt x="327520" y="2171"/>
                  </a:lnTo>
                  <a:lnTo>
                    <a:pt x="318744" y="8089"/>
                  </a:lnTo>
                  <a:lnTo>
                    <a:pt x="312826" y="16865"/>
                  </a:lnTo>
                  <a:lnTo>
                    <a:pt x="310654" y="27609"/>
                  </a:lnTo>
                  <a:lnTo>
                    <a:pt x="312826" y="38354"/>
                  </a:lnTo>
                  <a:lnTo>
                    <a:pt x="318744" y="47129"/>
                  </a:lnTo>
                  <a:lnTo>
                    <a:pt x="327520" y="53047"/>
                  </a:lnTo>
                  <a:lnTo>
                    <a:pt x="338264" y="55219"/>
                  </a:lnTo>
                  <a:lnTo>
                    <a:pt x="349021" y="53047"/>
                  </a:lnTo>
                  <a:lnTo>
                    <a:pt x="357797" y="47129"/>
                  </a:lnTo>
                  <a:lnTo>
                    <a:pt x="363715" y="38354"/>
                  </a:lnTo>
                  <a:lnTo>
                    <a:pt x="365887" y="27609"/>
                  </a:lnTo>
                  <a:close/>
                </a:path>
                <a:path w="4257040" h="9519920">
                  <a:moveTo>
                    <a:pt x="4256913" y="3912578"/>
                  </a:moveTo>
                  <a:lnTo>
                    <a:pt x="4248455" y="3870693"/>
                  </a:lnTo>
                  <a:lnTo>
                    <a:pt x="4225391" y="3836505"/>
                  </a:lnTo>
                  <a:lnTo>
                    <a:pt x="4191190" y="3813441"/>
                  </a:lnTo>
                  <a:lnTo>
                    <a:pt x="4149318" y="3804983"/>
                  </a:lnTo>
                  <a:lnTo>
                    <a:pt x="107594" y="3804983"/>
                  </a:lnTo>
                  <a:lnTo>
                    <a:pt x="65709" y="3813441"/>
                  </a:lnTo>
                  <a:lnTo>
                    <a:pt x="31508" y="3836505"/>
                  </a:lnTo>
                  <a:lnTo>
                    <a:pt x="8458" y="3870693"/>
                  </a:lnTo>
                  <a:lnTo>
                    <a:pt x="0" y="3912578"/>
                  </a:lnTo>
                  <a:lnTo>
                    <a:pt x="0" y="9411932"/>
                  </a:lnTo>
                  <a:lnTo>
                    <a:pt x="8458" y="9453804"/>
                  </a:lnTo>
                  <a:lnTo>
                    <a:pt x="31508" y="9488005"/>
                  </a:lnTo>
                  <a:lnTo>
                    <a:pt x="65709" y="9511055"/>
                  </a:lnTo>
                  <a:lnTo>
                    <a:pt x="107594" y="9519514"/>
                  </a:lnTo>
                  <a:lnTo>
                    <a:pt x="4149318" y="9519514"/>
                  </a:lnTo>
                  <a:lnTo>
                    <a:pt x="4191190" y="9511055"/>
                  </a:lnTo>
                  <a:lnTo>
                    <a:pt x="4225391" y="9488005"/>
                  </a:lnTo>
                  <a:lnTo>
                    <a:pt x="4248455" y="9453804"/>
                  </a:lnTo>
                  <a:lnTo>
                    <a:pt x="4256913" y="9411932"/>
                  </a:lnTo>
                  <a:lnTo>
                    <a:pt x="4256913" y="39125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829046" y="5596430"/>
            <a:ext cx="1494155" cy="1014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产品经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理</a:t>
            </a:r>
            <a:endParaRPr sz="2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创建产品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9046" y="6585753"/>
            <a:ext cx="1596390" cy="1962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28320">
              <a:lnSpc>
                <a:spcPct val="124000"/>
              </a:lnSpc>
              <a:spcBef>
                <a:spcPts val="95"/>
              </a:spcBef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需求管理计划管理</a:t>
            </a:r>
            <a:endParaRPr sz="2050">
              <a:latin typeface="PMingLiU"/>
              <a:cs typeface="PMingLiU"/>
            </a:endParaRPr>
          </a:p>
          <a:p>
            <a:pPr marL="12700" marR="5080">
              <a:lnSpc>
                <a:spcPct val="124000"/>
              </a:lnSpc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需求分析会议</a:t>
            </a:r>
            <a:r>
              <a:rPr sz="2050" spc="-25" dirty="0">
                <a:solidFill>
                  <a:srgbClr val="666666"/>
                </a:solidFill>
                <a:latin typeface="PMingLiU"/>
                <a:cs typeface="PMingLiU"/>
              </a:rPr>
              <a:t>发布</a:t>
            </a:r>
            <a:endParaRPr sz="20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需求跟踪矩阵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87793" y="10083611"/>
            <a:ext cx="83566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14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84126" y="5134213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29" h="317500">
                <a:moveTo>
                  <a:pt x="3726294" y="0"/>
                </a:moveTo>
                <a:lnTo>
                  <a:pt x="158455" y="0"/>
                </a:lnTo>
                <a:lnTo>
                  <a:pt x="108370" y="8079"/>
                </a:lnTo>
                <a:lnTo>
                  <a:pt x="64872" y="30575"/>
                </a:lnTo>
                <a:lnTo>
                  <a:pt x="30571" y="64879"/>
                </a:lnTo>
                <a:lnTo>
                  <a:pt x="8077" y="108379"/>
                </a:lnTo>
                <a:lnTo>
                  <a:pt x="0" y="158466"/>
                </a:lnTo>
                <a:lnTo>
                  <a:pt x="8077" y="208552"/>
                </a:lnTo>
                <a:lnTo>
                  <a:pt x="30571" y="252053"/>
                </a:lnTo>
                <a:lnTo>
                  <a:pt x="64872" y="286357"/>
                </a:lnTo>
                <a:lnTo>
                  <a:pt x="108370" y="308853"/>
                </a:lnTo>
                <a:lnTo>
                  <a:pt x="158455" y="316932"/>
                </a:lnTo>
                <a:lnTo>
                  <a:pt x="3726294" y="316932"/>
                </a:lnTo>
                <a:lnTo>
                  <a:pt x="3776381" y="308853"/>
                </a:lnTo>
                <a:lnTo>
                  <a:pt x="3819881" y="286357"/>
                </a:lnTo>
                <a:lnTo>
                  <a:pt x="3854185" y="252053"/>
                </a:lnTo>
                <a:lnTo>
                  <a:pt x="3876682" y="208552"/>
                </a:lnTo>
                <a:lnTo>
                  <a:pt x="3884761" y="158466"/>
                </a:lnTo>
                <a:lnTo>
                  <a:pt x="3876682" y="108379"/>
                </a:lnTo>
                <a:lnTo>
                  <a:pt x="3854185" y="64879"/>
                </a:lnTo>
                <a:lnTo>
                  <a:pt x="3819881" y="30575"/>
                </a:lnTo>
                <a:lnTo>
                  <a:pt x="3776381" y="8079"/>
                </a:lnTo>
                <a:lnTo>
                  <a:pt x="3726294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029532" y="5139067"/>
            <a:ext cx="211074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PRODUCT</a:t>
            </a:r>
            <a:r>
              <a:rPr sz="1750" b="1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OWNER</a:t>
            </a:r>
            <a:endParaRPr sz="175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908710" y="481660"/>
            <a:ext cx="8855710" cy="6177915"/>
            <a:chOff x="5908710" y="481660"/>
            <a:chExt cx="8855710" cy="6177915"/>
          </a:xfrm>
        </p:grpSpPr>
        <p:sp>
          <p:nvSpPr>
            <p:cNvPr id="26" name="object 26"/>
            <p:cNvSpPr/>
            <p:nvPr/>
          </p:nvSpPr>
          <p:spPr>
            <a:xfrm>
              <a:off x="5908710" y="526507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5">
                  <a:moveTo>
                    <a:pt x="27611" y="0"/>
                  </a:moveTo>
                  <a:lnTo>
                    <a:pt x="16861" y="2170"/>
                  </a:lnTo>
                  <a:lnTo>
                    <a:pt x="8084" y="8088"/>
                  </a:lnTo>
                  <a:lnTo>
                    <a:pt x="2168" y="16865"/>
                  </a:lnTo>
                  <a:lnTo>
                    <a:pt x="0" y="27611"/>
                  </a:lnTo>
                  <a:lnTo>
                    <a:pt x="2168" y="38357"/>
                  </a:lnTo>
                  <a:lnTo>
                    <a:pt x="8084" y="47134"/>
                  </a:lnTo>
                  <a:lnTo>
                    <a:pt x="16861" y="53053"/>
                  </a:lnTo>
                  <a:lnTo>
                    <a:pt x="27611" y="55223"/>
                  </a:lnTo>
                  <a:lnTo>
                    <a:pt x="38357" y="53053"/>
                  </a:lnTo>
                  <a:lnTo>
                    <a:pt x="47134" y="47134"/>
                  </a:lnTo>
                  <a:lnTo>
                    <a:pt x="53053" y="38357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9224" y="481660"/>
              <a:ext cx="4774723" cy="617782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218919" y="705998"/>
              <a:ext cx="4257040" cy="5667375"/>
            </a:xfrm>
            <a:custGeom>
              <a:avLst/>
              <a:gdLst/>
              <a:ahLst/>
              <a:cxnLst/>
              <a:rect l="l" t="t" r="r" b="b"/>
              <a:pathLst>
                <a:path w="4257040" h="5667375">
                  <a:moveTo>
                    <a:pt x="4149318" y="0"/>
                  </a:moveTo>
                  <a:lnTo>
                    <a:pt x="107588" y="0"/>
                  </a:lnTo>
                  <a:lnTo>
                    <a:pt x="65713" y="8454"/>
                  </a:lnTo>
                  <a:lnTo>
                    <a:pt x="31514" y="31512"/>
                  </a:lnTo>
                  <a:lnTo>
                    <a:pt x="8455" y="65713"/>
                  </a:lnTo>
                  <a:lnTo>
                    <a:pt x="0" y="107598"/>
                  </a:lnTo>
                  <a:lnTo>
                    <a:pt x="0" y="5559506"/>
                  </a:lnTo>
                  <a:lnTo>
                    <a:pt x="8455" y="5601387"/>
                  </a:lnTo>
                  <a:lnTo>
                    <a:pt x="31514" y="5635588"/>
                  </a:lnTo>
                  <a:lnTo>
                    <a:pt x="65713" y="5658648"/>
                  </a:lnTo>
                  <a:lnTo>
                    <a:pt x="107588" y="5667104"/>
                  </a:lnTo>
                  <a:lnTo>
                    <a:pt x="4149318" y="5667104"/>
                  </a:lnTo>
                  <a:lnTo>
                    <a:pt x="4191198" y="5658648"/>
                  </a:lnTo>
                  <a:lnTo>
                    <a:pt x="4225396" y="5635588"/>
                  </a:lnTo>
                  <a:lnTo>
                    <a:pt x="4248452" y="5601387"/>
                  </a:lnTo>
                  <a:lnTo>
                    <a:pt x="4256907" y="5559506"/>
                  </a:lnTo>
                  <a:lnTo>
                    <a:pt x="4256907" y="107598"/>
                  </a:lnTo>
                  <a:lnTo>
                    <a:pt x="4248452" y="65713"/>
                  </a:lnTo>
                  <a:lnTo>
                    <a:pt x="4225396" y="31512"/>
                  </a:lnTo>
                  <a:lnTo>
                    <a:pt x="4191198" y="8454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3411885" y="5854153"/>
            <a:ext cx="83248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23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404988" y="952183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30" h="317500">
                <a:moveTo>
                  <a:pt x="3726305" y="0"/>
                </a:moveTo>
                <a:lnTo>
                  <a:pt x="158466" y="0"/>
                </a:lnTo>
                <a:lnTo>
                  <a:pt x="108379" y="8079"/>
                </a:lnTo>
                <a:lnTo>
                  <a:pt x="64879" y="30575"/>
                </a:lnTo>
                <a:lnTo>
                  <a:pt x="30575" y="64879"/>
                </a:lnTo>
                <a:lnTo>
                  <a:pt x="8079" y="108379"/>
                </a:lnTo>
                <a:lnTo>
                  <a:pt x="0" y="158466"/>
                </a:lnTo>
                <a:lnTo>
                  <a:pt x="8079" y="208552"/>
                </a:lnTo>
                <a:lnTo>
                  <a:pt x="30575" y="252053"/>
                </a:lnTo>
                <a:lnTo>
                  <a:pt x="64879" y="286357"/>
                </a:lnTo>
                <a:lnTo>
                  <a:pt x="108379" y="308853"/>
                </a:lnTo>
                <a:lnTo>
                  <a:pt x="158466" y="316932"/>
                </a:lnTo>
                <a:lnTo>
                  <a:pt x="3726305" y="316932"/>
                </a:lnTo>
                <a:lnTo>
                  <a:pt x="3776391" y="308853"/>
                </a:lnTo>
                <a:lnTo>
                  <a:pt x="3819892" y="286357"/>
                </a:lnTo>
                <a:lnTo>
                  <a:pt x="3854196" y="252053"/>
                </a:lnTo>
                <a:lnTo>
                  <a:pt x="3876692" y="208552"/>
                </a:lnTo>
                <a:lnTo>
                  <a:pt x="3884771" y="158466"/>
                </a:lnTo>
                <a:lnTo>
                  <a:pt x="3876692" y="108379"/>
                </a:lnTo>
                <a:lnTo>
                  <a:pt x="3854196" y="64879"/>
                </a:lnTo>
                <a:lnTo>
                  <a:pt x="3819892" y="30575"/>
                </a:lnTo>
                <a:lnTo>
                  <a:pt x="3776391" y="8079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0449913" y="841501"/>
            <a:ext cx="2341880" cy="429958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5"/>
              </a:spcBef>
            </a:pPr>
            <a:r>
              <a:rPr sz="1750" b="1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SCRUM</a:t>
            </a:r>
            <a:r>
              <a:rPr sz="1750" b="1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MASTER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项目经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理</a:t>
            </a:r>
            <a:endParaRPr sz="2900">
              <a:latin typeface="PMingLiU"/>
              <a:cs typeface="PMingLiU"/>
            </a:endParaRPr>
          </a:p>
          <a:p>
            <a:pPr marL="12700" marR="1273810" algn="just">
              <a:lnSpc>
                <a:spcPct val="124000"/>
              </a:lnSpc>
              <a:spcBef>
                <a:spcPts val="1265"/>
              </a:spcBef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创建项目创建迭代维护团队关联需求</a:t>
            </a:r>
            <a:endParaRPr sz="2050">
              <a:latin typeface="PMingLiU"/>
              <a:cs typeface="PMingLiU"/>
            </a:endParaRPr>
          </a:p>
          <a:p>
            <a:pPr marL="12700" marR="5080">
              <a:lnSpc>
                <a:spcPct val="124000"/>
              </a:lnSpc>
            </a:pPr>
            <a:r>
              <a:rPr sz="2050" spc="-5" dirty="0">
                <a:solidFill>
                  <a:srgbClr val="666666"/>
                </a:solidFill>
                <a:latin typeface="PMingLiU"/>
                <a:cs typeface="PMingLiU"/>
              </a:rPr>
              <a:t>需求分析 / 任务分解</a:t>
            </a: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迭代开发过程</a:t>
            </a:r>
            <a:endParaRPr sz="20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代码评审</a:t>
            </a:r>
            <a:endParaRPr sz="20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050" spc="-5" dirty="0">
                <a:solidFill>
                  <a:srgbClr val="666666"/>
                </a:solidFill>
                <a:latin typeface="PMingLiU"/>
                <a:cs typeface="PMingLiU"/>
              </a:rPr>
              <a:t>演示会议 / 总结会议</a:t>
            </a:r>
            <a:endParaRPr sz="2050">
              <a:latin typeface="PMingLiU"/>
              <a:cs typeface="PMingLiU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989224" y="1083041"/>
            <a:ext cx="4775200" cy="9806940"/>
            <a:chOff x="9989224" y="1083041"/>
            <a:chExt cx="4775200" cy="9806940"/>
          </a:xfrm>
        </p:grpSpPr>
        <p:sp>
          <p:nvSpPr>
            <p:cNvPr id="33" name="object 33"/>
            <p:cNvSpPr/>
            <p:nvPr/>
          </p:nvSpPr>
          <p:spPr>
            <a:xfrm>
              <a:off x="10529578" y="108304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4">
                  <a:moveTo>
                    <a:pt x="27611" y="0"/>
                  </a:moveTo>
                  <a:lnTo>
                    <a:pt x="16865" y="2170"/>
                  </a:lnTo>
                  <a:lnTo>
                    <a:pt x="8088" y="8088"/>
                  </a:lnTo>
                  <a:lnTo>
                    <a:pt x="2170" y="16865"/>
                  </a:lnTo>
                  <a:lnTo>
                    <a:pt x="0" y="27611"/>
                  </a:lnTo>
                  <a:lnTo>
                    <a:pt x="2170" y="38357"/>
                  </a:lnTo>
                  <a:lnTo>
                    <a:pt x="8088" y="47134"/>
                  </a:lnTo>
                  <a:lnTo>
                    <a:pt x="16865" y="53053"/>
                  </a:lnTo>
                  <a:lnTo>
                    <a:pt x="27611" y="55223"/>
                  </a:lnTo>
                  <a:lnTo>
                    <a:pt x="38357" y="53053"/>
                  </a:lnTo>
                  <a:lnTo>
                    <a:pt x="47134" y="47134"/>
                  </a:lnTo>
                  <a:lnTo>
                    <a:pt x="53053" y="38357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9224" y="6397711"/>
              <a:ext cx="4774723" cy="449200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218918" y="6621297"/>
              <a:ext cx="4257040" cy="3981450"/>
            </a:xfrm>
            <a:custGeom>
              <a:avLst/>
              <a:gdLst/>
              <a:ahLst/>
              <a:cxnLst/>
              <a:rect l="l" t="t" r="r" b="b"/>
              <a:pathLst>
                <a:path w="4257040" h="3981450">
                  <a:moveTo>
                    <a:pt x="4149318" y="0"/>
                  </a:moveTo>
                  <a:lnTo>
                    <a:pt x="107588" y="0"/>
                  </a:lnTo>
                  <a:lnTo>
                    <a:pt x="65713" y="8456"/>
                  </a:lnTo>
                  <a:lnTo>
                    <a:pt x="31514" y="31516"/>
                  </a:lnTo>
                  <a:lnTo>
                    <a:pt x="8455" y="65717"/>
                  </a:lnTo>
                  <a:lnTo>
                    <a:pt x="0" y="107598"/>
                  </a:lnTo>
                  <a:lnTo>
                    <a:pt x="0" y="3873672"/>
                  </a:lnTo>
                  <a:lnTo>
                    <a:pt x="8455" y="3915547"/>
                  </a:lnTo>
                  <a:lnTo>
                    <a:pt x="31514" y="3949746"/>
                  </a:lnTo>
                  <a:lnTo>
                    <a:pt x="65713" y="3972805"/>
                  </a:lnTo>
                  <a:lnTo>
                    <a:pt x="107588" y="3981260"/>
                  </a:lnTo>
                  <a:lnTo>
                    <a:pt x="4149318" y="3981260"/>
                  </a:lnTo>
                  <a:lnTo>
                    <a:pt x="4191198" y="3972805"/>
                  </a:lnTo>
                  <a:lnTo>
                    <a:pt x="4225396" y="3949746"/>
                  </a:lnTo>
                  <a:lnTo>
                    <a:pt x="4248452" y="3915547"/>
                  </a:lnTo>
                  <a:lnTo>
                    <a:pt x="4256907" y="3873672"/>
                  </a:lnTo>
                  <a:lnTo>
                    <a:pt x="4256907" y="107598"/>
                  </a:lnTo>
                  <a:lnTo>
                    <a:pt x="4248452" y="65717"/>
                  </a:lnTo>
                  <a:lnTo>
                    <a:pt x="4225396" y="31516"/>
                  </a:lnTo>
                  <a:lnTo>
                    <a:pt x="4191198" y="8456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3410274" y="10083611"/>
            <a:ext cx="83375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37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404988" y="6867485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30" h="317500">
                <a:moveTo>
                  <a:pt x="3726305" y="0"/>
                </a:moveTo>
                <a:lnTo>
                  <a:pt x="158466" y="0"/>
                </a:lnTo>
                <a:lnTo>
                  <a:pt x="108379" y="8079"/>
                </a:lnTo>
                <a:lnTo>
                  <a:pt x="64879" y="30575"/>
                </a:lnTo>
                <a:lnTo>
                  <a:pt x="30575" y="64879"/>
                </a:lnTo>
                <a:lnTo>
                  <a:pt x="8079" y="108379"/>
                </a:lnTo>
                <a:lnTo>
                  <a:pt x="0" y="158466"/>
                </a:lnTo>
                <a:lnTo>
                  <a:pt x="8079" y="208552"/>
                </a:lnTo>
                <a:lnTo>
                  <a:pt x="30575" y="252053"/>
                </a:lnTo>
                <a:lnTo>
                  <a:pt x="64879" y="286357"/>
                </a:lnTo>
                <a:lnTo>
                  <a:pt x="108379" y="308853"/>
                </a:lnTo>
                <a:lnTo>
                  <a:pt x="158466" y="316932"/>
                </a:lnTo>
                <a:lnTo>
                  <a:pt x="3726305" y="316932"/>
                </a:lnTo>
                <a:lnTo>
                  <a:pt x="3776391" y="308853"/>
                </a:lnTo>
                <a:lnTo>
                  <a:pt x="3819892" y="286357"/>
                </a:lnTo>
                <a:lnTo>
                  <a:pt x="3854196" y="252053"/>
                </a:lnTo>
                <a:lnTo>
                  <a:pt x="3876692" y="208552"/>
                </a:lnTo>
                <a:lnTo>
                  <a:pt x="3884771" y="158466"/>
                </a:lnTo>
                <a:lnTo>
                  <a:pt x="3876692" y="108379"/>
                </a:lnTo>
                <a:lnTo>
                  <a:pt x="3854196" y="64879"/>
                </a:lnTo>
                <a:lnTo>
                  <a:pt x="3819892" y="30575"/>
                </a:lnTo>
                <a:lnTo>
                  <a:pt x="3776391" y="8079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0449913" y="6756802"/>
            <a:ext cx="1494155" cy="275018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5"/>
              </a:spcBef>
            </a:pPr>
            <a:r>
              <a:rPr sz="175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DEV</a:t>
            </a:r>
            <a:r>
              <a:rPr sz="1750" b="1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TEAM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研发团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队</a:t>
            </a:r>
            <a:endParaRPr sz="2900">
              <a:latin typeface="PMingLiU"/>
              <a:cs typeface="PMingLiU"/>
            </a:endParaRPr>
          </a:p>
          <a:p>
            <a:pPr marL="12700" marR="426085" algn="just">
              <a:lnSpc>
                <a:spcPct val="124000"/>
              </a:lnSpc>
              <a:spcBef>
                <a:spcPts val="1265"/>
              </a:spcBef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任务分解开发任务创建版本提交测试</a:t>
            </a:r>
            <a:endParaRPr sz="2050">
              <a:latin typeface="PMingLiU"/>
              <a:cs typeface="PMingLiU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529578" y="481660"/>
            <a:ext cx="8852535" cy="6572250"/>
            <a:chOff x="10529578" y="481660"/>
            <a:chExt cx="8852535" cy="6572250"/>
          </a:xfrm>
        </p:grpSpPr>
        <p:sp>
          <p:nvSpPr>
            <p:cNvPr id="40" name="object 40"/>
            <p:cNvSpPr/>
            <p:nvPr/>
          </p:nvSpPr>
          <p:spPr>
            <a:xfrm>
              <a:off x="10529578" y="6998342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5">
                  <a:moveTo>
                    <a:pt x="27611" y="0"/>
                  </a:moveTo>
                  <a:lnTo>
                    <a:pt x="16865" y="2170"/>
                  </a:lnTo>
                  <a:lnTo>
                    <a:pt x="8088" y="8088"/>
                  </a:lnTo>
                  <a:lnTo>
                    <a:pt x="2170" y="16865"/>
                  </a:lnTo>
                  <a:lnTo>
                    <a:pt x="0" y="27611"/>
                  </a:lnTo>
                  <a:lnTo>
                    <a:pt x="2170" y="38357"/>
                  </a:lnTo>
                  <a:lnTo>
                    <a:pt x="8088" y="47134"/>
                  </a:lnTo>
                  <a:lnTo>
                    <a:pt x="16865" y="53053"/>
                  </a:lnTo>
                  <a:lnTo>
                    <a:pt x="27611" y="55223"/>
                  </a:lnTo>
                  <a:lnTo>
                    <a:pt x="38357" y="53053"/>
                  </a:lnTo>
                  <a:lnTo>
                    <a:pt x="47134" y="47134"/>
                  </a:lnTo>
                  <a:lnTo>
                    <a:pt x="53053" y="38357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7356" y="481660"/>
              <a:ext cx="4764252" cy="443965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4839784" y="705995"/>
              <a:ext cx="4257040" cy="3926204"/>
            </a:xfrm>
            <a:custGeom>
              <a:avLst/>
              <a:gdLst/>
              <a:ahLst/>
              <a:cxnLst/>
              <a:rect l="l" t="t" r="r" b="b"/>
              <a:pathLst>
                <a:path w="4257040" h="3926204">
                  <a:moveTo>
                    <a:pt x="4149318" y="0"/>
                  </a:moveTo>
                  <a:lnTo>
                    <a:pt x="107598" y="0"/>
                  </a:lnTo>
                  <a:lnTo>
                    <a:pt x="65717" y="8456"/>
                  </a:lnTo>
                  <a:lnTo>
                    <a:pt x="31516" y="31516"/>
                  </a:lnTo>
                  <a:lnTo>
                    <a:pt x="8456" y="65717"/>
                  </a:lnTo>
                  <a:lnTo>
                    <a:pt x="0" y="107598"/>
                  </a:lnTo>
                  <a:lnTo>
                    <a:pt x="0" y="3817988"/>
                  </a:lnTo>
                  <a:lnTo>
                    <a:pt x="8456" y="3859869"/>
                  </a:lnTo>
                  <a:lnTo>
                    <a:pt x="31516" y="3894071"/>
                  </a:lnTo>
                  <a:lnTo>
                    <a:pt x="65717" y="3917131"/>
                  </a:lnTo>
                  <a:lnTo>
                    <a:pt x="107598" y="3925587"/>
                  </a:lnTo>
                  <a:lnTo>
                    <a:pt x="4149318" y="3925587"/>
                  </a:lnTo>
                  <a:lnTo>
                    <a:pt x="4191199" y="3917131"/>
                  </a:lnTo>
                  <a:lnTo>
                    <a:pt x="4225401" y="3894071"/>
                  </a:lnTo>
                  <a:lnTo>
                    <a:pt x="4248461" y="3859869"/>
                  </a:lnTo>
                  <a:lnTo>
                    <a:pt x="4256917" y="3817988"/>
                  </a:lnTo>
                  <a:lnTo>
                    <a:pt x="4256917" y="107598"/>
                  </a:lnTo>
                  <a:lnTo>
                    <a:pt x="4248461" y="65717"/>
                  </a:lnTo>
                  <a:lnTo>
                    <a:pt x="4225401" y="31516"/>
                  </a:lnTo>
                  <a:lnTo>
                    <a:pt x="4191199" y="8456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8030336" y="4112633"/>
            <a:ext cx="83502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43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5025858" y="952183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30" h="317500">
                <a:moveTo>
                  <a:pt x="3726305" y="0"/>
                </a:moveTo>
                <a:lnTo>
                  <a:pt x="158466" y="0"/>
                </a:lnTo>
                <a:lnTo>
                  <a:pt x="108379" y="8079"/>
                </a:lnTo>
                <a:lnTo>
                  <a:pt x="64879" y="30575"/>
                </a:lnTo>
                <a:lnTo>
                  <a:pt x="30575" y="64879"/>
                </a:lnTo>
                <a:lnTo>
                  <a:pt x="8079" y="108379"/>
                </a:lnTo>
                <a:lnTo>
                  <a:pt x="0" y="158466"/>
                </a:lnTo>
                <a:lnTo>
                  <a:pt x="8079" y="208552"/>
                </a:lnTo>
                <a:lnTo>
                  <a:pt x="30575" y="252053"/>
                </a:lnTo>
                <a:lnTo>
                  <a:pt x="64879" y="286357"/>
                </a:lnTo>
                <a:lnTo>
                  <a:pt x="108379" y="308853"/>
                </a:lnTo>
                <a:lnTo>
                  <a:pt x="158466" y="316932"/>
                </a:lnTo>
                <a:lnTo>
                  <a:pt x="3726305" y="316932"/>
                </a:lnTo>
                <a:lnTo>
                  <a:pt x="3776391" y="308853"/>
                </a:lnTo>
                <a:lnTo>
                  <a:pt x="3819892" y="286357"/>
                </a:lnTo>
                <a:lnTo>
                  <a:pt x="3854196" y="252053"/>
                </a:lnTo>
                <a:lnTo>
                  <a:pt x="3876692" y="208552"/>
                </a:lnTo>
                <a:lnTo>
                  <a:pt x="3884771" y="158466"/>
                </a:lnTo>
                <a:lnTo>
                  <a:pt x="3876692" y="108379"/>
                </a:lnTo>
                <a:lnTo>
                  <a:pt x="3854196" y="64879"/>
                </a:lnTo>
                <a:lnTo>
                  <a:pt x="3819892" y="30575"/>
                </a:lnTo>
                <a:lnTo>
                  <a:pt x="3776391" y="8079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5070783" y="841501"/>
            <a:ext cx="2341880" cy="313753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5"/>
              </a:spcBef>
            </a:pPr>
            <a:r>
              <a:rPr sz="175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TESTER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测试人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员</a:t>
            </a:r>
            <a:endParaRPr sz="2900">
              <a:latin typeface="PMingLiU"/>
              <a:cs typeface="PMingLiU"/>
            </a:endParaRPr>
          </a:p>
          <a:p>
            <a:pPr marL="12700" marR="1273810">
              <a:lnSpc>
                <a:spcPct val="124000"/>
              </a:lnSpc>
              <a:spcBef>
                <a:spcPts val="1265"/>
              </a:spcBef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用例管理</a:t>
            </a:r>
            <a:r>
              <a:rPr sz="2050" spc="-20" dirty="0">
                <a:solidFill>
                  <a:srgbClr val="666666"/>
                </a:solidFill>
                <a:latin typeface="PMingLiU"/>
                <a:cs typeface="PMingLiU"/>
              </a:rPr>
              <a:t>测试单</a:t>
            </a:r>
            <a:endParaRPr sz="2050">
              <a:latin typeface="PMingLiU"/>
              <a:cs typeface="PMingLiU"/>
            </a:endParaRPr>
          </a:p>
          <a:p>
            <a:pPr marL="12700" marR="360680">
              <a:lnSpc>
                <a:spcPct val="124000"/>
              </a:lnSpc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关联 / 执行用例</a:t>
            </a:r>
            <a:r>
              <a:rPr sz="2050" spc="345" dirty="0">
                <a:solidFill>
                  <a:srgbClr val="666666"/>
                </a:solidFill>
                <a:latin typeface="PMingLiU"/>
                <a:cs typeface="PMingLiU"/>
              </a:rPr>
              <a:t>提</a:t>
            </a:r>
            <a:r>
              <a:rPr sz="2050" spc="160" dirty="0">
                <a:solidFill>
                  <a:srgbClr val="666666"/>
                </a:solidFill>
                <a:latin typeface="PMingLiU"/>
                <a:cs typeface="PMingLiU"/>
              </a:rPr>
              <a:t>bug</a:t>
            </a:r>
            <a:r>
              <a:rPr sz="2050" spc="95" dirty="0">
                <a:solidFill>
                  <a:srgbClr val="666666"/>
                </a:solidFill>
                <a:latin typeface="PMingLiU"/>
                <a:cs typeface="PMingLiU"/>
              </a:rPr>
              <a:t> / 验</a:t>
            </a:r>
            <a:r>
              <a:rPr sz="2050" spc="245" dirty="0">
                <a:solidFill>
                  <a:srgbClr val="666666"/>
                </a:solidFill>
                <a:latin typeface="PMingLiU"/>
                <a:cs typeface="PMingLiU"/>
              </a:rPr>
              <a:t>收</a:t>
            </a:r>
            <a:r>
              <a:rPr sz="2050" spc="90" dirty="0">
                <a:solidFill>
                  <a:srgbClr val="666666"/>
                </a:solidFill>
                <a:latin typeface="PMingLiU"/>
                <a:cs typeface="PMingLiU"/>
              </a:rPr>
              <a:t>bug</a:t>
            </a:r>
            <a:endParaRPr sz="20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050" spc="-5" dirty="0">
                <a:solidFill>
                  <a:srgbClr val="666666"/>
                </a:solidFill>
                <a:latin typeface="PMingLiU"/>
                <a:cs typeface="PMingLiU"/>
              </a:rPr>
              <a:t>测试报告 / 产品发布</a:t>
            </a:r>
            <a:endParaRPr sz="2050">
              <a:latin typeface="PMingLiU"/>
              <a:cs typeface="PMingLiU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4617355" y="1083041"/>
            <a:ext cx="4764405" cy="6906259"/>
            <a:chOff x="14617355" y="1083041"/>
            <a:chExt cx="4764405" cy="6906259"/>
          </a:xfrm>
        </p:grpSpPr>
        <p:sp>
          <p:nvSpPr>
            <p:cNvPr id="47" name="object 47"/>
            <p:cNvSpPr/>
            <p:nvPr/>
          </p:nvSpPr>
          <p:spPr>
            <a:xfrm>
              <a:off x="15150444" y="1083041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4">
                  <a:moveTo>
                    <a:pt x="27611" y="0"/>
                  </a:moveTo>
                  <a:lnTo>
                    <a:pt x="16865" y="2170"/>
                  </a:lnTo>
                  <a:lnTo>
                    <a:pt x="8088" y="8088"/>
                  </a:lnTo>
                  <a:lnTo>
                    <a:pt x="2170" y="16865"/>
                  </a:lnTo>
                  <a:lnTo>
                    <a:pt x="0" y="27611"/>
                  </a:lnTo>
                  <a:lnTo>
                    <a:pt x="2170" y="38357"/>
                  </a:lnTo>
                  <a:lnTo>
                    <a:pt x="8088" y="47134"/>
                  </a:lnTo>
                  <a:lnTo>
                    <a:pt x="16865" y="53053"/>
                  </a:lnTo>
                  <a:lnTo>
                    <a:pt x="27611" y="55223"/>
                  </a:lnTo>
                  <a:lnTo>
                    <a:pt x="38357" y="53053"/>
                  </a:lnTo>
                  <a:lnTo>
                    <a:pt x="47134" y="47134"/>
                  </a:lnTo>
                  <a:lnTo>
                    <a:pt x="53053" y="38357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17355" y="4659543"/>
              <a:ext cx="4764252" cy="332974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4839784" y="4879778"/>
              <a:ext cx="4257040" cy="2823210"/>
            </a:xfrm>
            <a:custGeom>
              <a:avLst/>
              <a:gdLst/>
              <a:ahLst/>
              <a:cxnLst/>
              <a:rect l="l" t="t" r="r" b="b"/>
              <a:pathLst>
                <a:path w="4257040" h="2823209">
                  <a:moveTo>
                    <a:pt x="4149318" y="0"/>
                  </a:moveTo>
                  <a:lnTo>
                    <a:pt x="107598" y="0"/>
                  </a:lnTo>
                  <a:lnTo>
                    <a:pt x="65717" y="8456"/>
                  </a:lnTo>
                  <a:lnTo>
                    <a:pt x="31516" y="31516"/>
                  </a:lnTo>
                  <a:lnTo>
                    <a:pt x="8456" y="65717"/>
                  </a:lnTo>
                  <a:lnTo>
                    <a:pt x="0" y="107598"/>
                  </a:lnTo>
                  <a:lnTo>
                    <a:pt x="0" y="2715037"/>
                  </a:lnTo>
                  <a:lnTo>
                    <a:pt x="8456" y="2756918"/>
                  </a:lnTo>
                  <a:lnTo>
                    <a:pt x="31516" y="2791120"/>
                  </a:lnTo>
                  <a:lnTo>
                    <a:pt x="65717" y="2814180"/>
                  </a:lnTo>
                  <a:lnTo>
                    <a:pt x="107598" y="2822636"/>
                  </a:lnTo>
                  <a:lnTo>
                    <a:pt x="4149318" y="2822636"/>
                  </a:lnTo>
                  <a:lnTo>
                    <a:pt x="4191199" y="2814180"/>
                  </a:lnTo>
                  <a:lnTo>
                    <a:pt x="4225401" y="2791120"/>
                  </a:lnTo>
                  <a:lnTo>
                    <a:pt x="4248461" y="2756918"/>
                  </a:lnTo>
                  <a:lnTo>
                    <a:pt x="4256917" y="2715037"/>
                  </a:lnTo>
                  <a:lnTo>
                    <a:pt x="4256917" y="107598"/>
                  </a:lnTo>
                  <a:lnTo>
                    <a:pt x="4248461" y="65717"/>
                  </a:lnTo>
                  <a:lnTo>
                    <a:pt x="4225401" y="31516"/>
                  </a:lnTo>
                  <a:lnTo>
                    <a:pt x="4191199" y="8456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15070783" y="5588181"/>
            <a:ext cx="2785110" cy="1014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统计视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图</a:t>
            </a:r>
            <a:endParaRPr sz="2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050" spc="-5" dirty="0">
                <a:solidFill>
                  <a:srgbClr val="666666"/>
                </a:solidFill>
                <a:latin typeface="PMingLiU"/>
                <a:cs typeface="PMingLiU"/>
              </a:rPr>
              <a:t>产品 / 项目 / 测试 / 组织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070783" y="6650798"/>
            <a:ext cx="16922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00" dirty="0">
                <a:solidFill>
                  <a:srgbClr val="666666"/>
                </a:solidFill>
                <a:latin typeface="PMingLiU"/>
                <a:cs typeface="PMingLiU"/>
              </a:rPr>
              <a:t>自定义</a:t>
            </a:r>
            <a:r>
              <a:rPr sz="2050" dirty="0">
                <a:solidFill>
                  <a:srgbClr val="666666"/>
                </a:solidFill>
                <a:latin typeface="PMingLiU"/>
                <a:cs typeface="PMingLiU"/>
              </a:rPr>
              <a:t>sql</a:t>
            </a:r>
            <a:r>
              <a:rPr sz="2050" spc="100" dirty="0">
                <a:solidFill>
                  <a:srgbClr val="666666"/>
                </a:solidFill>
                <a:latin typeface="PMingLiU"/>
                <a:cs typeface="PMingLiU"/>
              </a:rPr>
              <a:t>统</a:t>
            </a:r>
            <a:r>
              <a:rPr sz="2050" spc="50" dirty="0">
                <a:solidFill>
                  <a:srgbClr val="666666"/>
                </a:solidFill>
                <a:latin typeface="PMingLiU"/>
                <a:cs typeface="PMingLiU"/>
              </a:rPr>
              <a:t>计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029533" y="7183465"/>
            <a:ext cx="83566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54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025858" y="5125964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30" h="317500">
                <a:moveTo>
                  <a:pt x="3726305" y="0"/>
                </a:moveTo>
                <a:lnTo>
                  <a:pt x="158466" y="0"/>
                </a:lnTo>
                <a:lnTo>
                  <a:pt x="108379" y="8079"/>
                </a:lnTo>
                <a:lnTo>
                  <a:pt x="64879" y="30575"/>
                </a:lnTo>
                <a:lnTo>
                  <a:pt x="30575" y="64879"/>
                </a:lnTo>
                <a:lnTo>
                  <a:pt x="8079" y="108379"/>
                </a:lnTo>
                <a:lnTo>
                  <a:pt x="0" y="158466"/>
                </a:lnTo>
                <a:lnTo>
                  <a:pt x="8079" y="208552"/>
                </a:lnTo>
                <a:lnTo>
                  <a:pt x="30575" y="252053"/>
                </a:lnTo>
                <a:lnTo>
                  <a:pt x="64879" y="286357"/>
                </a:lnTo>
                <a:lnTo>
                  <a:pt x="108379" y="308853"/>
                </a:lnTo>
                <a:lnTo>
                  <a:pt x="158466" y="316932"/>
                </a:lnTo>
                <a:lnTo>
                  <a:pt x="3726305" y="316932"/>
                </a:lnTo>
                <a:lnTo>
                  <a:pt x="3776391" y="308853"/>
                </a:lnTo>
                <a:lnTo>
                  <a:pt x="3819892" y="286357"/>
                </a:lnTo>
                <a:lnTo>
                  <a:pt x="3854196" y="252053"/>
                </a:lnTo>
                <a:lnTo>
                  <a:pt x="3876692" y="208552"/>
                </a:lnTo>
                <a:lnTo>
                  <a:pt x="3884771" y="158466"/>
                </a:lnTo>
                <a:lnTo>
                  <a:pt x="3876692" y="108379"/>
                </a:lnTo>
                <a:lnTo>
                  <a:pt x="3854196" y="64879"/>
                </a:lnTo>
                <a:lnTo>
                  <a:pt x="3819892" y="30575"/>
                </a:lnTo>
                <a:lnTo>
                  <a:pt x="3776391" y="8079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15271270" y="5130818"/>
            <a:ext cx="95567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REPORT</a:t>
            </a:r>
            <a:endParaRPr sz="175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4617355" y="5256820"/>
            <a:ext cx="4764405" cy="5633085"/>
            <a:chOff x="14617355" y="5256820"/>
            <a:chExt cx="4764405" cy="5633085"/>
          </a:xfrm>
        </p:grpSpPr>
        <p:sp>
          <p:nvSpPr>
            <p:cNvPr id="56" name="object 56"/>
            <p:cNvSpPr/>
            <p:nvPr/>
          </p:nvSpPr>
          <p:spPr>
            <a:xfrm>
              <a:off x="15150444" y="5256820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611" y="0"/>
                  </a:moveTo>
                  <a:lnTo>
                    <a:pt x="16865" y="2170"/>
                  </a:lnTo>
                  <a:lnTo>
                    <a:pt x="8088" y="8088"/>
                  </a:lnTo>
                  <a:lnTo>
                    <a:pt x="2170" y="16865"/>
                  </a:lnTo>
                  <a:lnTo>
                    <a:pt x="0" y="27611"/>
                  </a:lnTo>
                  <a:lnTo>
                    <a:pt x="2170" y="38357"/>
                  </a:lnTo>
                  <a:lnTo>
                    <a:pt x="8088" y="47134"/>
                  </a:lnTo>
                  <a:lnTo>
                    <a:pt x="16865" y="53053"/>
                  </a:lnTo>
                  <a:lnTo>
                    <a:pt x="27611" y="55223"/>
                  </a:lnTo>
                  <a:lnTo>
                    <a:pt x="38357" y="53053"/>
                  </a:lnTo>
                  <a:lnTo>
                    <a:pt x="47134" y="47134"/>
                  </a:lnTo>
                  <a:lnTo>
                    <a:pt x="53053" y="38357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17355" y="7727513"/>
              <a:ext cx="4764252" cy="316220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4839784" y="7950608"/>
              <a:ext cx="4257040" cy="2652395"/>
            </a:xfrm>
            <a:custGeom>
              <a:avLst/>
              <a:gdLst/>
              <a:ahLst/>
              <a:cxnLst/>
              <a:rect l="l" t="t" r="r" b="b"/>
              <a:pathLst>
                <a:path w="4257040" h="2652395">
                  <a:moveTo>
                    <a:pt x="4149318" y="0"/>
                  </a:moveTo>
                  <a:lnTo>
                    <a:pt x="107598" y="0"/>
                  </a:lnTo>
                  <a:lnTo>
                    <a:pt x="65717" y="8456"/>
                  </a:lnTo>
                  <a:lnTo>
                    <a:pt x="31516" y="31516"/>
                  </a:lnTo>
                  <a:lnTo>
                    <a:pt x="8456" y="65717"/>
                  </a:lnTo>
                  <a:lnTo>
                    <a:pt x="0" y="107598"/>
                  </a:lnTo>
                  <a:lnTo>
                    <a:pt x="0" y="2544362"/>
                  </a:lnTo>
                  <a:lnTo>
                    <a:pt x="8456" y="2586237"/>
                  </a:lnTo>
                  <a:lnTo>
                    <a:pt x="31516" y="2620435"/>
                  </a:lnTo>
                  <a:lnTo>
                    <a:pt x="65717" y="2643494"/>
                  </a:lnTo>
                  <a:lnTo>
                    <a:pt x="107598" y="2651950"/>
                  </a:lnTo>
                  <a:lnTo>
                    <a:pt x="4149318" y="2651950"/>
                  </a:lnTo>
                  <a:lnTo>
                    <a:pt x="4191199" y="2643494"/>
                  </a:lnTo>
                  <a:lnTo>
                    <a:pt x="4225401" y="2620435"/>
                  </a:lnTo>
                  <a:lnTo>
                    <a:pt x="4248461" y="2586237"/>
                  </a:lnTo>
                  <a:lnTo>
                    <a:pt x="4256917" y="2544362"/>
                  </a:lnTo>
                  <a:lnTo>
                    <a:pt x="4256917" y="107598"/>
                  </a:lnTo>
                  <a:lnTo>
                    <a:pt x="4248461" y="65717"/>
                  </a:lnTo>
                  <a:lnTo>
                    <a:pt x="4225401" y="31516"/>
                  </a:lnTo>
                  <a:lnTo>
                    <a:pt x="4191199" y="8456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18029533" y="10083611"/>
            <a:ext cx="83566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59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5025858" y="8196799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30" h="317500">
                <a:moveTo>
                  <a:pt x="3726305" y="0"/>
                </a:moveTo>
                <a:lnTo>
                  <a:pt x="158466" y="0"/>
                </a:lnTo>
                <a:lnTo>
                  <a:pt x="108379" y="8079"/>
                </a:lnTo>
                <a:lnTo>
                  <a:pt x="64879" y="30575"/>
                </a:lnTo>
                <a:lnTo>
                  <a:pt x="30575" y="64879"/>
                </a:lnTo>
                <a:lnTo>
                  <a:pt x="8079" y="108379"/>
                </a:lnTo>
                <a:lnTo>
                  <a:pt x="0" y="158466"/>
                </a:lnTo>
                <a:lnTo>
                  <a:pt x="8079" y="208552"/>
                </a:lnTo>
                <a:lnTo>
                  <a:pt x="30575" y="252053"/>
                </a:lnTo>
                <a:lnTo>
                  <a:pt x="64879" y="286357"/>
                </a:lnTo>
                <a:lnTo>
                  <a:pt x="108379" y="308853"/>
                </a:lnTo>
                <a:lnTo>
                  <a:pt x="158466" y="316932"/>
                </a:lnTo>
                <a:lnTo>
                  <a:pt x="3726305" y="316932"/>
                </a:lnTo>
                <a:lnTo>
                  <a:pt x="3776391" y="308853"/>
                </a:lnTo>
                <a:lnTo>
                  <a:pt x="3819892" y="286357"/>
                </a:lnTo>
                <a:lnTo>
                  <a:pt x="3854196" y="252053"/>
                </a:lnTo>
                <a:lnTo>
                  <a:pt x="3876692" y="208552"/>
                </a:lnTo>
                <a:lnTo>
                  <a:pt x="3884771" y="158466"/>
                </a:lnTo>
                <a:lnTo>
                  <a:pt x="3876692" y="108379"/>
                </a:lnTo>
                <a:lnTo>
                  <a:pt x="3854196" y="64879"/>
                </a:lnTo>
                <a:lnTo>
                  <a:pt x="3819892" y="30575"/>
                </a:lnTo>
                <a:lnTo>
                  <a:pt x="3776391" y="8079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5070783" y="8086117"/>
            <a:ext cx="2641600" cy="149161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5"/>
              </a:spcBef>
            </a:pPr>
            <a:r>
              <a:rPr sz="175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APPENDIX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附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录</a:t>
            </a:r>
            <a:endParaRPr sz="2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50" spc="160" dirty="0">
                <a:solidFill>
                  <a:srgbClr val="666666"/>
                </a:solidFill>
                <a:latin typeface="PMingLiU"/>
                <a:cs typeface="PMingLiU"/>
              </a:rPr>
              <a:t>禅道与</a:t>
            </a:r>
            <a:r>
              <a:rPr sz="2050" spc="75" dirty="0">
                <a:solidFill>
                  <a:srgbClr val="666666"/>
                </a:solidFill>
                <a:latin typeface="PMingLiU"/>
                <a:cs typeface="PMingLiU"/>
              </a:rPr>
              <a:t>scrum</a:t>
            </a:r>
            <a:r>
              <a:rPr sz="2050" spc="160" dirty="0">
                <a:solidFill>
                  <a:srgbClr val="666666"/>
                </a:solidFill>
                <a:latin typeface="PMingLiU"/>
                <a:cs typeface="PMingLiU"/>
              </a:rPr>
              <a:t>对应关</a:t>
            </a:r>
            <a:r>
              <a:rPr sz="2050" spc="110" dirty="0">
                <a:solidFill>
                  <a:srgbClr val="666666"/>
                </a:solidFill>
                <a:latin typeface="PMingLiU"/>
                <a:cs typeface="PMingLiU"/>
              </a:rPr>
              <a:t>系</a:t>
            </a:r>
            <a:endParaRPr sz="2050">
              <a:latin typeface="PMingLiU"/>
              <a:cs typeface="PMingLiU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598048" y="3136097"/>
            <a:ext cx="9608185" cy="5247005"/>
            <a:chOff x="5598048" y="3136097"/>
            <a:chExt cx="9608185" cy="5247005"/>
          </a:xfrm>
        </p:grpSpPr>
        <p:sp>
          <p:nvSpPr>
            <p:cNvPr id="63" name="object 63"/>
            <p:cNvSpPr/>
            <p:nvPr/>
          </p:nvSpPr>
          <p:spPr>
            <a:xfrm>
              <a:off x="15150444" y="8327656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611" y="0"/>
                  </a:moveTo>
                  <a:lnTo>
                    <a:pt x="16865" y="2170"/>
                  </a:lnTo>
                  <a:lnTo>
                    <a:pt x="8088" y="8088"/>
                  </a:lnTo>
                  <a:lnTo>
                    <a:pt x="2170" y="16865"/>
                  </a:lnTo>
                  <a:lnTo>
                    <a:pt x="0" y="27611"/>
                  </a:lnTo>
                  <a:lnTo>
                    <a:pt x="2170" y="38357"/>
                  </a:lnTo>
                  <a:lnTo>
                    <a:pt x="8088" y="47134"/>
                  </a:lnTo>
                  <a:lnTo>
                    <a:pt x="16865" y="53053"/>
                  </a:lnTo>
                  <a:lnTo>
                    <a:pt x="27611" y="55223"/>
                  </a:lnTo>
                  <a:lnTo>
                    <a:pt x="38357" y="53053"/>
                  </a:lnTo>
                  <a:lnTo>
                    <a:pt x="47134" y="47134"/>
                  </a:lnTo>
                  <a:lnTo>
                    <a:pt x="53053" y="38357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598048" y="3136097"/>
              <a:ext cx="4257040" cy="1504315"/>
            </a:xfrm>
            <a:custGeom>
              <a:avLst/>
              <a:gdLst/>
              <a:ahLst/>
              <a:cxnLst/>
              <a:rect l="l" t="t" r="r" b="b"/>
              <a:pathLst>
                <a:path w="4257040" h="1504314">
                  <a:moveTo>
                    <a:pt x="4163695" y="0"/>
                  </a:moveTo>
                  <a:lnTo>
                    <a:pt x="93222" y="0"/>
                  </a:lnTo>
                  <a:lnTo>
                    <a:pt x="56935" y="7325"/>
                  </a:lnTo>
                  <a:lnTo>
                    <a:pt x="27304" y="27304"/>
                  </a:lnTo>
                  <a:lnTo>
                    <a:pt x="7325" y="56935"/>
                  </a:lnTo>
                  <a:lnTo>
                    <a:pt x="0" y="93222"/>
                  </a:lnTo>
                  <a:lnTo>
                    <a:pt x="0" y="1410512"/>
                  </a:lnTo>
                  <a:lnTo>
                    <a:pt x="7325" y="1446798"/>
                  </a:lnTo>
                  <a:lnTo>
                    <a:pt x="27304" y="1476430"/>
                  </a:lnTo>
                  <a:lnTo>
                    <a:pt x="56935" y="1496408"/>
                  </a:lnTo>
                  <a:lnTo>
                    <a:pt x="93222" y="1503734"/>
                  </a:lnTo>
                  <a:lnTo>
                    <a:pt x="4163695" y="1503734"/>
                  </a:lnTo>
                  <a:lnTo>
                    <a:pt x="4199981" y="1496408"/>
                  </a:lnTo>
                  <a:lnTo>
                    <a:pt x="4229613" y="1476430"/>
                  </a:lnTo>
                  <a:lnTo>
                    <a:pt x="4249591" y="1446798"/>
                  </a:lnTo>
                  <a:lnTo>
                    <a:pt x="4256917" y="1410512"/>
                  </a:lnTo>
                  <a:lnTo>
                    <a:pt x="4256917" y="93222"/>
                  </a:lnTo>
                  <a:lnTo>
                    <a:pt x="4249591" y="56935"/>
                  </a:lnTo>
                  <a:lnTo>
                    <a:pt x="4229613" y="27304"/>
                  </a:lnTo>
                  <a:lnTo>
                    <a:pt x="4199981" y="7325"/>
                  </a:lnTo>
                  <a:lnTo>
                    <a:pt x="4163695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186765" y="3136105"/>
              <a:ext cx="2668270" cy="1504315"/>
            </a:xfrm>
            <a:custGeom>
              <a:avLst/>
              <a:gdLst/>
              <a:ahLst/>
              <a:cxnLst/>
              <a:rect l="l" t="t" r="r" b="b"/>
              <a:pathLst>
                <a:path w="2668270" h="1504314">
                  <a:moveTo>
                    <a:pt x="2668193" y="107619"/>
                  </a:moveTo>
                  <a:lnTo>
                    <a:pt x="2659735" y="65735"/>
                  </a:lnTo>
                  <a:lnTo>
                    <a:pt x="2636672" y="31521"/>
                  </a:lnTo>
                  <a:lnTo>
                    <a:pt x="2602458" y="8458"/>
                  </a:lnTo>
                  <a:lnTo>
                    <a:pt x="2560574" y="0"/>
                  </a:lnTo>
                  <a:lnTo>
                    <a:pt x="1909406" y="0"/>
                  </a:lnTo>
                  <a:lnTo>
                    <a:pt x="374599" y="0"/>
                  </a:lnTo>
                  <a:lnTo>
                    <a:pt x="334327" y="69837"/>
                  </a:lnTo>
                  <a:lnTo>
                    <a:pt x="312610" y="109689"/>
                  </a:lnTo>
                  <a:lnTo>
                    <a:pt x="291566" y="149961"/>
                  </a:lnTo>
                  <a:lnTo>
                    <a:pt x="271195" y="190614"/>
                  </a:lnTo>
                  <a:lnTo>
                    <a:pt x="251498" y="231673"/>
                  </a:lnTo>
                  <a:lnTo>
                    <a:pt x="232473" y="273113"/>
                  </a:lnTo>
                  <a:lnTo>
                    <a:pt x="214147" y="314934"/>
                  </a:lnTo>
                  <a:lnTo>
                    <a:pt x="196519" y="357111"/>
                  </a:lnTo>
                  <a:lnTo>
                    <a:pt x="179590" y="399669"/>
                  </a:lnTo>
                  <a:lnTo>
                    <a:pt x="163385" y="442569"/>
                  </a:lnTo>
                  <a:lnTo>
                    <a:pt x="147891" y="485825"/>
                  </a:lnTo>
                  <a:lnTo>
                    <a:pt x="133121" y="529412"/>
                  </a:lnTo>
                  <a:lnTo>
                    <a:pt x="119100" y="573341"/>
                  </a:lnTo>
                  <a:lnTo>
                    <a:pt x="105803" y="617588"/>
                  </a:lnTo>
                  <a:lnTo>
                    <a:pt x="93268" y="662165"/>
                  </a:lnTo>
                  <a:lnTo>
                    <a:pt x="81483" y="707047"/>
                  </a:lnTo>
                  <a:lnTo>
                    <a:pt x="70459" y="752233"/>
                  </a:lnTo>
                  <a:lnTo>
                    <a:pt x="60210" y="797712"/>
                  </a:lnTo>
                  <a:lnTo>
                    <a:pt x="50736" y="843495"/>
                  </a:lnTo>
                  <a:lnTo>
                    <a:pt x="42062" y="889546"/>
                  </a:lnTo>
                  <a:lnTo>
                    <a:pt x="34163" y="935875"/>
                  </a:lnTo>
                  <a:lnTo>
                    <a:pt x="27063" y="982472"/>
                  </a:lnTo>
                  <a:lnTo>
                    <a:pt x="20777" y="1029335"/>
                  </a:lnTo>
                  <a:lnTo>
                    <a:pt x="15316" y="1076452"/>
                  </a:lnTo>
                  <a:lnTo>
                    <a:pt x="10655" y="1123810"/>
                  </a:lnTo>
                  <a:lnTo>
                    <a:pt x="6845" y="1171397"/>
                  </a:lnTo>
                  <a:lnTo>
                    <a:pt x="3860" y="1219225"/>
                  </a:lnTo>
                  <a:lnTo>
                    <a:pt x="1714" y="1267282"/>
                  </a:lnTo>
                  <a:lnTo>
                    <a:pt x="431" y="1315554"/>
                  </a:lnTo>
                  <a:lnTo>
                    <a:pt x="0" y="1364030"/>
                  </a:lnTo>
                  <a:lnTo>
                    <a:pt x="431" y="1412506"/>
                  </a:lnTo>
                  <a:lnTo>
                    <a:pt x="1714" y="1460779"/>
                  </a:lnTo>
                  <a:lnTo>
                    <a:pt x="3632" y="1503743"/>
                  </a:lnTo>
                  <a:lnTo>
                    <a:pt x="1539176" y="1503743"/>
                  </a:lnTo>
                  <a:lnTo>
                    <a:pt x="2560574" y="1503743"/>
                  </a:lnTo>
                  <a:lnTo>
                    <a:pt x="2602458" y="1495272"/>
                  </a:lnTo>
                  <a:lnTo>
                    <a:pt x="2636672" y="1472209"/>
                  </a:lnTo>
                  <a:lnTo>
                    <a:pt x="2659735" y="1437995"/>
                  </a:lnTo>
                  <a:lnTo>
                    <a:pt x="2668193" y="1396111"/>
                  </a:lnTo>
                  <a:lnTo>
                    <a:pt x="2668193" y="107619"/>
                  </a:lnTo>
                  <a:close/>
                </a:path>
              </a:pathLst>
            </a:custGeom>
            <a:solidFill>
              <a:srgbClr val="2842A1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598048" y="3136104"/>
              <a:ext cx="970915" cy="793115"/>
            </a:xfrm>
            <a:custGeom>
              <a:avLst/>
              <a:gdLst/>
              <a:ahLst/>
              <a:cxnLst/>
              <a:rect l="l" t="t" r="r" b="b"/>
              <a:pathLst>
                <a:path w="970915" h="793114">
                  <a:moveTo>
                    <a:pt x="970326" y="0"/>
                  </a:moveTo>
                  <a:lnTo>
                    <a:pt x="107630" y="0"/>
                  </a:lnTo>
                  <a:lnTo>
                    <a:pt x="65730" y="8457"/>
                  </a:lnTo>
                  <a:lnTo>
                    <a:pt x="31519" y="31522"/>
                  </a:lnTo>
                  <a:lnTo>
                    <a:pt x="8456" y="65730"/>
                  </a:lnTo>
                  <a:lnTo>
                    <a:pt x="0" y="107619"/>
                  </a:lnTo>
                  <a:lnTo>
                    <a:pt x="0" y="792658"/>
                  </a:lnTo>
                  <a:lnTo>
                    <a:pt x="74032" y="764926"/>
                  </a:lnTo>
                  <a:lnTo>
                    <a:pt x="116195" y="747401"/>
                  </a:lnTo>
                  <a:lnTo>
                    <a:pt x="157824" y="728871"/>
                  </a:lnTo>
                  <a:lnTo>
                    <a:pt x="198902" y="709351"/>
                  </a:lnTo>
                  <a:lnTo>
                    <a:pt x="239416" y="688856"/>
                  </a:lnTo>
                  <a:lnTo>
                    <a:pt x="279350" y="667402"/>
                  </a:lnTo>
                  <a:lnTo>
                    <a:pt x="318688" y="645002"/>
                  </a:lnTo>
                  <a:lnTo>
                    <a:pt x="357416" y="621673"/>
                  </a:lnTo>
                  <a:lnTo>
                    <a:pt x="395518" y="597430"/>
                  </a:lnTo>
                  <a:lnTo>
                    <a:pt x="432980" y="572288"/>
                  </a:lnTo>
                  <a:lnTo>
                    <a:pt x="469785" y="546262"/>
                  </a:lnTo>
                  <a:lnTo>
                    <a:pt x="505919" y="519368"/>
                  </a:lnTo>
                  <a:lnTo>
                    <a:pt x="541367" y="491620"/>
                  </a:lnTo>
                  <a:lnTo>
                    <a:pt x="576113" y="463033"/>
                  </a:lnTo>
                  <a:lnTo>
                    <a:pt x="610142" y="433624"/>
                  </a:lnTo>
                  <a:lnTo>
                    <a:pt x="643439" y="403406"/>
                  </a:lnTo>
                  <a:lnTo>
                    <a:pt x="675989" y="372396"/>
                  </a:lnTo>
                  <a:lnTo>
                    <a:pt x="707776" y="340608"/>
                  </a:lnTo>
                  <a:lnTo>
                    <a:pt x="738786" y="308058"/>
                  </a:lnTo>
                  <a:lnTo>
                    <a:pt x="769004" y="274761"/>
                  </a:lnTo>
                  <a:lnTo>
                    <a:pt x="798413" y="240732"/>
                  </a:lnTo>
                  <a:lnTo>
                    <a:pt x="826999" y="205986"/>
                  </a:lnTo>
                  <a:lnTo>
                    <a:pt x="854747" y="170538"/>
                  </a:lnTo>
                  <a:lnTo>
                    <a:pt x="881642" y="134404"/>
                  </a:lnTo>
                  <a:lnTo>
                    <a:pt x="907668" y="97599"/>
                  </a:lnTo>
                  <a:lnTo>
                    <a:pt x="932810" y="60137"/>
                  </a:lnTo>
                  <a:lnTo>
                    <a:pt x="957052" y="22035"/>
                  </a:lnTo>
                  <a:lnTo>
                    <a:pt x="970326" y="0"/>
                  </a:lnTo>
                  <a:close/>
                </a:path>
              </a:pathLst>
            </a:custGeom>
            <a:solidFill>
              <a:srgbClr val="4682D9">
                <a:alpha val="46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936318" y="3382293"/>
              <a:ext cx="1222375" cy="348615"/>
            </a:xfrm>
            <a:custGeom>
              <a:avLst/>
              <a:gdLst/>
              <a:ahLst/>
              <a:cxnLst/>
              <a:rect l="l" t="t" r="r" b="b"/>
              <a:pathLst>
                <a:path w="1222375" h="348614">
                  <a:moveTo>
                    <a:pt x="1047664" y="0"/>
                  </a:moveTo>
                  <a:lnTo>
                    <a:pt x="174172" y="0"/>
                  </a:lnTo>
                  <a:lnTo>
                    <a:pt x="127869" y="6221"/>
                  </a:lnTo>
                  <a:lnTo>
                    <a:pt x="86263" y="23778"/>
                  </a:lnTo>
                  <a:lnTo>
                    <a:pt x="51012" y="51011"/>
                  </a:lnTo>
                  <a:lnTo>
                    <a:pt x="23778" y="86259"/>
                  </a:lnTo>
                  <a:lnTo>
                    <a:pt x="6221" y="127863"/>
                  </a:lnTo>
                  <a:lnTo>
                    <a:pt x="0" y="174172"/>
                  </a:lnTo>
                  <a:lnTo>
                    <a:pt x="6221" y="220471"/>
                  </a:lnTo>
                  <a:lnTo>
                    <a:pt x="23778" y="262075"/>
                  </a:lnTo>
                  <a:lnTo>
                    <a:pt x="51012" y="297323"/>
                  </a:lnTo>
                  <a:lnTo>
                    <a:pt x="86263" y="324556"/>
                  </a:lnTo>
                  <a:lnTo>
                    <a:pt x="127869" y="342113"/>
                  </a:lnTo>
                  <a:lnTo>
                    <a:pt x="174172" y="348334"/>
                  </a:lnTo>
                  <a:lnTo>
                    <a:pt x="1047664" y="348334"/>
                  </a:lnTo>
                  <a:lnTo>
                    <a:pt x="1093967" y="342113"/>
                  </a:lnTo>
                  <a:lnTo>
                    <a:pt x="1135574" y="324556"/>
                  </a:lnTo>
                  <a:lnTo>
                    <a:pt x="1170824" y="297323"/>
                  </a:lnTo>
                  <a:lnTo>
                    <a:pt x="1198058" y="262075"/>
                  </a:lnTo>
                  <a:lnTo>
                    <a:pt x="1215615" y="220471"/>
                  </a:lnTo>
                  <a:lnTo>
                    <a:pt x="1221837" y="174162"/>
                  </a:lnTo>
                  <a:lnTo>
                    <a:pt x="1215615" y="127863"/>
                  </a:lnTo>
                  <a:lnTo>
                    <a:pt x="1198058" y="86259"/>
                  </a:lnTo>
                  <a:lnTo>
                    <a:pt x="1170824" y="51011"/>
                  </a:lnTo>
                  <a:lnTo>
                    <a:pt x="1135574" y="23778"/>
                  </a:lnTo>
                  <a:lnTo>
                    <a:pt x="1093967" y="6221"/>
                  </a:lnTo>
                  <a:lnTo>
                    <a:pt x="1047664" y="0"/>
                  </a:lnTo>
                  <a:close/>
                </a:path>
              </a:pathLst>
            </a:custGeom>
            <a:solidFill>
              <a:srgbClr val="FD66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5923619" y="3277385"/>
            <a:ext cx="2530475" cy="10795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725"/>
              </a:spcBef>
            </a:pPr>
            <a:r>
              <a:rPr sz="2250" b="1" spc="2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Scrum</a:t>
            </a:r>
            <a:endParaRPr sz="22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3350" spc="-70" dirty="0">
                <a:solidFill>
                  <a:srgbClr val="FFFFFF"/>
                </a:solidFill>
                <a:latin typeface="PMingLiU"/>
                <a:cs typeface="PMingLiU"/>
              </a:rPr>
              <a:t>敏捷开发模型</a:t>
            </a:r>
            <a:endParaRPr sz="33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2</a:t>
            </a:r>
            <a:endParaRPr spc="35"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204" dirty="0"/>
              <a:t>17</a:t>
            </a:r>
            <a:endParaRPr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95" dirty="0">
                <a:latin typeface="PMingLiU"/>
                <a:cs typeface="PMingLiU"/>
              </a:rPr>
              <a:t>/</a:t>
            </a:r>
            <a:endParaRPr sz="30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PMingLiU"/>
                <a:cs typeface="PMingLiU"/>
              </a:rPr>
              <a:t>需求管理</a:t>
            </a:r>
            <a:endParaRPr sz="3450">
              <a:latin typeface="PMingLiU"/>
              <a:cs typeface="PMingLiU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15271" y="9178698"/>
            <a:ext cx="1729105" cy="375285"/>
            <a:chOff x="1815271" y="9178698"/>
            <a:chExt cx="1729105" cy="375285"/>
          </a:xfrm>
        </p:grpSpPr>
        <p:sp>
          <p:nvSpPr>
            <p:cNvPr id="6" name="object 6"/>
            <p:cNvSpPr/>
            <p:nvPr/>
          </p:nvSpPr>
          <p:spPr>
            <a:xfrm>
              <a:off x="1815271" y="9178698"/>
              <a:ext cx="1729105" cy="375285"/>
            </a:xfrm>
            <a:custGeom>
              <a:avLst/>
              <a:gdLst/>
              <a:ahLst/>
              <a:cxnLst/>
              <a:rect l="l" t="t" r="r" b="b"/>
              <a:pathLst>
                <a:path w="1729104" h="375284">
                  <a:moveTo>
                    <a:pt x="1541209" y="0"/>
                  </a:moveTo>
                  <a:lnTo>
                    <a:pt x="187575" y="0"/>
                  </a:lnTo>
                  <a:lnTo>
                    <a:pt x="137705" y="6700"/>
                  </a:lnTo>
                  <a:lnTo>
                    <a:pt x="92896" y="25608"/>
                  </a:lnTo>
                  <a:lnTo>
                    <a:pt x="54934" y="54938"/>
                  </a:lnTo>
                  <a:lnTo>
                    <a:pt x="25606" y="92900"/>
                  </a:lnTo>
                  <a:lnTo>
                    <a:pt x="6699" y="137709"/>
                  </a:lnTo>
                  <a:lnTo>
                    <a:pt x="0" y="187575"/>
                  </a:lnTo>
                  <a:lnTo>
                    <a:pt x="6699" y="237441"/>
                  </a:lnTo>
                  <a:lnTo>
                    <a:pt x="25606" y="282250"/>
                  </a:lnTo>
                  <a:lnTo>
                    <a:pt x="54934" y="320212"/>
                  </a:lnTo>
                  <a:lnTo>
                    <a:pt x="92896" y="349542"/>
                  </a:lnTo>
                  <a:lnTo>
                    <a:pt x="137705" y="368450"/>
                  </a:lnTo>
                  <a:lnTo>
                    <a:pt x="187575" y="375150"/>
                  </a:lnTo>
                  <a:lnTo>
                    <a:pt x="1541209" y="375150"/>
                  </a:lnTo>
                  <a:lnTo>
                    <a:pt x="1591075" y="368450"/>
                  </a:lnTo>
                  <a:lnTo>
                    <a:pt x="1635884" y="349542"/>
                  </a:lnTo>
                  <a:lnTo>
                    <a:pt x="1673846" y="320212"/>
                  </a:lnTo>
                  <a:lnTo>
                    <a:pt x="1703176" y="282250"/>
                  </a:lnTo>
                  <a:lnTo>
                    <a:pt x="1722084" y="237441"/>
                  </a:lnTo>
                  <a:lnTo>
                    <a:pt x="1728785" y="187575"/>
                  </a:lnTo>
                  <a:lnTo>
                    <a:pt x="1722084" y="137709"/>
                  </a:lnTo>
                  <a:lnTo>
                    <a:pt x="1703176" y="92900"/>
                  </a:lnTo>
                  <a:lnTo>
                    <a:pt x="1673846" y="54938"/>
                  </a:lnTo>
                  <a:lnTo>
                    <a:pt x="1635884" y="25608"/>
                  </a:lnTo>
                  <a:lnTo>
                    <a:pt x="1591075" y="6700"/>
                  </a:lnTo>
                  <a:lnTo>
                    <a:pt x="1541209" y="0"/>
                  </a:lnTo>
                  <a:close/>
                </a:path>
              </a:pathLst>
            </a:custGeom>
            <a:solidFill>
              <a:srgbClr val="001B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26362" y="9258184"/>
              <a:ext cx="259623" cy="2055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62105" y="9195696"/>
            <a:ext cx="94741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5" dirty="0">
                <a:solidFill>
                  <a:srgbClr val="FFFFFF"/>
                </a:solidFill>
                <a:latin typeface="PMingLiU"/>
                <a:cs typeface="PMingLiU"/>
              </a:rPr>
              <a:t>需求评审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2562" y="9696959"/>
            <a:ext cx="371157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5" dirty="0">
                <a:solidFill>
                  <a:srgbClr val="808080"/>
                </a:solidFill>
                <a:latin typeface="PMingLiU"/>
                <a:cs typeface="PMingLiU"/>
              </a:rPr>
              <a:t>通过评审，决定是否要采纳该需求。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65638" y="8416783"/>
            <a:ext cx="1729105" cy="375285"/>
          </a:xfrm>
          <a:custGeom>
            <a:avLst/>
            <a:gdLst/>
            <a:ahLst/>
            <a:cxnLst/>
            <a:rect l="l" t="t" r="r" b="b"/>
            <a:pathLst>
              <a:path w="1729104" h="375284">
                <a:moveTo>
                  <a:pt x="1541220" y="0"/>
                </a:moveTo>
                <a:lnTo>
                  <a:pt x="187585" y="0"/>
                </a:lnTo>
                <a:lnTo>
                  <a:pt x="137715" y="6700"/>
                </a:lnTo>
                <a:lnTo>
                  <a:pt x="92903" y="25608"/>
                </a:lnTo>
                <a:lnTo>
                  <a:pt x="54939" y="54938"/>
                </a:lnTo>
                <a:lnTo>
                  <a:pt x="25609" y="92900"/>
                </a:lnTo>
                <a:lnTo>
                  <a:pt x="6700" y="137709"/>
                </a:lnTo>
                <a:lnTo>
                  <a:pt x="0" y="187575"/>
                </a:lnTo>
                <a:lnTo>
                  <a:pt x="6700" y="237438"/>
                </a:lnTo>
                <a:lnTo>
                  <a:pt x="25609" y="282245"/>
                </a:lnTo>
                <a:lnTo>
                  <a:pt x="54939" y="320208"/>
                </a:lnTo>
                <a:lnTo>
                  <a:pt x="92903" y="349539"/>
                </a:lnTo>
                <a:lnTo>
                  <a:pt x="137715" y="368450"/>
                </a:lnTo>
                <a:lnTo>
                  <a:pt x="187585" y="375150"/>
                </a:lnTo>
                <a:lnTo>
                  <a:pt x="1541220" y="375150"/>
                </a:lnTo>
                <a:lnTo>
                  <a:pt x="1591086" y="368450"/>
                </a:lnTo>
                <a:lnTo>
                  <a:pt x="1635894" y="349539"/>
                </a:lnTo>
                <a:lnTo>
                  <a:pt x="1673857" y="320208"/>
                </a:lnTo>
                <a:lnTo>
                  <a:pt x="1703186" y="282245"/>
                </a:lnTo>
                <a:lnTo>
                  <a:pt x="1722095" y="237438"/>
                </a:lnTo>
                <a:lnTo>
                  <a:pt x="1728795" y="187575"/>
                </a:lnTo>
                <a:lnTo>
                  <a:pt x="1722095" y="137709"/>
                </a:lnTo>
                <a:lnTo>
                  <a:pt x="1703186" y="92900"/>
                </a:lnTo>
                <a:lnTo>
                  <a:pt x="1673857" y="54938"/>
                </a:lnTo>
                <a:lnTo>
                  <a:pt x="1635894" y="25608"/>
                </a:lnTo>
                <a:lnTo>
                  <a:pt x="1591086" y="6700"/>
                </a:lnTo>
                <a:lnTo>
                  <a:pt x="1541220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952920" y="8444834"/>
            <a:ext cx="5093335" cy="1567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51815">
              <a:lnSpc>
                <a:spcPct val="100000"/>
              </a:lnSpc>
              <a:spcBef>
                <a:spcPts val="110"/>
              </a:spcBef>
            </a:pPr>
            <a:r>
              <a:rPr sz="1800" spc="-15" dirty="0">
                <a:solidFill>
                  <a:srgbClr val="FFFFFF"/>
                </a:solidFill>
                <a:latin typeface="PMingLiU"/>
                <a:cs typeface="PMingLiU"/>
              </a:rPr>
              <a:t>需求变更</a:t>
            </a:r>
            <a:endParaRPr sz="1800">
              <a:latin typeface="PMingLiU"/>
              <a:cs typeface="PMingLiU"/>
            </a:endParaRPr>
          </a:p>
          <a:p>
            <a:pPr marL="12700" marR="5080">
              <a:lnSpc>
                <a:spcPct val="141000"/>
              </a:lnSpc>
              <a:spcBef>
                <a:spcPts val="815"/>
              </a:spcBef>
            </a:pPr>
            <a:r>
              <a:rPr sz="1800" spc="-5" dirty="0">
                <a:solidFill>
                  <a:srgbClr val="808080"/>
                </a:solidFill>
                <a:latin typeface="PMingLiU"/>
                <a:cs typeface="PMingLiU"/>
              </a:rPr>
              <a:t>当需求变更时，需要通过“需求变更”进行操作，可以直观展示需求变更的影响范围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800" spc="-5" dirty="0">
                <a:solidFill>
                  <a:srgbClr val="808080"/>
                </a:solidFill>
                <a:latin typeface="PMingLiU"/>
                <a:cs typeface="PMingLiU"/>
              </a:rPr>
              <a:t>同时会在相关的任务、用例中提示变更。</a:t>
            </a:r>
            <a:endParaRPr sz="1800">
              <a:latin typeface="PMingLiU"/>
              <a:cs typeface="PMingLiU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6985" y="8510749"/>
            <a:ext cx="244379" cy="22531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02556" y="8122866"/>
            <a:ext cx="4863465" cy="80073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800" spc="-5" dirty="0">
                <a:solidFill>
                  <a:srgbClr val="808080"/>
                </a:solidFill>
                <a:latin typeface="PMingLiU"/>
                <a:cs typeface="PMingLiU"/>
              </a:rPr>
              <a:t>根据需求分解任务的进展情况，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800" spc="-5" dirty="0">
                <a:solidFill>
                  <a:srgbClr val="808080"/>
                </a:solidFill>
                <a:latin typeface="PMingLiU"/>
                <a:cs typeface="PMingLiU"/>
              </a:rPr>
              <a:t>会列出需求所处阶段，帮助产品经理了解进展。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15259" y="7722851"/>
            <a:ext cx="1332230" cy="375285"/>
          </a:xfrm>
          <a:custGeom>
            <a:avLst/>
            <a:gdLst/>
            <a:ahLst/>
            <a:cxnLst/>
            <a:rect l="l" t="t" r="r" b="b"/>
            <a:pathLst>
              <a:path w="1332230" h="375284">
                <a:moveTo>
                  <a:pt x="1144237" y="0"/>
                </a:moveTo>
                <a:lnTo>
                  <a:pt x="187575" y="0"/>
                </a:lnTo>
                <a:lnTo>
                  <a:pt x="137709" y="6700"/>
                </a:lnTo>
                <a:lnTo>
                  <a:pt x="92900" y="25608"/>
                </a:lnTo>
                <a:lnTo>
                  <a:pt x="54938" y="54938"/>
                </a:lnTo>
                <a:lnTo>
                  <a:pt x="25608" y="92900"/>
                </a:lnTo>
                <a:lnTo>
                  <a:pt x="6700" y="137709"/>
                </a:lnTo>
                <a:lnTo>
                  <a:pt x="0" y="187575"/>
                </a:lnTo>
                <a:lnTo>
                  <a:pt x="6700" y="237438"/>
                </a:lnTo>
                <a:lnTo>
                  <a:pt x="25608" y="282245"/>
                </a:lnTo>
                <a:lnTo>
                  <a:pt x="54938" y="320208"/>
                </a:lnTo>
                <a:lnTo>
                  <a:pt x="92900" y="349539"/>
                </a:lnTo>
                <a:lnTo>
                  <a:pt x="137709" y="368450"/>
                </a:lnTo>
                <a:lnTo>
                  <a:pt x="187575" y="375150"/>
                </a:lnTo>
                <a:lnTo>
                  <a:pt x="1144237" y="375150"/>
                </a:lnTo>
                <a:lnTo>
                  <a:pt x="1194103" y="368450"/>
                </a:lnTo>
                <a:lnTo>
                  <a:pt x="1238912" y="349539"/>
                </a:lnTo>
                <a:lnTo>
                  <a:pt x="1276874" y="320208"/>
                </a:lnTo>
                <a:lnTo>
                  <a:pt x="1306204" y="282245"/>
                </a:lnTo>
                <a:lnTo>
                  <a:pt x="1325112" y="237438"/>
                </a:lnTo>
                <a:lnTo>
                  <a:pt x="1331812" y="187575"/>
                </a:lnTo>
                <a:lnTo>
                  <a:pt x="1325112" y="137709"/>
                </a:lnTo>
                <a:lnTo>
                  <a:pt x="1306204" y="92900"/>
                </a:lnTo>
                <a:lnTo>
                  <a:pt x="1276874" y="54938"/>
                </a:lnTo>
                <a:lnTo>
                  <a:pt x="1238912" y="25608"/>
                </a:lnTo>
                <a:lnTo>
                  <a:pt x="1194103" y="6700"/>
                </a:lnTo>
                <a:lnTo>
                  <a:pt x="1144237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15253" y="6219028"/>
            <a:ext cx="1825625" cy="377190"/>
          </a:xfrm>
          <a:custGeom>
            <a:avLst/>
            <a:gdLst/>
            <a:ahLst/>
            <a:cxnLst/>
            <a:rect l="l" t="t" r="r" b="b"/>
            <a:pathLst>
              <a:path w="1825625" h="377190">
                <a:moveTo>
                  <a:pt x="187575" y="0"/>
                </a:moveTo>
                <a:lnTo>
                  <a:pt x="137712" y="6700"/>
                </a:lnTo>
                <a:lnTo>
                  <a:pt x="92905" y="25608"/>
                </a:lnTo>
                <a:lnTo>
                  <a:pt x="54942" y="54938"/>
                </a:lnTo>
                <a:lnTo>
                  <a:pt x="25611" y="92900"/>
                </a:lnTo>
                <a:lnTo>
                  <a:pt x="6700" y="137709"/>
                </a:lnTo>
                <a:lnTo>
                  <a:pt x="0" y="187575"/>
                </a:lnTo>
                <a:lnTo>
                  <a:pt x="6700" y="237441"/>
                </a:lnTo>
                <a:lnTo>
                  <a:pt x="25611" y="282250"/>
                </a:lnTo>
                <a:lnTo>
                  <a:pt x="54942" y="320212"/>
                </a:lnTo>
                <a:lnTo>
                  <a:pt x="92905" y="349542"/>
                </a:lnTo>
                <a:lnTo>
                  <a:pt x="137712" y="368450"/>
                </a:lnTo>
                <a:lnTo>
                  <a:pt x="187575" y="375150"/>
                </a:lnTo>
                <a:lnTo>
                  <a:pt x="1637541" y="376637"/>
                </a:lnTo>
                <a:lnTo>
                  <a:pt x="1687408" y="369936"/>
                </a:lnTo>
                <a:lnTo>
                  <a:pt x="1732216" y="351026"/>
                </a:lnTo>
                <a:lnTo>
                  <a:pt x="1770179" y="321694"/>
                </a:lnTo>
                <a:lnTo>
                  <a:pt x="1799508" y="283729"/>
                </a:lnTo>
                <a:lnTo>
                  <a:pt x="1818417" y="238918"/>
                </a:lnTo>
                <a:lnTo>
                  <a:pt x="1825117" y="189051"/>
                </a:lnTo>
                <a:lnTo>
                  <a:pt x="1818417" y="139189"/>
                </a:lnTo>
                <a:lnTo>
                  <a:pt x="1799508" y="94381"/>
                </a:lnTo>
                <a:lnTo>
                  <a:pt x="1770179" y="56418"/>
                </a:lnTo>
                <a:lnTo>
                  <a:pt x="1732216" y="27087"/>
                </a:lnTo>
                <a:lnTo>
                  <a:pt x="1687408" y="8177"/>
                </a:lnTo>
                <a:lnTo>
                  <a:pt x="1637541" y="1476"/>
                </a:lnTo>
                <a:lnTo>
                  <a:pt x="187575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15259" y="4662087"/>
            <a:ext cx="1332230" cy="377190"/>
          </a:xfrm>
          <a:custGeom>
            <a:avLst/>
            <a:gdLst/>
            <a:ahLst/>
            <a:cxnLst/>
            <a:rect l="l" t="t" r="r" b="b"/>
            <a:pathLst>
              <a:path w="1332230" h="377189">
                <a:moveTo>
                  <a:pt x="187575" y="0"/>
                </a:moveTo>
                <a:lnTo>
                  <a:pt x="137709" y="6700"/>
                </a:lnTo>
                <a:lnTo>
                  <a:pt x="92900" y="25611"/>
                </a:lnTo>
                <a:lnTo>
                  <a:pt x="54938" y="54942"/>
                </a:lnTo>
                <a:lnTo>
                  <a:pt x="25608" y="92905"/>
                </a:lnTo>
                <a:lnTo>
                  <a:pt x="6700" y="137712"/>
                </a:lnTo>
                <a:lnTo>
                  <a:pt x="0" y="187575"/>
                </a:lnTo>
                <a:lnTo>
                  <a:pt x="6700" y="237441"/>
                </a:lnTo>
                <a:lnTo>
                  <a:pt x="25608" y="282250"/>
                </a:lnTo>
                <a:lnTo>
                  <a:pt x="54938" y="320212"/>
                </a:lnTo>
                <a:lnTo>
                  <a:pt x="92900" y="349542"/>
                </a:lnTo>
                <a:lnTo>
                  <a:pt x="137709" y="368450"/>
                </a:lnTo>
                <a:lnTo>
                  <a:pt x="187575" y="375150"/>
                </a:lnTo>
                <a:lnTo>
                  <a:pt x="1144237" y="376637"/>
                </a:lnTo>
                <a:lnTo>
                  <a:pt x="1194103" y="369936"/>
                </a:lnTo>
                <a:lnTo>
                  <a:pt x="1238912" y="351026"/>
                </a:lnTo>
                <a:lnTo>
                  <a:pt x="1276874" y="321695"/>
                </a:lnTo>
                <a:lnTo>
                  <a:pt x="1306204" y="283732"/>
                </a:lnTo>
                <a:lnTo>
                  <a:pt x="1325112" y="238925"/>
                </a:lnTo>
                <a:lnTo>
                  <a:pt x="1331812" y="189062"/>
                </a:lnTo>
                <a:lnTo>
                  <a:pt x="1325112" y="139195"/>
                </a:lnTo>
                <a:lnTo>
                  <a:pt x="1306204" y="94384"/>
                </a:lnTo>
                <a:lnTo>
                  <a:pt x="1276874" y="56419"/>
                </a:lnTo>
                <a:lnTo>
                  <a:pt x="1238912" y="27087"/>
                </a:lnTo>
                <a:lnTo>
                  <a:pt x="1194103" y="8177"/>
                </a:lnTo>
                <a:lnTo>
                  <a:pt x="1144237" y="1476"/>
                </a:lnTo>
                <a:lnTo>
                  <a:pt x="187575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02539" y="2304765"/>
            <a:ext cx="6245225" cy="573659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150" spc="315" dirty="0">
                <a:solidFill>
                  <a:srgbClr val="666666"/>
                </a:solidFill>
                <a:latin typeface="PMingLiU"/>
                <a:cs typeface="PMingLiU"/>
              </a:rPr>
              <a:t>Scrum</a:t>
            </a: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里称之为用户故事</a:t>
            </a:r>
            <a:r>
              <a:rPr sz="2150" spc="260" dirty="0">
                <a:solidFill>
                  <a:srgbClr val="666666"/>
                </a:solidFill>
                <a:latin typeface="PMingLiU"/>
                <a:cs typeface="PMingLiU"/>
              </a:rPr>
              <a:t>(user</a:t>
            </a:r>
            <a:r>
              <a:rPr sz="2150" spc="400" dirty="0">
                <a:solidFill>
                  <a:srgbClr val="666666"/>
                </a:solidFill>
                <a:latin typeface="PMingLiU"/>
                <a:cs typeface="PMingLiU"/>
              </a:rPr>
              <a:t> </a:t>
            </a:r>
            <a:r>
              <a:rPr sz="2150" spc="195" dirty="0">
                <a:solidFill>
                  <a:srgbClr val="666666"/>
                </a:solidFill>
                <a:latin typeface="PMingLiU"/>
                <a:cs typeface="PMingLiU"/>
              </a:rPr>
              <a:t>story)</a:t>
            </a:r>
            <a:endParaRPr sz="21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为产品添加需求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定义产品的详细功能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03835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PMingLiU"/>
                <a:cs typeface="PMingLiU"/>
              </a:rPr>
              <a:t>需求细分</a:t>
            </a:r>
            <a:endParaRPr sz="1800">
              <a:latin typeface="PMingLiU"/>
              <a:cs typeface="PMingLiU"/>
            </a:endParaRPr>
          </a:p>
          <a:p>
            <a:pPr marL="12700" marR="5080">
              <a:lnSpc>
                <a:spcPct val="141000"/>
              </a:lnSpc>
              <a:spcBef>
                <a:spcPts val="855"/>
              </a:spcBef>
            </a:pPr>
            <a:r>
              <a:rPr sz="1800" dirty="0">
                <a:solidFill>
                  <a:srgbClr val="666666"/>
                </a:solidFill>
                <a:latin typeface="PMingLiU"/>
                <a:cs typeface="PMingLiU"/>
              </a:rPr>
              <a:t>禅道里，“用户需求”细分为“研发需求”（软件需求）</a:t>
            </a:r>
            <a:r>
              <a:rPr sz="1800" spc="-25" dirty="0">
                <a:solidFill>
                  <a:srgbClr val="666666"/>
                </a:solidFill>
                <a:latin typeface="PMingLiU"/>
                <a:cs typeface="PMingLiU"/>
              </a:rPr>
              <a:t>后，</a:t>
            </a:r>
            <a:r>
              <a:rPr sz="1800" spc="-5" dirty="0">
                <a:solidFill>
                  <a:srgbClr val="666666"/>
                </a:solidFill>
                <a:latin typeface="PMingLiU"/>
                <a:cs typeface="PMingLiU"/>
              </a:rPr>
              <a:t>并经过评审后，可以进入计划和开发环节。</a:t>
            </a:r>
            <a:endParaRPr sz="18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200">
              <a:latin typeface="PMingLiU"/>
              <a:cs typeface="PMingLiU"/>
            </a:endParaRPr>
          </a:p>
          <a:p>
            <a:pPr marL="20383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PMingLiU"/>
                <a:cs typeface="PMingLiU"/>
              </a:rPr>
              <a:t>添加产品模块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1800" spc="-5" dirty="0">
                <a:solidFill>
                  <a:srgbClr val="666666"/>
                </a:solidFill>
                <a:latin typeface="PMingLiU"/>
                <a:cs typeface="PMingLiU"/>
              </a:rPr>
              <a:t>将需求进行分类，通过组织模块，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800" spc="-5" dirty="0">
                <a:solidFill>
                  <a:srgbClr val="666666"/>
                </a:solidFill>
                <a:latin typeface="PMingLiU"/>
                <a:cs typeface="PMingLiU"/>
              </a:rPr>
              <a:t>更宏观把握和认识产品，也可以方便对需求进行管理。</a:t>
            </a:r>
            <a:endParaRPr sz="18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900">
              <a:latin typeface="PMingLiU"/>
              <a:cs typeface="PMingLiU"/>
            </a:endParaRPr>
          </a:p>
          <a:p>
            <a:pPr marL="203835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PMingLiU"/>
                <a:cs typeface="PMingLiU"/>
              </a:rPr>
              <a:t>需求阶段</a:t>
            </a:r>
            <a:endParaRPr sz="1800">
              <a:latin typeface="PMingLiU"/>
              <a:cs typeface="PMingLiU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858369" y="2533954"/>
            <a:ext cx="10010775" cy="4838065"/>
            <a:chOff x="8858369" y="2533954"/>
            <a:chExt cx="10010775" cy="483806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8369" y="2533954"/>
              <a:ext cx="10010166" cy="4837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5643" y="2643396"/>
              <a:ext cx="9731263" cy="45556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40832" y="2696301"/>
              <a:ext cx="219794" cy="219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93559" y="3287284"/>
            <a:ext cx="14911069" cy="5330825"/>
            <a:chOff x="5193559" y="3287284"/>
            <a:chExt cx="14911069" cy="533082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124099" y="3287284"/>
              <a:ext cx="9351401" cy="21300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3559" y="4701427"/>
              <a:ext cx="14910540" cy="39161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044193" y="4834845"/>
              <a:ext cx="9519920" cy="3590925"/>
            </a:xfrm>
            <a:custGeom>
              <a:avLst/>
              <a:gdLst/>
              <a:ahLst/>
              <a:cxnLst/>
              <a:rect l="l" t="t" r="r" b="b"/>
              <a:pathLst>
                <a:path w="9519919" h="3590925">
                  <a:moveTo>
                    <a:pt x="9519488" y="336905"/>
                  </a:moveTo>
                  <a:lnTo>
                    <a:pt x="9511563" y="297649"/>
                  </a:lnTo>
                  <a:lnTo>
                    <a:pt x="9489961" y="265607"/>
                  </a:lnTo>
                  <a:lnTo>
                    <a:pt x="9457906" y="244005"/>
                  </a:lnTo>
                  <a:lnTo>
                    <a:pt x="9418663" y="236080"/>
                  </a:lnTo>
                  <a:lnTo>
                    <a:pt x="2750947" y="236080"/>
                  </a:lnTo>
                  <a:lnTo>
                    <a:pt x="2750947" y="0"/>
                  </a:lnTo>
                  <a:lnTo>
                    <a:pt x="2234476" y="236080"/>
                  </a:lnTo>
                  <a:lnTo>
                    <a:pt x="100812" y="236080"/>
                  </a:lnTo>
                  <a:lnTo>
                    <a:pt x="61569" y="244005"/>
                  </a:lnTo>
                  <a:lnTo>
                    <a:pt x="29527" y="265607"/>
                  </a:lnTo>
                  <a:lnTo>
                    <a:pt x="7912" y="297649"/>
                  </a:lnTo>
                  <a:lnTo>
                    <a:pt x="0" y="336905"/>
                  </a:lnTo>
                  <a:lnTo>
                    <a:pt x="0" y="3489782"/>
                  </a:lnTo>
                  <a:lnTo>
                    <a:pt x="7912" y="3529025"/>
                  </a:lnTo>
                  <a:lnTo>
                    <a:pt x="29527" y="3561067"/>
                  </a:lnTo>
                  <a:lnTo>
                    <a:pt x="61569" y="3582682"/>
                  </a:lnTo>
                  <a:lnTo>
                    <a:pt x="100812" y="3590607"/>
                  </a:lnTo>
                  <a:lnTo>
                    <a:pt x="9418663" y="3590607"/>
                  </a:lnTo>
                  <a:lnTo>
                    <a:pt x="9457906" y="3582682"/>
                  </a:lnTo>
                  <a:lnTo>
                    <a:pt x="9489961" y="3561067"/>
                  </a:lnTo>
                  <a:lnTo>
                    <a:pt x="9511563" y="3529025"/>
                  </a:lnTo>
                  <a:lnTo>
                    <a:pt x="9519488" y="3489782"/>
                  </a:lnTo>
                  <a:lnTo>
                    <a:pt x="9519488" y="3369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2772" y="5203129"/>
              <a:ext cx="4955859" cy="30901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0833" y="5203129"/>
              <a:ext cx="4208468" cy="309011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3</a:t>
            </a:r>
            <a:endParaRPr spc="35" dirty="0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18</a:t>
            </a:r>
            <a:endParaRPr spc="165" dirty="0"/>
          </a:p>
        </p:txBody>
      </p:sp>
      <p:sp>
        <p:nvSpPr>
          <p:cNvPr id="9" name="object 9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计划管理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2556" y="2516018"/>
            <a:ext cx="5889625" cy="2221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凡事预则立，不预则废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产品需要做规划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才能有轻重缓急，才能正确的做事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因此对于产品经理而言，计划是必需的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82838" y="6064075"/>
            <a:ext cx="1928495" cy="543560"/>
          </a:xfrm>
          <a:custGeom>
            <a:avLst/>
            <a:gdLst/>
            <a:ahLst/>
            <a:cxnLst/>
            <a:rect l="l" t="t" r="r" b="b"/>
            <a:pathLst>
              <a:path w="1928495" h="543559">
                <a:moveTo>
                  <a:pt x="1656504" y="0"/>
                </a:moveTo>
                <a:lnTo>
                  <a:pt x="271551" y="0"/>
                </a:lnTo>
                <a:lnTo>
                  <a:pt x="222740" y="4375"/>
                </a:lnTo>
                <a:lnTo>
                  <a:pt x="176798" y="16990"/>
                </a:lnTo>
                <a:lnTo>
                  <a:pt x="134494" y="37077"/>
                </a:lnTo>
                <a:lnTo>
                  <a:pt x="96594" y="63869"/>
                </a:lnTo>
                <a:lnTo>
                  <a:pt x="63865" y="96600"/>
                </a:lnTo>
                <a:lnTo>
                  <a:pt x="37074" y="134502"/>
                </a:lnTo>
                <a:lnTo>
                  <a:pt x="16988" y="176807"/>
                </a:lnTo>
                <a:lnTo>
                  <a:pt x="4375" y="222750"/>
                </a:lnTo>
                <a:lnTo>
                  <a:pt x="0" y="271562"/>
                </a:lnTo>
                <a:lnTo>
                  <a:pt x="4375" y="320374"/>
                </a:lnTo>
                <a:lnTo>
                  <a:pt x="16988" y="366315"/>
                </a:lnTo>
                <a:lnTo>
                  <a:pt x="37074" y="408620"/>
                </a:lnTo>
                <a:lnTo>
                  <a:pt x="63865" y="446520"/>
                </a:lnTo>
                <a:lnTo>
                  <a:pt x="96594" y="479248"/>
                </a:lnTo>
                <a:lnTo>
                  <a:pt x="134494" y="506039"/>
                </a:lnTo>
                <a:lnTo>
                  <a:pt x="176798" y="526125"/>
                </a:lnTo>
                <a:lnTo>
                  <a:pt x="222740" y="538739"/>
                </a:lnTo>
                <a:lnTo>
                  <a:pt x="271551" y="543114"/>
                </a:lnTo>
                <a:lnTo>
                  <a:pt x="1656504" y="543114"/>
                </a:lnTo>
                <a:lnTo>
                  <a:pt x="1705316" y="538739"/>
                </a:lnTo>
                <a:lnTo>
                  <a:pt x="1751259" y="526125"/>
                </a:lnTo>
                <a:lnTo>
                  <a:pt x="1793564" y="506039"/>
                </a:lnTo>
                <a:lnTo>
                  <a:pt x="1831466" y="479248"/>
                </a:lnTo>
                <a:lnTo>
                  <a:pt x="1864197" y="446520"/>
                </a:lnTo>
                <a:lnTo>
                  <a:pt x="1890989" y="408620"/>
                </a:lnTo>
                <a:lnTo>
                  <a:pt x="1911076" y="366315"/>
                </a:lnTo>
                <a:lnTo>
                  <a:pt x="1923691" y="320374"/>
                </a:lnTo>
                <a:lnTo>
                  <a:pt x="1928066" y="271562"/>
                </a:lnTo>
                <a:lnTo>
                  <a:pt x="1923691" y="222750"/>
                </a:lnTo>
                <a:lnTo>
                  <a:pt x="1911076" y="176807"/>
                </a:lnTo>
                <a:lnTo>
                  <a:pt x="1890989" y="134502"/>
                </a:lnTo>
                <a:lnTo>
                  <a:pt x="1864197" y="96600"/>
                </a:lnTo>
                <a:lnTo>
                  <a:pt x="1831466" y="63869"/>
                </a:lnTo>
                <a:lnTo>
                  <a:pt x="1793564" y="37077"/>
                </a:lnTo>
                <a:lnTo>
                  <a:pt x="1751259" y="16990"/>
                </a:lnTo>
                <a:lnTo>
                  <a:pt x="1705316" y="4375"/>
                </a:lnTo>
                <a:lnTo>
                  <a:pt x="1656504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079207" y="6149043"/>
            <a:ext cx="113538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创建计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划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19458" y="7373600"/>
            <a:ext cx="2654935" cy="543560"/>
          </a:xfrm>
          <a:custGeom>
            <a:avLst/>
            <a:gdLst/>
            <a:ahLst/>
            <a:cxnLst/>
            <a:rect l="l" t="t" r="r" b="b"/>
            <a:pathLst>
              <a:path w="2654935" h="543559">
                <a:moveTo>
                  <a:pt x="2383267" y="0"/>
                </a:moveTo>
                <a:lnTo>
                  <a:pt x="271551" y="0"/>
                </a:lnTo>
                <a:lnTo>
                  <a:pt x="222740" y="4375"/>
                </a:lnTo>
                <a:lnTo>
                  <a:pt x="176798" y="16990"/>
                </a:lnTo>
                <a:lnTo>
                  <a:pt x="134494" y="37077"/>
                </a:lnTo>
                <a:lnTo>
                  <a:pt x="96594" y="63868"/>
                </a:lnTo>
                <a:lnTo>
                  <a:pt x="63865" y="96598"/>
                </a:lnTo>
                <a:lnTo>
                  <a:pt x="37074" y="134498"/>
                </a:lnTo>
                <a:lnTo>
                  <a:pt x="16988" y="176802"/>
                </a:lnTo>
                <a:lnTo>
                  <a:pt x="4375" y="222742"/>
                </a:lnTo>
                <a:lnTo>
                  <a:pt x="0" y="271551"/>
                </a:lnTo>
                <a:lnTo>
                  <a:pt x="4375" y="320366"/>
                </a:lnTo>
                <a:lnTo>
                  <a:pt x="16988" y="366310"/>
                </a:lnTo>
                <a:lnTo>
                  <a:pt x="37074" y="408616"/>
                </a:lnTo>
                <a:lnTo>
                  <a:pt x="63865" y="446518"/>
                </a:lnTo>
                <a:lnTo>
                  <a:pt x="96594" y="479247"/>
                </a:lnTo>
                <a:lnTo>
                  <a:pt x="134494" y="506039"/>
                </a:lnTo>
                <a:lnTo>
                  <a:pt x="176798" y="526125"/>
                </a:lnTo>
                <a:lnTo>
                  <a:pt x="222740" y="538739"/>
                </a:lnTo>
                <a:lnTo>
                  <a:pt x="271551" y="543114"/>
                </a:lnTo>
                <a:lnTo>
                  <a:pt x="2383267" y="543114"/>
                </a:lnTo>
                <a:lnTo>
                  <a:pt x="2432079" y="538739"/>
                </a:lnTo>
                <a:lnTo>
                  <a:pt x="2478021" y="526125"/>
                </a:lnTo>
                <a:lnTo>
                  <a:pt x="2520325" y="506039"/>
                </a:lnTo>
                <a:lnTo>
                  <a:pt x="2558225" y="479247"/>
                </a:lnTo>
                <a:lnTo>
                  <a:pt x="2590954" y="446518"/>
                </a:lnTo>
                <a:lnTo>
                  <a:pt x="2617744" y="408616"/>
                </a:lnTo>
                <a:lnTo>
                  <a:pt x="2637830" y="366310"/>
                </a:lnTo>
                <a:lnTo>
                  <a:pt x="2650444" y="320366"/>
                </a:lnTo>
                <a:lnTo>
                  <a:pt x="2654819" y="271551"/>
                </a:lnTo>
                <a:lnTo>
                  <a:pt x="2650444" y="222742"/>
                </a:lnTo>
                <a:lnTo>
                  <a:pt x="2637830" y="176802"/>
                </a:lnTo>
                <a:lnTo>
                  <a:pt x="2617744" y="134498"/>
                </a:lnTo>
                <a:lnTo>
                  <a:pt x="2590954" y="96598"/>
                </a:lnTo>
                <a:lnTo>
                  <a:pt x="2558225" y="63868"/>
                </a:lnTo>
                <a:lnTo>
                  <a:pt x="2520325" y="37077"/>
                </a:lnTo>
                <a:lnTo>
                  <a:pt x="2478021" y="16990"/>
                </a:lnTo>
                <a:lnTo>
                  <a:pt x="2432079" y="4375"/>
                </a:lnTo>
                <a:lnTo>
                  <a:pt x="2383267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801728" y="7458567"/>
            <a:ext cx="169037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维护起止时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间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19458" y="8683121"/>
            <a:ext cx="2654935" cy="543560"/>
          </a:xfrm>
          <a:custGeom>
            <a:avLst/>
            <a:gdLst/>
            <a:ahLst/>
            <a:cxnLst/>
            <a:rect l="l" t="t" r="r" b="b"/>
            <a:pathLst>
              <a:path w="2654935" h="543559">
                <a:moveTo>
                  <a:pt x="2383267" y="0"/>
                </a:moveTo>
                <a:lnTo>
                  <a:pt x="271551" y="0"/>
                </a:lnTo>
                <a:lnTo>
                  <a:pt x="222740" y="4375"/>
                </a:lnTo>
                <a:lnTo>
                  <a:pt x="176798" y="16990"/>
                </a:lnTo>
                <a:lnTo>
                  <a:pt x="134494" y="37077"/>
                </a:lnTo>
                <a:lnTo>
                  <a:pt x="96594" y="63869"/>
                </a:lnTo>
                <a:lnTo>
                  <a:pt x="63865" y="96600"/>
                </a:lnTo>
                <a:lnTo>
                  <a:pt x="37074" y="134502"/>
                </a:lnTo>
                <a:lnTo>
                  <a:pt x="16988" y="176807"/>
                </a:lnTo>
                <a:lnTo>
                  <a:pt x="4375" y="222750"/>
                </a:lnTo>
                <a:lnTo>
                  <a:pt x="0" y="271562"/>
                </a:lnTo>
                <a:lnTo>
                  <a:pt x="4375" y="320374"/>
                </a:lnTo>
                <a:lnTo>
                  <a:pt x="16988" y="366315"/>
                </a:lnTo>
                <a:lnTo>
                  <a:pt x="37074" y="408620"/>
                </a:lnTo>
                <a:lnTo>
                  <a:pt x="63865" y="446520"/>
                </a:lnTo>
                <a:lnTo>
                  <a:pt x="96594" y="479248"/>
                </a:lnTo>
                <a:lnTo>
                  <a:pt x="134494" y="506039"/>
                </a:lnTo>
                <a:lnTo>
                  <a:pt x="176798" y="526125"/>
                </a:lnTo>
                <a:lnTo>
                  <a:pt x="222740" y="538739"/>
                </a:lnTo>
                <a:lnTo>
                  <a:pt x="271551" y="543114"/>
                </a:lnTo>
                <a:lnTo>
                  <a:pt x="2383267" y="543114"/>
                </a:lnTo>
                <a:lnTo>
                  <a:pt x="2432079" y="538739"/>
                </a:lnTo>
                <a:lnTo>
                  <a:pt x="2478021" y="526125"/>
                </a:lnTo>
                <a:lnTo>
                  <a:pt x="2520325" y="506039"/>
                </a:lnTo>
                <a:lnTo>
                  <a:pt x="2558225" y="479248"/>
                </a:lnTo>
                <a:lnTo>
                  <a:pt x="2590954" y="446520"/>
                </a:lnTo>
                <a:lnTo>
                  <a:pt x="2617744" y="408620"/>
                </a:lnTo>
                <a:lnTo>
                  <a:pt x="2637830" y="366315"/>
                </a:lnTo>
                <a:lnTo>
                  <a:pt x="2650444" y="320374"/>
                </a:lnTo>
                <a:lnTo>
                  <a:pt x="2654819" y="271562"/>
                </a:lnTo>
                <a:lnTo>
                  <a:pt x="2650444" y="222750"/>
                </a:lnTo>
                <a:lnTo>
                  <a:pt x="2637830" y="176807"/>
                </a:lnTo>
                <a:lnTo>
                  <a:pt x="2617744" y="134502"/>
                </a:lnTo>
                <a:lnTo>
                  <a:pt x="2590954" y="96600"/>
                </a:lnTo>
                <a:lnTo>
                  <a:pt x="2558225" y="63869"/>
                </a:lnTo>
                <a:lnTo>
                  <a:pt x="2520325" y="37077"/>
                </a:lnTo>
                <a:lnTo>
                  <a:pt x="2478021" y="16990"/>
                </a:lnTo>
                <a:lnTo>
                  <a:pt x="2432079" y="4375"/>
                </a:lnTo>
                <a:lnTo>
                  <a:pt x="2383267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709054" y="8768088"/>
            <a:ext cx="187515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关联需求</a:t>
            </a:r>
            <a:r>
              <a:rPr sz="2150" spc="-434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/ </a:t>
            </a:r>
            <a:r>
              <a:rPr sz="2150" spc="21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21561" y="6755040"/>
            <a:ext cx="250825" cy="471170"/>
            <a:chOff x="3521561" y="6755040"/>
            <a:chExt cx="250825" cy="471170"/>
          </a:xfrm>
        </p:grpSpPr>
        <p:sp>
          <p:nvSpPr>
            <p:cNvPr id="19" name="object 19"/>
            <p:cNvSpPr/>
            <p:nvPr/>
          </p:nvSpPr>
          <p:spPr>
            <a:xfrm>
              <a:off x="3646864" y="6755040"/>
              <a:ext cx="0" cy="290830"/>
            </a:xfrm>
            <a:custGeom>
              <a:avLst/>
              <a:gdLst/>
              <a:ahLst/>
              <a:cxnLst/>
              <a:rect l="l" t="t" r="r" b="b"/>
              <a:pathLst>
                <a:path h="290829">
                  <a:moveTo>
                    <a:pt x="0" y="0"/>
                  </a:moveTo>
                  <a:lnTo>
                    <a:pt x="0" y="290368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521561" y="7008749"/>
              <a:ext cx="250825" cy="217170"/>
            </a:xfrm>
            <a:custGeom>
              <a:avLst/>
              <a:gdLst/>
              <a:ahLst/>
              <a:cxnLst/>
              <a:rect l="l" t="t" r="r" b="b"/>
              <a:pathLst>
                <a:path w="250825" h="217170">
                  <a:moveTo>
                    <a:pt x="250620" y="0"/>
                  </a:moveTo>
                  <a:lnTo>
                    <a:pt x="0" y="0"/>
                  </a:lnTo>
                  <a:lnTo>
                    <a:pt x="125305" y="216998"/>
                  </a:lnTo>
                  <a:lnTo>
                    <a:pt x="25062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521561" y="8064565"/>
            <a:ext cx="250825" cy="471170"/>
            <a:chOff x="3521561" y="8064565"/>
            <a:chExt cx="250825" cy="471170"/>
          </a:xfrm>
        </p:grpSpPr>
        <p:sp>
          <p:nvSpPr>
            <p:cNvPr id="22" name="object 22"/>
            <p:cNvSpPr/>
            <p:nvPr/>
          </p:nvSpPr>
          <p:spPr>
            <a:xfrm>
              <a:off x="3646864" y="8064565"/>
              <a:ext cx="0" cy="290830"/>
            </a:xfrm>
            <a:custGeom>
              <a:avLst/>
              <a:gdLst/>
              <a:ahLst/>
              <a:cxnLst/>
              <a:rect l="l" t="t" r="r" b="b"/>
              <a:pathLst>
                <a:path h="290829">
                  <a:moveTo>
                    <a:pt x="0" y="0"/>
                  </a:moveTo>
                  <a:lnTo>
                    <a:pt x="0" y="290368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521561" y="8318274"/>
              <a:ext cx="250825" cy="217170"/>
            </a:xfrm>
            <a:custGeom>
              <a:avLst/>
              <a:gdLst/>
              <a:ahLst/>
              <a:cxnLst/>
              <a:rect l="l" t="t" r="r" b="b"/>
              <a:pathLst>
                <a:path w="250825" h="217170">
                  <a:moveTo>
                    <a:pt x="250620" y="0"/>
                  </a:moveTo>
                  <a:lnTo>
                    <a:pt x="0" y="0"/>
                  </a:lnTo>
                  <a:lnTo>
                    <a:pt x="125305" y="216998"/>
                  </a:lnTo>
                  <a:lnTo>
                    <a:pt x="25062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37201" y="3334601"/>
            <a:ext cx="211962" cy="2119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4</a:t>
            </a:r>
            <a:endParaRPr spc="3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按照</a:t>
            </a:r>
            <a:r>
              <a:rPr spc="185" dirty="0"/>
              <a:t>scrum</a:t>
            </a:r>
            <a:r>
              <a:rPr spc="-30" dirty="0"/>
              <a:t>的管理流程，产品团队和开发团队需要定期召开「需求分析会议」</a:t>
            </a:r>
            <a:r>
              <a:rPr spc="-50" dirty="0"/>
              <a:t>。</a:t>
            </a:r>
            <a:endParaRPr spc="-50" dirty="0"/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50"/>
          </a:p>
          <a:p>
            <a:pPr marL="12700" marR="5080">
              <a:lnSpc>
                <a:spcPct val="128000"/>
              </a:lnSpc>
              <a:spcBef>
                <a:spcPts val="5"/>
              </a:spcBef>
            </a:pPr>
            <a:r>
              <a:rPr sz="2850" dirty="0">
                <a:solidFill>
                  <a:srgbClr val="000000"/>
                </a:solidFill>
              </a:rPr>
              <a:t>在需求分析会议上，产品经理讲解本期迭代计划要实现的需求，每个需求讲解完毕后</a:t>
            </a:r>
            <a:r>
              <a:rPr sz="2850" spc="-50" dirty="0">
                <a:solidFill>
                  <a:srgbClr val="000000"/>
                </a:solidFill>
              </a:rPr>
              <a:t>，</a:t>
            </a:r>
            <a:r>
              <a:rPr sz="2850" dirty="0">
                <a:solidFill>
                  <a:srgbClr val="000000"/>
                </a:solidFill>
              </a:rPr>
              <a:t>大家评估工作量，并确定每个需求的优先级，事先关联到迭代中</a:t>
            </a:r>
            <a:r>
              <a:rPr sz="2850" spc="-50" dirty="0">
                <a:solidFill>
                  <a:srgbClr val="000000"/>
                </a:solidFill>
              </a:rPr>
              <a:t>。</a:t>
            </a:r>
            <a:endParaRPr sz="2850"/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sz="2850" dirty="0">
                <a:solidFill>
                  <a:srgbClr val="000000"/>
                </a:solidFill>
              </a:rPr>
              <a:t>并根据优先级和工作量，进行需求的调整</a:t>
            </a:r>
            <a:r>
              <a:rPr sz="2850" spc="-50" dirty="0">
                <a:solidFill>
                  <a:srgbClr val="000000"/>
                </a:solidFill>
              </a:rPr>
              <a:t>。</a:t>
            </a:r>
            <a:endParaRPr sz="285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19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266319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需求分析会议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6879" y="9630288"/>
            <a:ext cx="1025144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本次会议上需要拿到的结果，就是“迭代-</a:t>
            </a: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需求”中的需求列表。（详见项目经理篇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69579" y="5872847"/>
            <a:ext cx="13288644" cy="3458845"/>
            <a:chOff x="1769579" y="5872847"/>
            <a:chExt cx="13288644" cy="345884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69579" y="5872847"/>
              <a:ext cx="13288234" cy="34584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552929" y="5937318"/>
              <a:ext cx="255904" cy="255904"/>
            </a:xfrm>
            <a:custGeom>
              <a:avLst/>
              <a:gdLst/>
              <a:ahLst/>
              <a:cxnLst/>
              <a:rect l="l" t="t" r="r" b="b"/>
              <a:pathLst>
                <a:path w="255905" h="255904">
                  <a:moveTo>
                    <a:pt x="127629" y="0"/>
                  </a:moveTo>
                  <a:lnTo>
                    <a:pt x="77849" y="10179"/>
                  </a:lnTo>
                  <a:lnTo>
                    <a:pt x="37247" y="37700"/>
                  </a:lnTo>
                  <a:lnTo>
                    <a:pt x="9929" y="78438"/>
                  </a:lnTo>
                  <a:lnTo>
                    <a:pt x="0" y="128268"/>
                  </a:lnTo>
                  <a:lnTo>
                    <a:pt x="10180" y="178048"/>
                  </a:lnTo>
                  <a:lnTo>
                    <a:pt x="37705" y="218650"/>
                  </a:lnTo>
                  <a:lnTo>
                    <a:pt x="78447" y="245968"/>
                  </a:lnTo>
                  <a:lnTo>
                    <a:pt x="128278" y="255897"/>
                  </a:lnTo>
                  <a:lnTo>
                    <a:pt x="178058" y="245718"/>
                  </a:lnTo>
                  <a:lnTo>
                    <a:pt x="218659" y="218197"/>
                  </a:lnTo>
                  <a:lnTo>
                    <a:pt x="245974" y="177459"/>
                  </a:lnTo>
                  <a:lnTo>
                    <a:pt x="255897" y="127629"/>
                  </a:lnTo>
                  <a:lnTo>
                    <a:pt x="245718" y="77847"/>
                  </a:lnTo>
                  <a:lnTo>
                    <a:pt x="218197" y="37243"/>
                  </a:lnTo>
                  <a:lnTo>
                    <a:pt x="177459" y="9924"/>
                  </a:lnTo>
                  <a:lnTo>
                    <a:pt x="127629" y="0"/>
                  </a:lnTo>
                  <a:close/>
                </a:path>
              </a:pathLst>
            </a:custGeom>
            <a:solidFill>
              <a:srgbClr val="15A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23748" y="6016774"/>
              <a:ext cx="114289" cy="91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5</a:t>
            </a:r>
            <a:endParaRPr spc="35" dirty="0"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20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产品发布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2311940"/>
            <a:ext cx="5523230" cy="2245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做好的计划由项目团队研发完成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通过测试后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再由产品经理验收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对产品（新版本）进行发布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1069" y="7521239"/>
            <a:ext cx="7240270" cy="203581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路线图</a:t>
            </a:r>
            <a:r>
              <a:rPr sz="2150" spc="-65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计划和发布组成了产品的路线图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路线图可以直观的了解产品</a:t>
            </a:r>
            <a:r>
              <a:rPr sz="215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发布过的版本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15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未过期的计划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直观展示了产品的生命周期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886" y="8333432"/>
            <a:ext cx="1651000" cy="7632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2150" spc="16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</a:t>
            </a:r>
            <a:r>
              <a:rPr sz="2150" spc="27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400" spc="55" dirty="0">
                <a:latin typeface="宋体" panose="02010600030101010101" pitchFamily="2" charset="-122"/>
                <a:cs typeface="宋体" panose="02010600030101010101" pitchFamily="2" charset="-122"/>
              </a:rPr>
              <a:t>迭代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sz="1400" spc="5" dirty="0">
                <a:latin typeface="宋体" panose="02010600030101010101" pitchFamily="2" charset="-122"/>
                <a:cs typeface="宋体" panose="02010600030101010101" pitchFamily="2" charset="-122"/>
              </a:rPr>
              <a:t>次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32016" y="8376370"/>
            <a:ext cx="5557520" cy="554355"/>
            <a:chOff x="3932016" y="8376370"/>
            <a:chExt cx="5557520" cy="554355"/>
          </a:xfrm>
        </p:grpSpPr>
        <p:sp>
          <p:nvSpPr>
            <p:cNvPr id="9" name="object 9"/>
            <p:cNvSpPr/>
            <p:nvPr/>
          </p:nvSpPr>
          <p:spPr>
            <a:xfrm>
              <a:off x="4036142" y="8826239"/>
              <a:ext cx="5109845" cy="0"/>
            </a:xfrm>
            <a:custGeom>
              <a:avLst/>
              <a:gdLst/>
              <a:ahLst/>
              <a:cxnLst/>
              <a:rect l="l" t="t" r="r" b="b"/>
              <a:pathLst>
                <a:path w="5109845">
                  <a:moveTo>
                    <a:pt x="0" y="0"/>
                  </a:moveTo>
                  <a:lnTo>
                    <a:pt x="5109792" y="0"/>
                  </a:lnTo>
                </a:path>
              </a:pathLst>
            </a:custGeom>
            <a:ln w="73296">
              <a:solidFill>
                <a:srgbClr val="CADF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32016" y="8722117"/>
              <a:ext cx="208244" cy="2082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9464" y="8722117"/>
              <a:ext cx="208244" cy="2082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6912" y="8722117"/>
              <a:ext cx="208244" cy="208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4360" y="8722117"/>
              <a:ext cx="208244" cy="2082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041808" y="8722117"/>
              <a:ext cx="208244" cy="2082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917" y="8570398"/>
              <a:ext cx="73243" cy="2888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80918" y="8376370"/>
              <a:ext cx="378460" cy="290830"/>
            </a:xfrm>
            <a:custGeom>
              <a:avLst/>
              <a:gdLst/>
              <a:ahLst/>
              <a:cxnLst/>
              <a:rect l="l" t="t" r="r" b="b"/>
              <a:pathLst>
                <a:path w="378460" h="290829">
                  <a:moveTo>
                    <a:pt x="75985" y="0"/>
                  </a:moveTo>
                  <a:lnTo>
                    <a:pt x="39529" y="6116"/>
                  </a:lnTo>
                  <a:lnTo>
                    <a:pt x="0" y="22982"/>
                  </a:lnTo>
                  <a:lnTo>
                    <a:pt x="0" y="255781"/>
                  </a:lnTo>
                  <a:lnTo>
                    <a:pt x="39529" y="238915"/>
                  </a:lnTo>
                  <a:lnTo>
                    <a:pt x="75985" y="232799"/>
                  </a:lnTo>
                  <a:lnTo>
                    <a:pt x="110052" y="235043"/>
                  </a:lnTo>
                  <a:lnTo>
                    <a:pt x="142411" y="243259"/>
                  </a:lnTo>
                  <a:lnTo>
                    <a:pt x="173745" y="255058"/>
                  </a:lnTo>
                  <a:lnTo>
                    <a:pt x="204737" y="268051"/>
                  </a:lnTo>
                  <a:lnTo>
                    <a:pt x="236070" y="279849"/>
                  </a:lnTo>
                  <a:lnTo>
                    <a:pt x="268425" y="288064"/>
                  </a:lnTo>
                  <a:lnTo>
                    <a:pt x="302487" y="290307"/>
                  </a:lnTo>
                  <a:lnTo>
                    <a:pt x="338938" y="284188"/>
                  </a:lnTo>
                  <a:lnTo>
                    <a:pt x="378459" y="267320"/>
                  </a:lnTo>
                  <a:lnTo>
                    <a:pt x="378459" y="34521"/>
                  </a:lnTo>
                  <a:lnTo>
                    <a:pt x="338938" y="51389"/>
                  </a:lnTo>
                  <a:lnTo>
                    <a:pt x="302487" y="57508"/>
                  </a:lnTo>
                  <a:lnTo>
                    <a:pt x="268425" y="55265"/>
                  </a:lnTo>
                  <a:lnTo>
                    <a:pt x="236070" y="47050"/>
                  </a:lnTo>
                  <a:lnTo>
                    <a:pt x="204737" y="35252"/>
                  </a:lnTo>
                  <a:lnTo>
                    <a:pt x="173745" y="22259"/>
                  </a:lnTo>
                  <a:lnTo>
                    <a:pt x="142411" y="10460"/>
                  </a:lnTo>
                  <a:lnTo>
                    <a:pt x="110052" y="2244"/>
                  </a:lnTo>
                  <a:lnTo>
                    <a:pt x="75985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1031" y="8570398"/>
              <a:ext cx="73254" cy="28880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111033" y="8376370"/>
              <a:ext cx="378460" cy="290830"/>
            </a:xfrm>
            <a:custGeom>
              <a:avLst/>
              <a:gdLst/>
              <a:ahLst/>
              <a:cxnLst/>
              <a:rect l="l" t="t" r="r" b="b"/>
              <a:pathLst>
                <a:path w="378459" h="290829">
                  <a:moveTo>
                    <a:pt x="75985" y="0"/>
                  </a:moveTo>
                  <a:lnTo>
                    <a:pt x="39529" y="6116"/>
                  </a:lnTo>
                  <a:lnTo>
                    <a:pt x="0" y="22982"/>
                  </a:lnTo>
                  <a:lnTo>
                    <a:pt x="0" y="255781"/>
                  </a:lnTo>
                  <a:lnTo>
                    <a:pt x="39529" y="238915"/>
                  </a:lnTo>
                  <a:lnTo>
                    <a:pt x="75985" y="232799"/>
                  </a:lnTo>
                  <a:lnTo>
                    <a:pt x="110052" y="235043"/>
                  </a:lnTo>
                  <a:lnTo>
                    <a:pt x="142411" y="243259"/>
                  </a:lnTo>
                  <a:lnTo>
                    <a:pt x="173745" y="255058"/>
                  </a:lnTo>
                  <a:lnTo>
                    <a:pt x="204737" y="268051"/>
                  </a:lnTo>
                  <a:lnTo>
                    <a:pt x="236070" y="279849"/>
                  </a:lnTo>
                  <a:lnTo>
                    <a:pt x="268425" y="288064"/>
                  </a:lnTo>
                  <a:lnTo>
                    <a:pt x="302487" y="290307"/>
                  </a:lnTo>
                  <a:lnTo>
                    <a:pt x="338938" y="284188"/>
                  </a:lnTo>
                  <a:lnTo>
                    <a:pt x="378459" y="267320"/>
                  </a:lnTo>
                  <a:lnTo>
                    <a:pt x="378459" y="34521"/>
                  </a:lnTo>
                  <a:lnTo>
                    <a:pt x="338938" y="51389"/>
                  </a:lnTo>
                  <a:lnTo>
                    <a:pt x="302487" y="57508"/>
                  </a:lnTo>
                  <a:lnTo>
                    <a:pt x="268425" y="55265"/>
                  </a:lnTo>
                  <a:lnTo>
                    <a:pt x="236070" y="47050"/>
                  </a:lnTo>
                  <a:lnTo>
                    <a:pt x="204737" y="35252"/>
                  </a:lnTo>
                  <a:lnTo>
                    <a:pt x="173745" y="22259"/>
                  </a:lnTo>
                  <a:lnTo>
                    <a:pt x="142411" y="10460"/>
                  </a:lnTo>
                  <a:lnTo>
                    <a:pt x="110052" y="2244"/>
                  </a:lnTo>
                  <a:lnTo>
                    <a:pt x="75985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868484" y="8504520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59">
                  <a:moveTo>
                    <a:pt x="0" y="0"/>
                  </a:moveTo>
                  <a:lnTo>
                    <a:pt x="0" y="162298"/>
                  </a:lnTo>
                </a:path>
              </a:pathLst>
            </a:custGeom>
            <a:ln w="31412">
              <a:solidFill>
                <a:srgbClr val="CADF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036142" y="900784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298"/>
                </a:lnTo>
              </a:path>
            </a:pathLst>
          </a:custGeom>
          <a:ln w="31412">
            <a:solidFill>
              <a:srgbClr val="CADF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919321" y="9159545"/>
            <a:ext cx="1154430" cy="403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1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335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350" spc="-1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1.0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50" spc="-1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2020.01.03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91035" y="900784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298"/>
                </a:lnTo>
              </a:path>
            </a:pathLst>
          </a:custGeom>
          <a:ln w="31412">
            <a:solidFill>
              <a:srgbClr val="CADF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474212" y="9159545"/>
            <a:ext cx="1153795" cy="403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1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335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350" spc="-1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2.0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50" spc="4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2020.01.18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13585" y="8150781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298"/>
                </a:lnTo>
              </a:path>
            </a:pathLst>
          </a:custGeom>
          <a:ln w="31412">
            <a:solidFill>
              <a:srgbClr val="CADF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196764" y="7708259"/>
            <a:ext cx="1154430" cy="403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1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335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350" spc="-1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1.1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50" spc="-1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2020.01.13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51665" y="8062004"/>
            <a:ext cx="1153160" cy="403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1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335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350" spc="-1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2.3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50" spc="-1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2020.02.02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145930" y="900784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298"/>
                </a:lnTo>
              </a:path>
            </a:pathLst>
          </a:custGeom>
          <a:ln w="31412">
            <a:solidFill>
              <a:srgbClr val="CADF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9029108" y="9159545"/>
            <a:ext cx="1154430" cy="403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1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335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350" spc="-1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2.4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50" spc="-1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2020.02.20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56879" y="4827240"/>
            <a:ext cx="513651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71220">
              <a:lnSpc>
                <a:spcPct val="153000"/>
              </a:lnSpc>
              <a:spcBef>
                <a:spcPts val="90"/>
              </a:spcBef>
            </a:pP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在「产品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发布」中「创建发布」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选择需要发布的内测版本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关联实现的需求、解决的</a:t>
            </a:r>
            <a:r>
              <a:rPr sz="2150" spc="14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bug，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进行发布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636565" y="2698780"/>
            <a:ext cx="91821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+ 创</a:t>
            </a:r>
            <a:r>
              <a:rPr sz="15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建发</a:t>
            </a:r>
            <a:r>
              <a:rPr sz="15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布</a:t>
            </a:r>
            <a:endParaRPr sz="1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994368" y="2795726"/>
            <a:ext cx="7110095" cy="3853815"/>
            <a:chOff x="12994368" y="2795726"/>
            <a:chExt cx="7110095" cy="3853815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94368" y="2795726"/>
              <a:ext cx="7109731" cy="385328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1690" y="3826522"/>
              <a:ext cx="5426211" cy="22529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7236270" y="2930872"/>
              <a:ext cx="600075" cy="1020444"/>
            </a:xfrm>
            <a:custGeom>
              <a:avLst/>
              <a:gdLst/>
              <a:ahLst/>
              <a:cxnLst/>
              <a:rect l="l" t="t" r="r" b="b"/>
              <a:pathLst>
                <a:path w="600075" h="1020445">
                  <a:moveTo>
                    <a:pt x="580948" y="0"/>
                  </a:moveTo>
                  <a:lnTo>
                    <a:pt x="573864" y="320"/>
                  </a:lnTo>
                  <a:lnTo>
                    <a:pt x="568045" y="5353"/>
                  </a:lnTo>
                  <a:lnTo>
                    <a:pt x="0" y="984768"/>
                  </a:lnTo>
                  <a:lnTo>
                    <a:pt x="599510" y="1020097"/>
                  </a:lnTo>
                  <a:lnTo>
                    <a:pt x="589531" y="11028"/>
                  </a:lnTo>
                  <a:lnTo>
                    <a:pt x="586952" y="3774"/>
                  </a:lnTo>
                  <a:lnTo>
                    <a:pt x="5809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28713" y="2279617"/>
            <a:ext cx="218558" cy="2185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795726"/>
            <a:ext cx="1193680" cy="385328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38177" y="5823804"/>
            <a:ext cx="9806940" cy="3716654"/>
            <a:chOff x="1738177" y="5823804"/>
            <a:chExt cx="9806940" cy="37166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8177" y="5823804"/>
              <a:ext cx="9019959" cy="37165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9230" y="6131595"/>
              <a:ext cx="1685812" cy="5863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943169" y="6197214"/>
              <a:ext cx="1514475" cy="419734"/>
            </a:xfrm>
            <a:custGeom>
              <a:avLst/>
              <a:gdLst/>
              <a:ahLst/>
              <a:cxnLst/>
              <a:rect l="l" t="t" r="r" b="b"/>
              <a:pathLst>
                <a:path w="1514475" h="419734">
                  <a:moveTo>
                    <a:pt x="1473305" y="0"/>
                  </a:moveTo>
                  <a:lnTo>
                    <a:pt x="40773" y="0"/>
                  </a:lnTo>
                  <a:lnTo>
                    <a:pt x="24905" y="3205"/>
                  </a:lnTo>
                  <a:lnTo>
                    <a:pt x="11944" y="11944"/>
                  </a:lnTo>
                  <a:lnTo>
                    <a:pt x="3205" y="24905"/>
                  </a:lnTo>
                  <a:lnTo>
                    <a:pt x="0" y="40773"/>
                  </a:lnTo>
                  <a:lnTo>
                    <a:pt x="0" y="378512"/>
                  </a:lnTo>
                  <a:lnTo>
                    <a:pt x="3205" y="394380"/>
                  </a:lnTo>
                  <a:lnTo>
                    <a:pt x="11944" y="407341"/>
                  </a:lnTo>
                  <a:lnTo>
                    <a:pt x="24905" y="416080"/>
                  </a:lnTo>
                  <a:lnTo>
                    <a:pt x="40773" y="419285"/>
                  </a:lnTo>
                  <a:lnTo>
                    <a:pt x="1473305" y="419285"/>
                  </a:lnTo>
                  <a:lnTo>
                    <a:pt x="1489174" y="416080"/>
                  </a:lnTo>
                  <a:lnTo>
                    <a:pt x="1502134" y="407341"/>
                  </a:lnTo>
                  <a:lnTo>
                    <a:pt x="1510874" y="394380"/>
                  </a:lnTo>
                  <a:lnTo>
                    <a:pt x="1514079" y="378512"/>
                  </a:lnTo>
                  <a:lnTo>
                    <a:pt x="1514079" y="40773"/>
                  </a:lnTo>
                  <a:lnTo>
                    <a:pt x="1510874" y="24905"/>
                  </a:lnTo>
                  <a:lnTo>
                    <a:pt x="1502134" y="11944"/>
                  </a:lnTo>
                  <a:lnTo>
                    <a:pt x="1489174" y="3205"/>
                  </a:lnTo>
                  <a:lnTo>
                    <a:pt x="1473305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6</a:t>
            </a:r>
            <a:endParaRPr spc="35" dirty="0"/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21</a:t>
            </a:r>
            <a:endParaRPr spc="165" dirty="0"/>
          </a:p>
        </p:txBody>
      </p:sp>
      <p:sp>
        <p:nvSpPr>
          <p:cNvPr id="8" name="object 8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反馈管理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5472" y="2311940"/>
            <a:ext cx="10220960" cy="224536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产品发布后，产品团队可以通过反馈管理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28000"/>
              </a:lnSpc>
            </a:pPr>
            <a:r>
              <a:rPr sz="2850" spc="25" dirty="0">
                <a:latin typeface="宋体" panose="02010600030101010101" pitchFamily="2" charset="-122"/>
                <a:cs typeface="宋体" panose="02010600030101010101" pitchFamily="2" charset="-122"/>
              </a:rPr>
              <a:t>持续收集来自客户、用户、市场部门、客服部门的反馈声音，并由反馈负责人进行评估后，转为需求或</a:t>
            </a:r>
            <a:r>
              <a:rPr sz="2850" spc="235" dirty="0">
                <a:latin typeface="宋体" panose="02010600030101010101" pitchFamily="2" charset="-122"/>
                <a:cs typeface="宋体" panose="02010600030101010101" pitchFamily="2" charset="-122"/>
              </a:rPr>
              <a:t>bug，</a:t>
            </a:r>
            <a:r>
              <a:rPr sz="2850" spc="25" dirty="0">
                <a:latin typeface="宋体" panose="02010600030101010101" pitchFamily="2" charset="-122"/>
                <a:cs typeface="宋体" panose="02010600030101010101" pitchFamily="2" charset="-122"/>
              </a:rPr>
              <a:t>并设置优先级，关联到后期的项目（迭代）进行开发处理。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40812" y="6260824"/>
            <a:ext cx="91821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+ 创</a:t>
            </a:r>
            <a:r>
              <a:rPr sz="15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建反</a:t>
            </a:r>
            <a:r>
              <a:rPr sz="15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馈</a:t>
            </a:r>
            <a:endParaRPr sz="1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436822" y="5622865"/>
            <a:ext cx="6913880" cy="3350895"/>
            <a:chOff x="10436822" y="5622865"/>
            <a:chExt cx="6913880" cy="33508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8444" y="5622865"/>
              <a:ext cx="5821812" cy="33506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661807" y="5754267"/>
              <a:ext cx="5495925" cy="3024505"/>
            </a:xfrm>
            <a:custGeom>
              <a:avLst/>
              <a:gdLst/>
              <a:ahLst/>
              <a:cxnLst/>
              <a:rect l="l" t="t" r="r" b="b"/>
              <a:pathLst>
                <a:path w="5495925" h="3024504">
                  <a:moveTo>
                    <a:pt x="5328078" y="0"/>
                  </a:moveTo>
                  <a:lnTo>
                    <a:pt x="464320" y="0"/>
                  </a:lnTo>
                  <a:lnTo>
                    <a:pt x="419721" y="5992"/>
                  </a:lnTo>
                  <a:lnTo>
                    <a:pt x="379645" y="22903"/>
                  </a:lnTo>
                  <a:lnTo>
                    <a:pt x="345692" y="49134"/>
                  </a:lnTo>
                  <a:lnTo>
                    <a:pt x="319460" y="83086"/>
                  </a:lnTo>
                  <a:lnTo>
                    <a:pt x="302548" y="123158"/>
                  </a:lnTo>
                  <a:lnTo>
                    <a:pt x="296556" y="167754"/>
                  </a:lnTo>
                  <a:lnTo>
                    <a:pt x="296556" y="477158"/>
                  </a:lnTo>
                  <a:lnTo>
                    <a:pt x="0" y="648367"/>
                  </a:lnTo>
                  <a:lnTo>
                    <a:pt x="296556" y="819587"/>
                  </a:lnTo>
                  <a:lnTo>
                    <a:pt x="296556" y="2856614"/>
                  </a:lnTo>
                  <a:lnTo>
                    <a:pt x="302548" y="2901214"/>
                  </a:lnTo>
                  <a:lnTo>
                    <a:pt x="319460" y="2941289"/>
                  </a:lnTo>
                  <a:lnTo>
                    <a:pt x="345692" y="2975243"/>
                  </a:lnTo>
                  <a:lnTo>
                    <a:pt x="379645" y="3001475"/>
                  </a:lnTo>
                  <a:lnTo>
                    <a:pt x="419721" y="3018386"/>
                  </a:lnTo>
                  <a:lnTo>
                    <a:pt x="464320" y="3024379"/>
                  </a:lnTo>
                  <a:lnTo>
                    <a:pt x="5328078" y="3024379"/>
                  </a:lnTo>
                  <a:lnTo>
                    <a:pt x="5372677" y="3018386"/>
                  </a:lnTo>
                  <a:lnTo>
                    <a:pt x="5412751" y="3001475"/>
                  </a:lnTo>
                  <a:lnTo>
                    <a:pt x="5446701" y="2975244"/>
                  </a:lnTo>
                  <a:lnTo>
                    <a:pt x="5472931" y="2941293"/>
                  </a:lnTo>
                  <a:lnTo>
                    <a:pt x="5489840" y="2901220"/>
                  </a:lnTo>
                  <a:lnTo>
                    <a:pt x="5495832" y="2856625"/>
                  </a:lnTo>
                  <a:lnTo>
                    <a:pt x="5495832" y="167754"/>
                  </a:lnTo>
                  <a:lnTo>
                    <a:pt x="5489840" y="123158"/>
                  </a:lnTo>
                  <a:lnTo>
                    <a:pt x="5472931" y="83086"/>
                  </a:lnTo>
                  <a:lnTo>
                    <a:pt x="5446701" y="49134"/>
                  </a:lnTo>
                  <a:lnTo>
                    <a:pt x="5412751" y="22903"/>
                  </a:lnTo>
                  <a:lnTo>
                    <a:pt x="5372677" y="5992"/>
                  </a:lnTo>
                  <a:lnTo>
                    <a:pt x="532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886046" y="7254257"/>
              <a:ext cx="436245" cy="233045"/>
            </a:xfrm>
            <a:custGeom>
              <a:avLst/>
              <a:gdLst/>
              <a:ahLst/>
              <a:cxnLst/>
              <a:rect l="l" t="t" r="r" b="b"/>
              <a:pathLst>
                <a:path w="436244" h="233045">
                  <a:moveTo>
                    <a:pt x="428960" y="0"/>
                  </a:moveTo>
                  <a:lnTo>
                    <a:pt x="14774" y="0"/>
                  </a:lnTo>
                  <a:lnTo>
                    <a:pt x="6732" y="0"/>
                  </a:lnTo>
                  <a:lnTo>
                    <a:pt x="0" y="6429"/>
                  </a:lnTo>
                  <a:lnTo>
                    <a:pt x="0" y="14627"/>
                  </a:lnTo>
                  <a:lnTo>
                    <a:pt x="5753" y="64580"/>
                  </a:lnTo>
                  <a:lnTo>
                    <a:pt x="22142" y="110434"/>
                  </a:lnTo>
                  <a:lnTo>
                    <a:pt x="47859" y="150883"/>
                  </a:lnTo>
                  <a:lnTo>
                    <a:pt x="81595" y="184618"/>
                  </a:lnTo>
                  <a:lnTo>
                    <a:pt x="122044" y="210333"/>
                  </a:lnTo>
                  <a:lnTo>
                    <a:pt x="167897" y="226721"/>
                  </a:lnTo>
                  <a:lnTo>
                    <a:pt x="217846" y="232474"/>
                  </a:lnTo>
                  <a:lnTo>
                    <a:pt x="267796" y="226721"/>
                  </a:lnTo>
                  <a:lnTo>
                    <a:pt x="313648" y="210333"/>
                  </a:lnTo>
                  <a:lnTo>
                    <a:pt x="354097" y="184618"/>
                  </a:lnTo>
                  <a:lnTo>
                    <a:pt x="387834" y="150883"/>
                  </a:lnTo>
                  <a:lnTo>
                    <a:pt x="413550" y="110434"/>
                  </a:lnTo>
                  <a:lnTo>
                    <a:pt x="429939" y="64580"/>
                  </a:lnTo>
                  <a:lnTo>
                    <a:pt x="435693" y="14470"/>
                  </a:lnTo>
                  <a:lnTo>
                    <a:pt x="435683" y="6429"/>
                  </a:lnTo>
                  <a:lnTo>
                    <a:pt x="428960" y="0"/>
                  </a:lnTo>
                  <a:close/>
                </a:path>
              </a:pathLst>
            </a:custGeom>
            <a:solidFill>
              <a:srgbClr val="001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952909" y="7361555"/>
              <a:ext cx="302260" cy="125730"/>
            </a:xfrm>
            <a:custGeom>
              <a:avLst/>
              <a:gdLst/>
              <a:ahLst/>
              <a:cxnLst/>
              <a:rect l="l" t="t" r="r" b="b"/>
              <a:pathLst>
                <a:path w="302259" h="125729">
                  <a:moveTo>
                    <a:pt x="150980" y="0"/>
                  </a:moveTo>
                  <a:lnTo>
                    <a:pt x="101031" y="5753"/>
                  </a:lnTo>
                  <a:lnTo>
                    <a:pt x="55178" y="22142"/>
                  </a:lnTo>
                  <a:lnTo>
                    <a:pt x="14729" y="47859"/>
                  </a:lnTo>
                  <a:lnTo>
                    <a:pt x="0" y="62589"/>
                  </a:lnTo>
                  <a:lnTo>
                    <a:pt x="14731" y="77320"/>
                  </a:lnTo>
                  <a:lnTo>
                    <a:pt x="55178" y="103036"/>
                  </a:lnTo>
                  <a:lnTo>
                    <a:pt x="101028" y="119425"/>
                  </a:lnTo>
                  <a:lnTo>
                    <a:pt x="150973" y="125179"/>
                  </a:lnTo>
                  <a:lnTo>
                    <a:pt x="200926" y="119425"/>
                  </a:lnTo>
                  <a:lnTo>
                    <a:pt x="246780" y="103036"/>
                  </a:lnTo>
                  <a:lnTo>
                    <a:pt x="287228" y="77320"/>
                  </a:lnTo>
                  <a:lnTo>
                    <a:pt x="301962" y="62586"/>
                  </a:lnTo>
                  <a:lnTo>
                    <a:pt x="287235" y="47859"/>
                  </a:lnTo>
                  <a:lnTo>
                    <a:pt x="246787" y="22142"/>
                  </a:lnTo>
                  <a:lnTo>
                    <a:pt x="200933" y="5753"/>
                  </a:lnTo>
                  <a:lnTo>
                    <a:pt x="150980" y="0"/>
                  </a:lnTo>
                  <a:close/>
                </a:path>
              </a:pathLst>
            </a:custGeom>
            <a:solidFill>
              <a:srgbClr val="FD66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674027" y="6836608"/>
              <a:ext cx="859790" cy="859790"/>
            </a:xfrm>
            <a:custGeom>
              <a:avLst/>
              <a:gdLst/>
              <a:ahLst/>
              <a:cxnLst/>
              <a:rect l="l" t="t" r="r" b="b"/>
              <a:pathLst>
                <a:path w="859790" h="859790">
                  <a:moveTo>
                    <a:pt x="429861" y="0"/>
                  </a:moveTo>
                  <a:lnTo>
                    <a:pt x="383086" y="2526"/>
                  </a:lnTo>
                  <a:lnTo>
                    <a:pt x="337755" y="9931"/>
                  </a:lnTo>
                  <a:lnTo>
                    <a:pt x="294132" y="21949"/>
                  </a:lnTo>
                  <a:lnTo>
                    <a:pt x="252480" y="38317"/>
                  </a:lnTo>
                  <a:lnTo>
                    <a:pt x="213064" y="58769"/>
                  </a:lnTo>
                  <a:lnTo>
                    <a:pt x="176148" y="83043"/>
                  </a:lnTo>
                  <a:lnTo>
                    <a:pt x="141997" y="110873"/>
                  </a:lnTo>
                  <a:lnTo>
                    <a:pt x="110874" y="141995"/>
                  </a:lnTo>
                  <a:lnTo>
                    <a:pt x="83043" y="176146"/>
                  </a:lnTo>
                  <a:lnTo>
                    <a:pt x="58769" y="213061"/>
                  </a:lnTo>
                  <a:lnTo>
                    <a:pt x="38317" y="252476"/>
                  </a:lnTo>
                  <a:lnTo>
                    <a:pt x="21949" y="294127"/>
                  </a:lnTo>
                  <a:lnTo>
                    <a:pt x="9931" y="337749"/>
                  </a:lnTo>
                  <a:lnTo>
                    <a:pt x="2526" y="383078"/>
                  </a:lnTo>
                  <a:lnTo>
                    <a:pt x="0" y="429850"/>
                  </a:lnTo>
                  <a:lnTo>
                    <a:pt x="2526" y="476621"/>
                  </a:lnTo>
                  <a:lnTo>
                    <a:pt x="9931" y="521949"/>
                  </a:lnTo>
                  <a:lnTo>
                    <a:pt x="21949" y="565570"/>
                  </a:lnTo>
                  <a:lnTo>
                    <a:pt x="38317" y="607220"/>
                  </a:lnTo>
                  <a:lnTo>
                    <a:pt x="58769" y="646635"/>
                  </a:lnTo>
                  <a:lnTo>
                    <a:pt x="83043" y="683550"/>
                  </a:lnTo>
                  <a:lnTo>
                    <a:pt x="110874" y="717701"/>
                  </a:lnTo>
                  <a:lnTo>
                    <a:pt x="141997" y="748824"/>
                  </a:lnTo>
                  <a:lnTo>
                    <a:pt x="176148" y="776655"/>
                  </a:lnTo>
                  <a:lnTo>
                    <a:pt x="213064" y="800929"/>
                  </a:lnTo>
                  <a:lnTo>
                    <a:pt x="252480" y="821382"/>
                  </a:lnTo>
                  <a:lnTo>
                    <a:pt x="294132" y="837750"/>
                  </a:lnTo>
                  <a:lnTo>
                    <a:pt x="337755" y="849769"/>
                  </a:lnTo>
                  <a:lnTo>
                    <a:pt x="383086" y="857174"/>
                  </a:lnTo>
                  <a:lnTo>
                    <a:pt x="429861" y="859701"/>
                  </a:lnTo>
                  <a:lnTo>
                    <a:pt x="470675" y="857795"/>
                  </a:lnTo>
                  <a:lnTo>
                    <a:pt x="510833" y="852095"/>
                  </a:lnTo>
                  <a:lnTo>
                    <a:pt x="550192" y="842628"/>
                  </a:lnTo>
                  <a:lnTo>
                    <a:pt x="588610" y="829419"/>
                  </a:lnTo>
                  <a:lnTo>
                    <a:pt x="619408" y="785080"/>
                  </a:lnTo>
                  <a:lnTo>
                    <a:pt x="615949" y="765997"/>
                  </a:lnTo>
                  <a:lnTo>
                    <a:pt x="571624" y="735208"/>
                  </a:lnTo>
                  <a:lnTo>
                    <a:pt x="522869" y="748858"/>
                  </a:lnTo>
                  <a:lnTo>
                    <a:pt x="492460" y="756168"/>
                  </a:lnTo>
                  <a:lnTo>
                    <a:pt x="461420" y="760568"/>
                  </a:lnTo>
                  <a:lnTo>
                    <a:pt x="429861" y="762039"/>
                  </a:lnTo>
                  <a:lnTo>
                    <a:pt x="380834" y="758431"/>
                  </a:lnTo>
                  <a:lnTo>
                    <a:pt x="334020" y="747951"/>
                  </a:lnTo>
                  <a:lnTo>
                    <a:pt x="289935" y="731117"/>
                  </a:lnTo>
                  <a:lnTo>
                    <a:pt x="249099" y="708447"/>
                  </a:lnTo>
                  <a:lnTo>
                    <a:pt x="212027" y="680459"/>
                  </a:lnTo>
                  <a:lnTo>
                    <a:pt x="179239" y="647671"/>
                  </a:lnTo>
                  <a:lnTo>
                    <a:pt x="151252" y="610600"/>
                  </a:lnTo>
                  <a:lnTo>
                    <a:pt x="128582" y="569765"/>
                  </a:lnTo>
                  <a:lnTo>
                    <a:pt x="111749" y="525683"/>
                  </a:lnTo>
                  <a:lnTo>
                    <a:pt x="101270" y="478872"/>
                  </a:lnTo>
                  <a:lnTo>
                    <a:pt x="97661" y="429850"/>
                  </a:lnTo>
                  <a:lnTo>
                    <a:pt x="101270" y="380826"/>
                  </a:lnTo>
                  <a:lnTo>
                    <a:pt x="111749" y="334014"/>
                  </a:lnTo>
                  <a:lnTo>
                    <a:pt x="128582" y="289931"/>
                  </a:lnTo>
                  <a:lnTo>
                    <a:pt x="151252" y="249096"/>
                  </a:lnTo>
                  <a:lnTo>
                    <a:pt x="179239" y="212026"/>
                  </a:lnTo>
                  <a:lnTo>
                    <a:pt x="212027" y="179238"/>
                  </a:lnTo>
                  <a:lnTo>
                    <a:pt x="249099" y="151251"/>
                  </a:lnTo>
                  <a:lnTo>
                    <a:pt x="289935" y="128582"/>
                  </a:lnTo>
                  <a:lnTo>
                    <a:pt x="334020" y="111749"/>
                  </a:lnTo>
                  <a:lnTo>
                    <a:pt x="380834" y="101270"/>
                  </a:lnTo>
                  <a:lnTo>
                    <a:pt x="429861" y="97661"/>
                  </a:lnTo>
                  <a:lnTo>
                    <a:pt x="478882" y="101270"/>
                  </a:lnTo>
                  <a:lnTo>
                    <a:pt x="525692" y="111749"/>
                  </a:lnTo>
                  <a:lnTo>
                    <a:pt x="569773" y="128582"/>
                  </a:lnTo>
                  <a:lnTo>
                    <a:pt x="610607" y="151251"/>
                  </a:lnTo>
                  <a:lnTo>
                    <a:pt x="647677" y="179238"/>
                  </a:lnTo>
                  <a:lnTo>
                    <a:pt x="680463" y="212026"/>
                  </a:lnTo>
                  <a:lnTo>
                    <a:pt x="708450" y="249096"/>
                  </a:lnTo>
                  <a:lnTo>
                    <a:pt x="731119" y="289931"/>
                  </a:lnTo>
                  <a:lnTo>
                    <a:pt x="747951" y="334014"/>
                  </a:lnTo>
                  <a:lnTo>
                    <a:pt x="758431" y="380826"/>
                  </a:lnTo>
                  <a:lnTo>
                    <a:pt x="762039" y="429850"/>
                  </a:lnTo>
                  <a:lnTo>
                    <a:pt x="761823" y="441896"/>
                  </a:lnTo>
                  <a:lnTo>
                    <a:pt x="761178" y="453944"/>
                  </a:lnTo>
                  <a:lnTo>
                    <a:pt x="760104" y="465952"/>
                  </a:lnTo>
                  <a:lnTo>
                    <a:pt x="758605" y="477880"/>
                  </a:lnTo>
                  <a:lnTo>
                    <a:pt x="759688" y="497245"/>
                  </a:lnTo>
                  <a:lnTo>
                    <a:pt x="767831" y="514102"/>
                  </a:lnTo>
                  <a:lnTo>
                    <a:pt x="781700" y="526675"/>
                  </a:lnTo>
                  <a:lnTo>
                    <a:pt x="799965" y="533187"/>
                  </a:lnTo>
                  <a:lnTo>
                    <a:pt x="819352" y="532082"/>
                  </a:lnTo>
                  <a:lnTo>
                    <a:pt x="855261" y="491827"/>
                  </a:lnTo>
                  <a:lnTo>
                    <a:pt x="859421" y="445390"/>
                  </a:lnTo>
                  <a:lnTo>
                    <a:pt x="859701" y="429850"/>
                  </a:lnTo>
                  <a:lnTo>
                    <a:pt x="857174" y="383078"/>
                  </a:lnTo>
                  <a:lnTo>
                    <a:pt x="849770" y="337749"/>
                  </a:lnTo>
                  <a:lnTo>
                    <a:pt x="837751" y="294127"/>
                  </a:lnTo>
                  <a:lnTo>
                    <a:pt x="821384" y="252476"/>
                  </a:lnTo>
                  <a:lnTo>
                    <a:pt x="800932" y="213061"/>
                  </a:lnTo>
                  <a:lnTo>
                    <a:pt x="776659" y="176146"/>
                  </a:lnTo>
                  <a:lnTo>
                    <a:pt x="748829" y="141995"/>
                  </a:lnTo>
                  <a:lnTo>
                    <a:pt x="717707" y="110873"/>
                  </a:lnTo>
                  <a:lnTo>
                    <a:pt x="683557" y="83043"/>
                  </a:lnTo>
                  <a:lnTo>
                    <a:pt x="646643" y="58769"/>
                  </a:lnTo>
                  <a:lnTo>
                    <a:pt x="607229" y="38317"/>
                  </a:lnTo>
                  <a:lnTo>
                    <a:pt x="565579" y="21949"/>
                  </a:lnTo>
                  <a:lnTo>
                    <a:pt x="521959" y="9931"/>
                  </a:lnTo>
                  <a:lnTo>
                    <a:pt x="476631" y="2526"/>
                  </a:lnTo>
                  <a:lnTo>
                    <a:pt x="429861" y="0"/>
                  </a:lnTo>
                  <a:close/>
                </a:path>
              </a:pathLst>
            </a:custGeom>
            <a:solidFill>
              <a:srgbClr val="001B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91187" y="7146596"/>
              <a:ext cx="162560" cy="2238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54012" y="7146596"/>
              <a:ext cx="162560" cy="2238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764909" y="7266457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5">
                  <a:moveTo>
                    <a:pt x="0" y="0"/>
                  </a:moveTo>
                  <a:lnTo>
                    <a:pt x="266033" y="0"/>
                  </a:lnTo>
                </a:path>
              </a:pathLst>
            </a:custGeom>
            <a:ln w="7329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998862" y="7156818"/>
              <a:ext cx="190500" cy="219710"/>
            </a:xfrm>
            <a:custGeom>
              <a:avLst/>
              <a:gdLst/>
              <a:ahLst/>
              <a:cxnLst/>
              <a:rect l="l" t="t" r="r" b="b"/>
              <a:pathLst>
                <a:path w="190500" h="219709">
                  <a:moveTo>
                    <a:pt x="0" y="0"/>
                  </a:moveTo>
                  <a:lnTo>
                    <a:pt x="0" y="219281"/>
                  </a:lnTo>
                  <a:lnTo>
                    <a:pt x="189879" y="109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274521" y="7266457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5">
                  <a:moveTo>
                    <a:pt x="0" y="0"/>
                  </a:moveTo>
                  <a:lnTo>
                    <a:pt x="266033" y="0"/>
                  </a:lnTo>
                </a:path>
              </a:pathLst>
            </a:custGeom>
            <a:ln w="7329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08475" y="7156818"/>
              <a:ext cx="190500" cy="219710"/>
            </a:xfrm>
            <a:custGeom>
              <a:avLst/>
              <a:gdLst/>
              <a:ahLst/>
              <a:cxnLst/>
              <a:rect l="l" t="t" r="r" b="b"/>
              <a:pathLst>
                <a:path w="190500" h="219709">
                  <a:moveTo>
                    <a:pt x="0" y="0"/>
                  </a:moveTo>
                  <a:lnTo>
                    <a:pt x="0" y="219281"/>
                  </a:lnTo>
                  <a:lnTo>
                    <a:pt x="189879" y="109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274521" y="6687334"/>
              <a:ext cx="203200" cy="172085"/>
            </a:xfrm>
            <a:custGeom>
              <a:avLst/>
              <a:gdLst/>
              <a:ahLst/>
              <a:cxnLst/>
              <a:rect l="l" t="t" r="r" b="b"/>
              <a:pathLst>
                <a:path w="203200" h="172084">
                  <a:moveTo>
                    <a:pt x="0" y="172015"/>
                  </a:moveTo>
                  <a:lnTo>
                    <a:pt x="202936" y="0"/>
                  </a:lnTo>
                </a:path>
              </a:pathLst>
            </a:custGeom>
            <a:ln w="7329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382089" y="6585300"/>
              <a:ext cx="215900" cy="207010"/>
            </a:xfrm>
            <a:custGeom>
              <a:avLst/>
              <a:gdLst/>
              <a:ahLst/>
              <a:cxnLst/>
              <a:rect l="l" t="t" r="r" b="b"/>
              <a:pathLst>
                <a:path w="215900" h="207009">
                  <a:moveTo>
                    <a:pt x="215742" y="0"/>
                  </a:moveTo>
                  <a:lnTo>
                    <a:pt x="0" y="39129"/>
                  </a:lnTo>
                  <a:lnTo>
                    <a:pt x="141796" y="206412"/>
                  </a:lnTo>
                  <a:lnTo>
                    <a:pt x="215742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274521" y="7673564"/>
              <a:ext cx="203200" cy="172085"/>
            </a:xfrm>
            <a:custGeom>
              <a:avLst/>
              <a:gdLst/>
              <a:ahLst/>
              <a:cxnLst/>
              <a:rect l="l" t="t" r="r" b="b"/>
              <a:pathLst>
                <a:path w="203200" h="172084">
                  <a:moveTo>
                    <a:pt x="0" y="0"/>
                  </a:moveTo>
                  <a:lnTo>
                    <a:pt x="202936" y="172015"/>
                  </a:lnTo>
                </a:path>
              </a:pathLst>
            </a:custGeom>
            <a:ln w="7329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382094" y="7741195"/>
              <a:ext cx="215900" cy="207010"/>
            </a:xfrm>
            <a:custGeom>
              <a:avLst/>
              <a:gdLst/>
              <a:ahLst/>
              <a:cxnLst/>
              <a:rect l="l" t="t" r="r" b="b"/>
              <a:pathLst>
                <a:path w="215900" h="207009">
                  <a:moveTo>
                    <a:pt x="141796" y="0"/>
                  </a:moveTo>
                  <a:lnTo>
                    <a:pt x="0" y="167282"/>
                  </a:lnTo>
                  <a:lnTo>
                    <a:pt x="215742" y="206423"/>
                  </a:lnTo>
                  <a:lnTo>
                    <a:pt x="141796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315994" y="6848538"/>
              <a:ext cx="802640" cy="802640"/>
            </a:xfrm>
            <a:custGeom>
              <a:avLst/>
              <a:gdLst/>
              <a:ahLst/>
              <a:cxnLst/>
              <a:rect l="l" t="t" r="r" b="b"/>
              <a:pathLst>
                <a:path w="802640" h="802640">
                  <a:moveTo>
                    <a:pt x="401076" y="0"/>
                  </a:moveTo>
                  <a:lnTo>
                    <a:pt x="354302" y="2698"/>
                  </a:lnTo>
                  <a:lnTo>
                    <a:pt x="309112" y="10592"/>
                  </a:lnTo>
                  <a:lnTo>
                    <a:pt x="265808" y="23381"/>
                  </a:lnTo>
                  <a:lnTo>
                    <a:pt x="224692" y="40765"/>
                  </a:lnTo>
                  <a:lnTo>
                    <a:pt x="186062" y="62442"/>
                  </a:lnTo>
                  <a:lnTo>
                    <a:pt x="150222" y="88111"/>
                  </a:lnTo>
                  <a:lnTo>
                    <a:pt x="117471" y="117471"/>
                  </a:lnTo>
                  <a:lnTo>
                    <a:pt x="88111" y="150222"/>
                  </a:lnTo>
                  <a:lnTo>
                    <a:pt x="62442" y="186062"/>
                  </a:lnTo>
                  <a:lnTo>
                    <a:pt x="40765" y="224692"/>
                  </a:lnTo>
                  <a:lnTo>
                    <a:pt x="23381" y="265808"/>
                  </a:lnTo>
                  <a:lnTo>
                    <a:pt x="10592" y="309112"/>
                  </a:lnTo>
                  <a:lnTo>
                    <a:pt x="2698" y="354302"/>
                  </a:lnTo>
                  <a:lnTo>
                    <a:pt x="0" y="401076"/>
                  </a:lnTo>
                  <a:lnTo>
                    <a:pt x="2698" y="447851"/>
                  </a:lnTo>
                  <a:lnTo>
                    <a:pt x="10592" y="493040"/>
                  </a:lnTo>
                  <a:lnTo>
                    <a:pt x="23381" y="536344"/>
                  </a:lnTo>
                  <a:lnTo>
                    <a:pt x="40765" y="577461"/>
                  </a:lnTo>
                  <a:lnTo>
                    <a:pt x="62442" y="616090"/>
                  </a:lnTo>
                  <a:lnTo>
                    <a:pt x="88111" y="651931"/>
                  </a:lnTo>
                  <a:lnTo>
                    <a:pt x="117471" y="684682"/>
                  </a:lnTo>
                  <a:lnTo>
                    <a:pt x="150222" y="714042"/>
                  </a:lnTo>
                  <a:lnTo>
                    <a:pt x="186062" y="739711"/>
                  </a:lnTo>
                  <a:lnTo>
                    <a:pt x="224692" y="761388"/>
                  </a:lnTo>
                  <a:lnTo>
                    <a:pt x="265808" y="778771"/>
                  </a:lnTo>
                  <a:lnTo>
                    <a:pt x="309112" y="791561"/>
                  </a:lnTo>
                  <a:lnTo>
                    <a:pt x="354302" y="799455"/>
                  </a:lnTo>
                  <a:lnTo>
                    <a:pt x="401076" y="802153"/>
                  </a:lnTo>
                  <a:lnTo>
                    <a:pt x="447851" y="799455"/>
                  </a:lnTo>
                  <a:lnTo>
                    <a:pt x="493040" y="791561"/>
                  </a:lnTo>
                  <a:lnTo>
                    <a:pt x="536344" y="778771"/>
                  </a:lnTo>
                  <a:lnTo>
                    <a:pt x="577461" y="761388"/>
                  </a:lnTo>
                  <a:lnTo>
                    <a:pt x="616090" y="739711"/>
                  </a:lnTo>
                  <a:lnTo>
                    <a:pt x="651931" y="714042"/>
                  </a:lnTo>
                  <a:lnTo>
                    <a:pt x="684682" y="684682"/>
                  </a:lnTo>
                  <a:lnTo>
                    <a:pt x="714042" y="651931"/>
                  </a:lnTo>
                  <a:lnTo>
                    <a:pt x="739711" y="616090"/>
                  </a:lnTo>
                  <a:lnTo>
                    <a:pt x="761388" y="577461"/>
                  </a:lnTo>
                  <a:lnTo>
                    <a:pt x="778771" y="536344"/>
                  </a:lnTo>
                  <a:lnTo>
                    <a:pt x="791561" y="493040"/>
                  </a:lnTo>
                  <a:lnTo>
                    <a:pt x="799455" y="447851"/>
                  </a:lnTo>
                  <a:lnTo>
                    <a:pt x="802153" y="401076"/>
                  </a:lnTo>
                  <a:lnTo>
                    <a:pt x="799455" y="354302"/>
                  </a:lnTo>
                  <a:lnTo>
                    <a:pt x="791561" y="309112"/>
                  </a:lnTo>
                  <a:lnTo>
                    <a:pt x="778771" y="265808"/>
                  </a:lnTo>
                  <a:lnTo>
                    <a:pt x="761388" y="224692"/>
                  </a:lnTo>
                  <a:lnTo>
                    <a:pt x="739711" y="186062"/>
                  </a:lnTo>
                  <a:lnTo>
                    <a:pt x="714042" y="150222"/>
                  </a:lnTo>
                  <a:lnTo>
                    <a:pt x="684682" y="117471"/>
                  </a:lnTo>
                  <a:lnTo>
                    <a:pt x="651931" y="88111"/>
                  </a:lnTo>
                  <a:lnTo>
                    <a:pt x="616090" y="62442"/>
                  </a:lnTo>
                  <a:lnTo>
                    <a:pt x="577461" y="40765"/>
                  </a:lnTo>
                  <a:lnTo>
                    <a:pt x="536344" y="23381"/>
                  </a:lnTo>
                  <a:lnTo>
                    <a:pt x="493040" y="10592"/>
                  </a:lnTo>
                  <a:lnTo>
                    <a:pt x="447851" y="2698"/>
                  </a:lnTo>
                  <a:lnTo>
                    <a:pt x="401076" y="0"/>
                  </a:lnTo>
                  <a:close/>
                </a:path>
              </a:pathLst>
            </a:custGeom>
            <a:solidFill>
              <a:srgbClr val="FDC5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315994" y="6848538"/>
              <a:ext cx="802640" cy="802640"/>
            </a:xfrm>
            <a:custGeom>
              <a:avLst/>
              <a:gdLst/>
              <a:ahLst/>
              <a:cxnLst/>
              <a:rect l="l" t="t" r="r" b="b"/>
              <a:pathLst>
                <a:path w="802640" h="802640">
                  <a:moveTo>
                    <a:pt x="802153" y="401076"/>
                  </a:moveTo>
                  <a:lnTo>
                    <a:pt x="799455" y="447851"/>
                  </a:lnTo>
                  <a:lnTo>
                    <a:pt x="791561" y="493040"/>
                  </a:lnTo>
                  <a:lnTo>
                    <a:pt x="778771" y="536344"/>
                  </a:lnTo>
                  <a:lnTo>
                    <a:pt x="761388" y="577461"/>
                  </a:lnTo>
                  <a:lnTo>
                    <a:pt x="739711" y="616090"/>
                  </a:lnTo>
                  <a:lnTo>
                    <a:pt x="714042" y="651931"/>
                  </a:lnTo>
                  <a:lnTo>
                    <a:pt x="684682" y="684682"/>
                  </a:lnTo>
                  <a:lnTo>
                    <a:pt x="651931" y="714042"/>
                  </a:lnTo>
                  <a:lnTo>
                    <a:pt x="616090" y="739711"/>
                  </a:lnTo>
                  <a:lnTo>
                    <a:pt x="577461" y="761388"/>
                  </a:lnTo>
                  <a:lnTo>
                    <a:pt x="536344" y="778771"/>
                  </a:lnTo>
                  <a:lnTo>
                    <a:pt x="493040" y="791561"/>
                  </a:lnTo>
                  <a:lnTo>
                    <a:pt x="447851" y="799455"/>
                  </a:lnTo>
                  <a:lnTo>
                    <a:pt x="401076" y="802153"/>
                  </a:lnTo>
                  <a:lnTo>
                    <a:pt x="354302" y="799455"/>
                  </a:lnTo>
                  <a:lnTo>
                    <a:pt x="309112" y="791561"/>
                  </a:lnTo>
                  <a:lnTo>
                    <a:pt x="265808" y="778771"/>
                  </a:lnTo>
                  <a:lnTo>
                    <a:pt x="224692" y="761388"/>
                  </a:lnTo>
                  <a:lnTo>
                    <a:pt x="186062" y="739711"/>
                  </a:lnTo>
                  <a:lnTo>
                    <a:pt x="150222" y="714042"/>
                  </a:lnTo>
                  <a:lnTo>
                    <a:pt x="117471" y="684682"/>
                  </a:lnTo>
                  <a:lnTo>
                    <a:pt x="88111" y="651931"/>
                  </a:lnTo>
                  <a:lnTo>
                    <a:pt x="62442" y="616090"/>
                  </a:lnTo>
                  <a:lnTo>
                    <a:pt x="40765" y="577461"/>
                  </a:lnTo>
                  <a:lnTo>
                    <a:pt x="23381" y="536344"/>
                  </a:lnTo>
                  <a:lnTo>
                    <a:pt x="10592" y="493040"/>
                  </a:lnTo>
                  <a:lnTo>
                    <a:pt x="2698" y="447851"/>
                  </a:lnTo>
                  <a:lnTo>
                    <a:pt x="0" y="401076"/>
                  </a:lnTo>
                  <a:lnTo>
                    <a:pt x="2698" y="354302"/>
                  </a:lnTo>
                  <a:lnTo>
                    <a:pt x="10592" y="309112"/>
                  </a:lnTo>
                  <a:lnTo>
                    <a:pt x="23381" y="265808"/>
                  </a:lnTo>
                  <a:lnTo>
                    <a:pt x="40765" y="224692"/>
                  </a:lnTo>
                  <a:lnTo>
                    <a:pt x="62442" y="186062"/>
                  </a:lnTo>
                  <a:lnTo>
                    <a:pt x="88111" y="150222"/>
                  </a:lnTo>
                  <a:lnTo>
                    <a:pt x="117471" y="117471"/>
                  </a:lnTo>
                  <a:lnTo>
                    <a:pt x="150222" y="88111"/>
                  </a:lnTo>
                  <a:lnTo>
                    <a:pt x="186062" y="62442"/>
                  </a:lnTo>
                  <a:lnTo>
                    <a:pt x="224692" y="40765"/>
                  </a:lnTo>
                  <a:lnTo>
                    <a:pt x="265808" y="23381"/>
                  </a:lnTo>
                  <a:lnTo>
                    <a:pt x="309112" y="10592"/>
                  </a:lnTo>
                  <a:lnTo>
                    <a:pt x="354302" y="2698"/>
                  </a:lnTo>
                  <a:lnTo>
                    <a:pt x="401076" y="0"/>
                  </a:lnTo>
                  <a:lnTo>
                    <a:pt x="447851" y="2698"/>
                  </a:lnTo>
                  <a:lnTo>
                    <a:pt x="493040" y="10592"/>
                  </a:lnTo>
                  <a:lnTo>
                    <a:pt x="536344" y="23381"/>
                  </a:lnTo>
                  <a:lnTo>
                    <a:pt x="577461" y="40765"/>
                  </a:lnTo>
                  <a:lnTo>
                    <a:pt x="616090" y="62442"/>
                  </a:lnTo>
                  <a:lnTo>
                    <a:pt x="651931" y="88111"/>
                  </a:lnTo>
                  <a:lnTo>
                    <a:pt x="684682" y="117471"/>
                  </a:lnTo>
                  <a:lnTo>
                    <a:pt x="714042" y="150222"/>
                  </a:lnTo>
                  <a:lnTo>
                    <a:pt x="739711" y="186062"/>
                  </a:lnTo>
                  <a:lnTo>
                    <a:pt x="761388" y="224692"/>
                  </a:lnTo>
                  <a:lnTo>
                    <a:pt x="778771" y="265808"/>
                  </a:lnTo>
                  <a:lnTo>
                    <a:pt x="791561" y="309112"/>
                  </a:lnTo>
                  <a:lnTo>
                    <a:pt x="799455" y="354302"/>
                  </a:lnTo>
                  <a:lnTo>
                    <a:pt x="802153" y="401076"/>
                  </a:lnTo>
                  <a:close/>
                </a:path>
              </a:pathLst>
            </a:custGeom>
            <a:ln w="37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10791" y="7057998"/>
              <a:ext cx="107860" cy="1078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3426" y="7073015"/>
              <a:ext cx="107860" cy="10786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497309" y="6985837"/>
              <a:ext cx="113030" cy="31750"/>
            </a:xfrm>
            <a:custGeom>
              <a:avLst/>
              <a:gdLst/>
              <a:ahLst/>
              <a:cxnLst/>
              <a:rect l="l" t="t" r="r" b="b"/>
              <a:pathLst>
                <a:path w="113030" h="31750">
                  <a:moveTo>
                    <a:pt x="0" y="20642"/>
                  </a:moveTo>
                  <a:lnTo>
                    <a:pt x="34582" y="4304"/>
                  </a:lnTo>
                  <a:lnTo>
                    <a:pt x="57869" y="0"/>
                  </a:lnTo>
                  <a:lnTo>
                    <a:pt x="80446" y="8757"/>
                  </a:lnTo>
                  <a:lnTo>
                    <a:pt x="112897" y="31605"/>
                  </a:lnTo>
                </a:path>
              </a:pathLst>
            </a:custGeom>
            <a:ln w="37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4766545" y="7027168"/>
              <a:ext cx="115570" cy="1270"/>
            </a:xfrm>
            <a:custGeom>
              <a:avLst/>
              <a:gdLst/>
              <a:ahLst/>
              <a:cxnLst/>
              <a:rect l="l" t="t" r="r" b="b"/>
              <a:pathLst>
                <a:path w="115569" h="1270">
                  <a:moveTo>
                    <a:pt x="0" y="753"/>
                  </a:moveTo>
                  <a:lnTo>
                    <a:pt x="115064" y="0"/>
                  </a:lnTo>
                </a:path>
              </a:pathLst>
            </a:custGeom>
            <a:ln w="37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564719" y="7329531"/>
              <a:ext cx="180340" cy="17145"/>
            </a:xfrm>
            <a:custGeom>
              <a:avLst/>
              <a:gdLst/>
              <a:ahLst/>
              <a:cxnLst/>
              <a:rect l="l" t="t" r="r" b="b"/>
              <a:pathLst>
                <a:path w="180340" h="17145">
                  <a:moveTo>
                    <a:pt x="0" y="12609"/>
                  </a:moveTo>
                  <a:lnTo>
                    <a:pt x="47196" y="2826"/>
                  </a:lnTo>
                  <a:lnTo>
                    <a:pt x="81662" y="0"/>
                  </a:lnTo>
                  <a:lnTo>
                    <a:pt x="120259" y="4519"/>
                  </a:lnTo>
                  <a:lnTo>
                    <a:pt x="179847" y="16776"/>
                  </a:lnTo>
                </a:path>
              </a:pathLst>
            </a:custGeom>
            <a:ln w="37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428667" y="7486777"/>
              <a:ext cx="215265" cy="197485"/>
            </a:xfrm>
            <a:custGeom>
              <a:avLst/>
              <a:gdLst/>
              <a:ahLst/>
              <a:cxnLst/>
              <a:rect l="l" t="t" r="r" b="b"/>
              <a:pathLst>
                <a:path w="215265" h="197484">
                  <a:moveTo>
                    <a:pt x="162005" y="191449"/>
                  </a:moveTo>
                  <a:lnTo>
                    <a:pt x="112342" y="196999"/>
                  </a:lnTo>
                  <a:lnTo>
                    <a:pt x="74389" y="193652"/>
                  </a:lnTo>
                  <a:lnTo>
                    <a:pt x="41793" y="176603"/>
                  </a:lnTo>
                  <a:lnTo>
                    <a:pt x="17967" y="148577"/>
                  </a:lnTo>
                  <a:lnTo>
                    <a:pt x="6324" y="112300"/>
                  </a:lnTo>
                  <a:lnTo>
                    <a:pt x="0" y="55642"/>
                  </a:lnTo>
                  <a:lnTo>
                    <a:pt x="1151" y="42595"/>
                  </a:lnTo>
                  <a:lnTo>
                    <a:pt x="7012" y="31391"/>
                  </a:lnTo>
                  <a:lnTo>
                    <a:pt x="16647" y="23203"/>
                  </a:lnTo>
                  <a:lnTo>
                    <a:pt x="29119" y="19203"/>
                  </a:lnTo>
                  <a:lnTo>
                    <a:pt x="200957" y="0"/>
                  </a:lnTo>
                  <a:lnTo>
                    <a:pt x="214946" y="125189"/>
                  </a:lnTo>
                  <a:lnTo>
                    <a:pt x="212854" y="148914"/>
                  </a:lnTo>
                  <a:lnTo>
                    <a:pt x="202199" y="169286"/>
                  </a:lnTo>
                  <a:lnTo>
                    <a:pt x="184682" y="184175"/>
                  </a:lnTo>
                  <a:lnTo>
                    <a:pt x="162005" y="191449"/>
                  </a:lnTo>
                  <a:close/>
                </a:path>
                <a:path w="215265" h="197484">
                  <a:moveTo>
                    <a:pt x="162005" y="191449"/>
                  </a:moveTo>
                  <a:lnTo>
                    <a:pt x="112342" y="196999"/>
                  </a:lnTo>
                  <a:lnTo>
                    <a:pt x="74389" y="193652"/>
                  </a:lnTo>
                  <a:lnTo>
                    <a:pt x="41793" y="176603"/>
                  </a:lnTo>
                  <a:lnTo>
                    <a:pt x="17967" y="148577"/>
                  </a:lnTo>
                  <a:lnTo>
                    <a:pt x="6324" y="112300"/>
                  </a:lnTo>
                  <a:lnTo>
                    <a:pt x="0" y="55642"/>
                  </a:lnTo>
                  <a:lnTo>
                    <a:pt x="1151" y="42595"/>
                  </a:lnTo>
                  <a:lnTo>
                    <a:pt x="7012" y="31391"/>
                  </a:lnTo>
                  <a:lnTo>
                    <a:pt x="16647" y="23203"/>
                  </a:lnTo>
                  <a:lnTo>
                    <a:pt x="29119" y="19203"/>
                  </a:lnTo>
                  <a:lnTo>
                    <a:pt x="200957" y="0"/>
                  </a:lnTo>
                  <a:lnTo>
                    <a:pt x="214946" y="125189"/>
                  </a:lnTo>
                  <a:lnTo>
                    <a:pt x="212854" y="148914"/>
                  </a:lnTo>
                  <a:lnTo>
                    <a:pt x="202199" y="169286"/>
                  </a:lnTo>
                  <a:lnTo>
                    <a:pt x="184682" y="184175"/>
                  </a:lnTo>
                  <a:lnTo>
                    <a:pt x="162005" y="191449"/>
                  </a:lnTo>
                  <a:close/>
                </a:path>
              </a:pathLst>
            </a:custGeom>
            <a:ln w="758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1009" y="7369592"/>
              <a:ext cx="377386" cy="31418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864601" y="6976817"/>
              <a:ext cx="579755" cy="579755"/>
            </a:xfrm>
            <a:custGeom>
              <a:avLst/>
              <a:gdLst/>
              <a:ahLst/>
              <a:cxnLst/>
              <a:rect l="l" t="t" r="r" b="b"/>
              <a:pathLst>
                <a:path w="579755" h="579754">
                  <a:moveTo>
                    <a:pt x="492424" y="0"/>
                  </a:moveTo>
                  <a:lnTo>
                    <a:pt x="86855" y="0"/>
                  </a:lnTo>
                  <a:lnTo>
                    <a:pt x="53048" y="6825"/>
                  </a:lnTo>
                  <a:lnTo>
                    <a:pt x="25440" y="25440"/>
                  </a:lnTo>
                  <a:lnTo>
                    <a:pt x="6825" y="53048"/>
                  </a:lnTo>
                  <a:lnTo>
                    <a:pt x="0" y="86855"/>
                  </a:lnTo>
                  <a:lnTo>
                    <a:pt x="0" y="492424"/>
                  </a:lnTo>
                  <a:lnTo>
                    <a:pt x="6825" y="526232"/>
                  </a:lnTo>
                  <a:lnTo>
                    <a:pt x="25440" y="553840"/>
                  </a:lnTo>
                  <a:lnTo>
                    <a:pt x="53048" y="572454"/>
                  </a:lnTo>
                  <a:lnTo>
                    <a:pt x="86855" y="579280"/>
                  </a:lnTo>
                  <a:lnTo>
                    <a:pt x="492424" y="579280"/>
                  </a:lnTo>
                  <a:lnTo>
                    <a:pt x="526232" y="572454"/>
                  </a:lnTo>
                  <a:lnTo>
                    <a:pt x="553840" y="553840"/>
                  </a:lnTo>
                  <a:lnTo>
                    <a:pt x="572454" y="526232"/>
                  </a:lnTo>
                  <a:lnTo>
                    <a:pt x="579280" y="492424"/>
                  </a:lnTo>
                  <a:lnTo>
                    <a:pt x="579280" y="86855"/>
                  </a:lnTo>
                  <a:lnTo>
                    <a:pt x="572454" y="53048"/>
                  </a:lnTo>
                  <a:lnTo>
                    <a:pt x="553840" y="25440"/>
                  </a:lnTo>
                  <a:lnTo>
                    <a:pt x="526232" y="6825"/>
                  </a:lnTo>
                  <a:lnTo>
                    <a:pt x="492424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050871" y="7197020"/>
              <a:ext cx="207010" cy="139065"/>
            </a:xfrm>
            <a:custGeom>
              <a:avLst/>
              <a:gdLst/>
              <a:ahLst/>
              <a:cxnLst/>
              <a:rect l="l" t="t" r="r" b="b"/>
              <a:pathLst>
                <a:path w="207009" h="139065">
                  <a:moveTo>
                    <a:pt x="206747" y="0"/>
                  </a:moveTo>
                  <a:lnTo>
                    <a:pt x="84164" y="138875"/>
                  </a:lnTo>
                  <a:lnTo>
                    <a:pt x="0" y="52783"/>
                  </a:lnTo>
                </a:path>
              </a:pathLst>
            </a:custGeom>
            <a:ln w="502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864601" y="7726165"/>
              <a:ext cx="579755" cy="579755"/>
            </a:xfrm>
            <a:custGeom>
              <a:avLst/>
              <a:gdLst/>
              <a:ahLst/>
              <a:cxnLst/>
              <a:rect l="l" t="t" r="r" b="b"/>
              <a:pathLst>
                <a:path w="579755" h="579754">
                  <a:moveTo>
                    <a:pt x="492424" y="0"/>
                  </a:moveTo>
                  <a:lnTo>
                    <a:pt x="86855" y="0"/>
                  </a:lnTo>
                  <a:lnTo>
                    <a:pt x="53048" y="6825"/>
                  </a:lnTo>
                  <a:lnTo>
                    <a:pt x="25440" y="25440"/>
                  </a:lnTo>
                  <a:lnTo>
                    <a:pt x="6825" y="53048"/>
                  </a:lnTo>
                  <a:lnTo>
                    <a:pt x="0" y="86855"/>
                  </a:lnTo>
                  <a:lnTo>
                    <a:pt x="0" y="492424"/>
                  </a:lnTo>
                  <a:lnTo>
                    <a:pt x="6825" y="526232"/>
                  </a:lnTo>
                  <a:lnTo>
                    <a:pt x="25440" y="553840"/>
                  </a:lnTo>
                  <a:lnTo>
                    <a:pt x="53048" y="572454"/>
                  </a:lnTo>
                  <a:lnTo>
                    <a:pt x="86855" y="579280"/>
                  </a:lnTo>
                  <a:lnTo>
                    <a:pt x="492424" y="579280"/>
                  </a:lnTo>
                  <a:lnTo>
                    <a:pt x="526232" y="572454"/>
                  </a:lnTo>
                  <a:lnTo>
                    <a:pt x="553840" y="553840"/>
                  </a:lnTo>
                  <a:lnTo>
                    <a:pt x="572454" y="526232"/>
                  </a:lnTo>
                  <a:lnTo>
                    <a:pt x="579280" y="492424"/>
                  </a:lnTo>
                  <a:lnTo>
                    <a:pt x="579280" y="86855"/>
                  </a:lnTo>
                  <a:lnTo>
                    <a:pt x="572454" y="53048"/>
                  </a:lnTo>
                  <a:lnTo>
                    <a:pt x="553840" y="25440"/>
                  </a:lnTo>
                  <a:lnTo>
                    <a:pt x="526232" y="6825"/>
                  </a:lnTo>
                  <a:lnTo>
                    <a:pt x="492424" y="0"/>
                  </a:lnTo>
                  <a:close/>
                </a:path>
              </a:pathLst>
            </a:custGeom>
            <a:solidFill>
              <a:srgbClr val="B6C3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071627" y="7875568"/>
              <a:ext cx="17780" cy="41910"/>
            </a:xfrm>
            <a:custGeom>
              <a:avLst/>
              <a:gdLst/>
              <a:ahLst/>
              <a:cxnLst/>
              <a:rect l="l" t="t" r="r" b="b"/>
              <a:pathLst>
                <a:path w="17780" h="41909">
                  <a:moveTo>
                    <a:pt x="0" y="0"/>
                  </a:moveTo>
                  <a:lnTo>
                    <a:pt x="17256" y="4143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071627" y="7875568"/>
              <a:ext cx="17780" cy="41910"/>
            </a:xfrm>
            <a:custGeom>
              <a:avLst/>
              <a:gdLst/>
              <a:ahLst/>
              <a:cxnLst/>
              <a:rect l="l" t="t" r="r" b="b"/>
              <a:pathLst>
                <a:path w="17780" h="41909">
                  <a:moveTo>
                    <a:pt x="17256" y="41433"/>
                  </a:moveTo>
                  <a:lnTo>
                    <a:pt x="0" y="0"/>
                  </a:lnTo>
                </a:path>
              </a:pathLst>
            </a:custGeom>
            <a:ln w="2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219605" y="7875568"/>
              <a:ext cx="17780" cy="41910"/>
            </a:xfrm>
            <a:custGeom>
              <a:avLst/>
              <a:gdLst/>
              <a:ahLst/>
              <a:cxnLst/>
              <a:rect l="l" t="t" r="r" b="b"/>
              <a:pathLst>
                <a:path w="17780" h="41909">
                  <a:moveTo>
                    <a:pt x="17256" y="0"/>
                  </a:moveTo>
                  <a:lnTo>
                    <a:pt x="0" y="4143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219605" y="7875568"/>
              <a:ext cx="17780" cy="41910"/>
            </a:xfrm>
            <a:custGeom>
              <a:avLst/>
              <a:gdLst/>
              <a:ahLst/>
              <a:cxnLst/>
              <a:rect l="l" t="t" r="r" b="b"/>
              <a:pathLst>
                <a:path w="17780" h="41909">
                  <a:moveTo>
                    <a:pt x="0" y="41433"/>
                  </a:moveTo>
                  <a:lnTo>
                    <a:pt x="17256" y="0"/>
                  </a:lnTo>
                </a:path>
              </a:pathLst>
            </a:custGeom>
            <a:ln w="2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995611" y="8015089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317267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995611" y="8015089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7267" y="0"/>
                  </a:lnTo>
                </a:path>
              </a:pathLst>
            </a:custGeom>
            <a:ln w="2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04519" y="7896291"/>
              <a:ext cx="299446" cy="25099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6037322" y="7896291"/>
              <a:ext cx="237490" cy="251460"/>
            </a:xfrm>
            <a:custGeom>
              <a:avLst/>
              <a:gdLst/>
              <a:ahLst/>
              <a:cxnLst/>
              <a:rect l="l" t="t" r="r" b="b"/>
              <a:pathLst>
                <a:path w="237490" h="251459">
                  <a:moveTo>
                    <a:pt x="118635" y="250997"/>
                  </a:moveTo>
                  <a:lnTo>
                    <a:pt x="72458" y="241674"/>
                  </a:lnTo>
                  <a:lnTo>
                    <a:pt x="34748" y="216248"/>
                  </a:lnTo>
                  <a:lnTo>
                    <a:pt x="9323" y="178538"/>
                  </a:lnTo>
                  <a:lnTo>
                    <a:pt x="0" y="132362"/>
                  </a:lnTo>
                  <a:lnTo>
                    <a:pt x="0" y="118624"/>
                  </a:lnTo>
                  <a:lnTo>
                    <a:pt x="9323" y="72449"/>
                  </a:lnTo>
                  <a:lnTo>
                    <a:pt x="34748" y="34743"/>
                  </a:lnTo>
                  <a:lnTo>
                    <a:pt x="72458" y="9321"/>
                  </a:lnTo>
                  <a:lnTo>
                    <a:pt x="118635" y="0"/>
                  </a:lnTo>
                  <a:lnTo>
                    <a:pt x="164811" y="9321"/>
                  </a:lnTo>
                  <a:lnTo>
                    <a:pt x="202521" y="34743"/>
                  </a:lnTo>
                  <a:lnTo>
                    <a:pt x="227946" y="72449"/>
                  </a:lnTo>
                  <a:lnTo>
                    <a:pt x="237270" y="118624"/>
                  </a:lnTo>
                  <a:lnTo>
                    <a:pt x="237270" y="132362"/>
                  </a:lnTo>
                  <a:lnTo>
                    <a:pt x="227946" y="178538"/>
                  </a:lnTo>
                  <a:lnTo>
                    <a:pt x="202521" y="216248"/>
                  </a:lnTo>
                  <a:lnTo>
                    <a:pt x="164811" y="241674"/>
                  </a:lnTo>
                  <a:lnTo>
                    <a:pt x="118635" y="250997"/>
                  </a:lnTo>
                  <a:close/>
                </a:path>
              </a:pathLst>
            </a:custGeom>
            <a:ln w="2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155957" y="7963322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5">
                  <a:moveTo>
                    <a:pt x="0" y="0"/>
                  </a:moveTo>
                  <a:lnTo>
                    <a:pt x="0" y="132299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155957" y="7963322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5">
                  <a:moveTo>
                    <a:pt x="0" y="0"/>
                  </a:moveTo>
                  <a:lnTo>
                    <a:pt x="0" y="132299"/>
                  </a:lnTo>
                </a:path>
              </a:pathLst>
            </a:custGeom>
            <a:ln w="2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864601" y="6227464"/>
              <a:ext cx="579755" cy="579755"/>
            </a:xfrm>
            <a:custGeom>
              <a:avLst/>
              <a:gdLst/>
              <a:ahLst/>
              <a:cxnLst/>
              <a:rect l="l" t="t" r="r" b="b"/>
              <a:pathLst>
                <a:path w="579755" h="579754">
                  <a:moveTo>
                    <a:pt x="492424" y="0"/>
                  </a:moveTo>
                  <a:lnTo>
                    <a:pt x="86855" y="0"/>
                  </a:lnTo>
                  <a:lnTo>
                    <a:pt x="53048" y="6825"/>
                  </a:lnTo>
                  <a:lnTo>
                    <a:pt x="25440" y="25440"/>
                  </a:lnTo>
                  <a:lnTo>
                    <a:pt x="6825" y="53048"/>
                  </a:lnTo>
                  <a:lnTo>
                    <a:pt x="0" y="86855"/>
                  </a:lnTo>
                  <a:lnTo>
                    <a:pt x="0" y="492424"/>
                  </a:lnTo>
                  <a:lnTo>
                    <a:pt x="6825" y="526232"/>
                  </a:lnTo>
                  <a:lnTo>
                    <a:pt x="25440" y="553840"/>
                  </a:lnTo>
                  <a:lnTo>
                    <a:pt x="53048" y="572454"/>
                  </a:lnTo>
                  <a:lnTo>
                    <a:pt x="86855" y="579280"/>
                  </a:lnTo>
                  <a:lnTo>
                    <a:pt x="492424" y="579280"/>
                  </a:lnTo>
                  <a:lnTo>
                    <a:pt x="526232" y="572454"/>
                  </a:lnTo>
                  <a:lnTo>
                    <a:pt x="553840" y="553840"/>
                  </a:lnTo>
                  <a:lnTo>
                    <a:pt x="572454" y="526232"/>
                  </a:lnTo>
                  <a:lnTo>
                    <a:pt x="579280" y="492424"/>
                  </a:lnTo>
                  <a:lnTo>
                    <a:pt x="579280" y="86855"/>
                  </a:lnTo>
                  <a:lnTo>
                    <a:pt x="572454" y="53048"/>
                  </a:lnTo>
                  <a:lnTo>
                    <a:pt x="553840" y="25440"/>
                  </a:lnTo>
                  <a:lnTo>
                    <a:pt x="526232" y="6825"/>
                  </a:lnTo>
                  <a:lnTo>
                    <a:pt x="492424" y="0"/>
                  </a:lnTo>
                  <a:close/>
                </a:path>
              </a:pathLst>
            </a:custGeom>
            <a:solidFill>
              <a:srgbClr val="03B8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035696" y="6411911"/>
              <a:ext cx="237490" cy="282575"/>
            </a:xfrm>
            <a:custGeom>
              <a:avLst/>
              <a:gdLst/>
              <a:ahLst/>
              <a:cxnLst/>
              <a:rect l="l" t="t" r="r" b="b"/>
              <a:pathLst>
                <a:path w="237490" h="282575">
                  <a:moveTo>
                    <a:pt x="118551" y="0"/>
                  </a:moveTo>
                  <a:lnTo>
                    <a:pt x="72405" y="9316"/>
                  </a:lnTo>
                  <a:lnTo>
                    <a:pt x="34722" y="34722"/>
                  </a:lnTo>
                  <a:lnTo>
                    <a:pt x="9316" y="72405"/>
                  </a:lnTo>
                  <a:lnTo>
                    <a:pt x="0" y="118551"/>
                  </a:lnTo>
                  <a:lnTo>
                    <a:pt x="4307" y="150286"/>
                  </a:lnTo>
                  <a:lnTo>
                    <a:pt x="16452" y="178749"/>
                  </a:lnTo>
                  <a:lnTo>
                    <a:pt x="35268" y="202801"/>
                  </a:lnTo>
                  <a:lnTo>
                    <a:pt x="59589" y="221302"/>
                  </a:lnTo>
                  <a:lnTo>
                    <a:pt x="59589" y="282075"/>
                  </a:lnTo>
                  <a:lnTo>
                    <a:pt x="177512" y="282075"/>
                  </a:lnTo>
                  <a:lnTo>
                    <a:pt x="177512" y="221302"/>
                  </a:lnTo>
                  <a:lnTo>
                    <a:pt x="201829" y="202801"/>
                  </a:lnTo>
                  <a:lnTo>
                    <a:pt x="220646" y="178749"/>
                  </a:lnTo>
                  <a:lnTo>
                    <a:pt x="232793" y="150286"/>
                  </a:lnTo>
                  <a:lnTo>
                    <a:pt x="237102" y="118551"/>
                  </a:lnTo>
                  <a:lnTo>
                    <a:pt x="227786" y="72405"/>
                  </a:lnTo>
                  <a:lnTo>
                    <a:pt x="202379" y="34722"/>
                  </a:lnTo>
                  <a:lnTo>
                    <a:pt x="164697" y="9316"/>
                  </a:lnTo>
                  <a:lnTo>
                    <a:pt x="118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035696" y="6411911"/>
              <a:ext cx="237490" cy="282575"/>
            </a:xfrm>
            <a:custGeom>
              <a:avLst/>
              <a:gdLst/>
              <a:ahLst/>
              <a:cxnLst/>
              <a:rect l="l" t="t" r="r" b="b"/>
              <a:pathLst>
                <a:path w="237490" h="282575">
                  <a:moveTo>
                    <a:pt x="0" y="118551"/>
                  </a:moveTo>
                  <a:lnTo>
                    <a:pt x="9316" y="72405"/>
                  </a:lnTo>
                  <a:lnTo>
                    <a:pt x="34722" y="34722"/>
                  </a:lnTo>
                  <a:lnTo>
                    <a:pt x="72405" y="9316"/>
                  </a:lnTo>
                  <a:lnTo>
                    <a:pt x="118551" y="0"/>
                  </a:lnTo>
                  <a:lnTo>
                    <a:pt x="164697" y="9316"/>
                  </a:lnTo>
                  <a:lnTo>
                    <a:pt x="202379" y="34722"/>
                  </a:lnTo>
                  <a:lnTo>
                    <a:pt x="227786" y="72405"/>
                  </a:lnTo>
                  <a:lnTo>
                    <a:pt x="237102" y="118551"/>
                  </a:lnTo>
                  <a:lnTo>
                    <a:pt x="232793" y="150286"/>
                  </a:lnTo>
                  <a:lnTo>
                    <a:pt x="220646" y="178749"/>
                  </a:lnTo>
                  <a:lnTo>
                    <a:pt x="201829" y="202801"/>
                  </a:lnTo>
                  <a:lnTo>
                    <a:pt x="177512" y="221302"/>
                  </a:lnTo>
                  <a:lnTo>
                    <a:pt x="177512" y="282075"/>
                  </a:lnTo>
                  <a:lnTo>
                    <a:pt x="59589" y="282075"/>
                  </a:lnTo>
                  <a:lnTo>
                    <a:pt x="59589" y="221302"/>
                  </a:lnTo>
                  <a:lnTo>
                    <a:pt x="35268" y="202801"/>
                  </a:lnTo>
                  <a:lnTo>
                    <a:pt x="16452" y="178749"/>
                  </a:lnTo>
                  <a:lnTo>
                    <a:pt x="4307" y="150286"/>
                  </a:lnTo>
                  <a:lnTo>
                    <a:pt x="0" y="118551"/>
                  </a:lnTo>
                  <a:close/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99816" y="6513338"/>
              <a:ext cx="108855" cy="16971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6154244" y="6340232"/>
              <a:ext cx="0" cy="45085"/>
            </a:xfrm>
            <a:custGeom>
              <a:avLst/>
              <a:gdLst/>
              <a:ahLst/>
              <a:cxnLst/>
              <a:rect l="l" t="t" r="r" b="b"/>
              <a:pathLst>
                <a:path h="45085">
                  <a:moveTo>
                    <a:pt x="0" y="0"/>
                  </a:moveTo>
                  <a:lnTo>
                    <a:pt x="0" y="44574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154244" y="6340232"/>
              <a:ext cx="0" cy="45085"/>
            </a:xfrm>
            <a:custGeom>
              <a:avLst/>
              <a:gdLst/>
              <a:ahLst/>
              <a:cxnLst/>
              <a:rect l="l" t="t" r="r" b="b"/>
              <a:pathLst>
                <a:path h="45085">
                  <a:moveTo>
                    <a:pt x="0" y="0"/>
                  </a:moveTo>
                  <a:lnTo>
                    <a:pt x="0" y="44574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6258557" y="63964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527" y="0"/>
                  </a:moveTo>
                  <a:lnTo>
                    <a:pt x="0" y="3152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6258557" y="63964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527" y="0"/>
                  </a:moveTo>
                  <a:lnTo>
                    <a:pt x="0" y="31527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6301765" y="6532339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44585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301765" y="6532339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44585" y="0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5962137" y="6532339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44585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5962137" y="6532339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44585" y="0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6018401" y="639649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527" y="3152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6018401" y="639649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527" y="31527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6822" y="5867879"/>
              <a:ext cx="199260" cy="199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8166" y="4680485"/>
            <a:ext cx="10408285" cy="4115435"/>
            <a:chOff x="1738166" y="4680485"/>
            <a:chExt cx="10408285" cy="411543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38166" y="4680485"/>
              <a:ext cx="10408060" cy="41150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210" y="4787058"/>
              <a:ext cx="10127283" cy="38319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7</a:t>
            </a:r>
            <a:endParaRPr spc="3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22</a:t>
            </a:r>
            <a:endParaRPr spc="165" dirty="0"/>
          </a:p>
        </p:txBody>
      </p:sp>
      <p:sp>
        <p:nvSpPr>
          <p:cNvPr id="6" name="object 6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4162" y="1188224"/>
            <a:ext cx="266319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需求跟踪矩阵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6879" y="2311940"/>
            <a:ext cx="9049385" cy="169037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在产品-矩阵栏目下，需求跟踪矩阵可以将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28000"/>
              </a:lnSpc>
            </a:pPr>
            <a:r>
              <a:rPr sz="2850" spc="85" dirty="0">
                <a:latin typeface="宋体" panose="02010600030101010101" pitchFamily="2" charset="-122"/>
                <a:cs typeface="宋体" panose="02010600030101010101" pitchFamily="2" charset="-122"/>
              </a:rPr>
              <a:t>用户需求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850" spc="85" dirty="0">
                <a:latin typeface="宋体" panose="02010600030101010101" pitchFamily="2" charset="-122"/>
                <a:cs typeface="宋体" panose="02010600030101010101" pitchFamily="2" charset="-122"/>
              </a:rPr>
              <a:t>软件需求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850" spc="85" dirty="0">
                <a:latin typeface="宋体" panose="02010600030101010101" pitchFamily="2" charset="-122"/>
                <a:cs typeface="宋体" panose="02010600030101010101" pitchFamily="2" charset="-122"/>
              </a:rPr>
              <a:t>相关任务</a:t>
            </a:r>
            <a:r>
              <a:rPr sz="2850" spc="-450" dirty="0">
                <a:latin typeface="宋体" panose="02010600030101010101" pitchFamily="2" charset="-122"/>
                <a:cs typeface="宋体" panose="02010600030101010101" pitchFamily="2" charset="-122"/>
              </a:rPr>
              <a:t> / 设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2850" spc="-450" dirty="0">
                <a:latin typeface="宋体" panose="02010600030101010101" pitchFamily="2" charset="-122"/>
                <a:cs typeface="宋体" panose="02010600030101010101" pitchFamily="2" charset="-122"/>
              </a:rPr>
              <a:t> / 用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sz="2850" spc="-450" dirty="0">
                <a:latin typeface="宋体" panose="02010600030101010101" pitchFamily="2" charset="-122"/>
                <a:cs typeface="宋体" panose="02010600030101010101" pitchFamily="2" charset="-122"/>
              </a:rPr>
              <a:t> / 代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码</a:t>
            </a:r>
            <a:r>
              <a:rPr sz="2850" spc="-450" dirty="0">
                <a:latin typeface="宋体" panose="02010600030101010101" pitchFamily="2" charset="-122"/>
                <a:cs typeface="宋体" panose="02010600030101010101" pitchFamily="2" charset="-122"/>
              </a:rPr>
              <a:t> / 缺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陷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的关系清晰的展示出来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7592" y="3866733"/>
            <a:ext cx="6842125" cy="3412490"/>
          </a:xfrm>
          <a:prstGeom prst="rect">
            <a:avLst/>
          </a:prstGeom>
        </p:spPr>
        <p:txBody>
          <a:bodyPr vert="horz" wrap="square" lIns="0" tIns="503555" rIns="0" bIns="0" rtlCol="0">
            <a:spAutoFit/>
          </a:bodyPr>
          <a:lstStyle/>
          <a:p>
            <a:pPr marL="12700" marR="24130">
              <a:lnSpc>
                <a:spcPct val="75000"/>
              </a:lnSpc>
              <a:spcBef>
                <a:spcPts val="3965"/>
              </a:spcBef>
            </a:pPr>
            <a:r>
              <a:rPr sz="12700" spc="1614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SCRUM </a:t>
            </a:r>
            <a:r>
              <a:rPr sz="12700" spc="1460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MASTER</a:t>
            </a:r>
            <a:endParaRPr sz="1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23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058460" y="2564751"/>
            <a:ext cx="356616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5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CHAPTER</a:t>
            </a:r>
            <a:r>
              <a:rPr sz="5200" b="1" spc="-3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200" b="1" spc="3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5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0888" y="7461734"/>
            <a:ext cx="3474085" cy="1065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8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项目经</a:t>
            </a:r>
            <a:r>
              <a:rPr sz="68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6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7153" y="7811307"/>
            <a:ext cx="2517775" cy="645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2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 敏</a:t>
            </a:r>
            <a:r>
              <a:rPr sz="40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捷模型</a:t>
            </a:r>
            <a:endParaRPr sz="4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801719" y="1093399"/>
            <a:ext cx="861060" cy="861060"/>
            <a:chOff x="14801719" y="1093399"/>
            <a:chExt cx="861060" cy="861060"/>
          </a:xfrm>
        </p:grpSpPr>
        <p:sp>
          <p:nvSpPr>
            <p:cNvPr id="7" name="object 7"/>
            <p:cNvSpPr/>
            <p:nvPr/>
          </p:nvSpPr>
          <p:spPr>
            <a:xfrm>
              <a:off x="14801719" y="1093399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37" y="0"/>
                  </a:moveTo>
                  <a:lnTo>
                    <a:pt x="383535" y="2525"/>
                  </a:lnTo>
                  <a:lnTo>
                    <a:pt x="338096" y="9927"/>
                  </a:lnTo>
                  <a:lnTo>
                    <a:pt x="294382" y="21943"/>
                  </a:lnTo>
                  <a:lnTo>
                    <a:pt x="252658" y="38309"/>
                  </a:lnTo>
                  <a:lnTo>
                    <a:pt x="213184" y="58765"/>
                  </a:lnTo>
                  <a:lnTo>
                    <a:pt x="176223" y="83046"/>
                  </a:lnTo>
                  <a:lnTo>
                    <a:pt x="142038" y="110891"/>
                  </a:lnTo>
                  <a:lnTo>
                    <a:pt x="110892" y="142037"/>
                  </a:lnTo>
                  <a:lnTo>
                    <a:pt x="83047" y="176221"/>
                  </a:lnTo>
                  <a:lnTo>
                    <a:pt x="58765" y="213181"/>
                  </a:lnTo>
                  <a:lnTo>
                    <a:pt x="38310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6"/>
                  </a:lnTo>
                  <a:lnTo>
                    <a:pt x="9927" y="522764"/>
                  </a:lnTo>
                  <a:lnTo>
                    <a:pt x="21943" y="566475"/>
                  </a:lnTo>
                  <a:lnTo>
                    <a:pt x="38310" y="608199"/>
                  </a:lnTo>
                  <a:lnTo>
                    <a:pt x="58765" y="647672"/>
                  </a:lnTo>
                  <a:lnTo>
                    <a:pt x="83047" y="684632"/>
                  </a:lnTo>
                  <a:lnTo>
                    <a:pt x="110892" y="718816"/>
                  </a:lnTo>
                  <a:lnTo>
                    <a:pt x="142038" y="749961"/>
                  </a:lnTo>
                  <a:lnTo>
                    <a:pt x="176223" y="777806"/>
                  </a:lnTo>
                  <a:lnTo>
                    <a:pt x="213184" y="802088"/>
                  </a:lnTo>
                  <a:lnTo>
                    <a:pt x="252658" y="822543"/>
                  </a:lnTo>
                  <a:lnTo>
                    <a:pt x="294382" y="838910"/>
                  </a:lnTo>
                  <a:lnTo>
                    <a:pt x="338096" y="850925"/>
                  </a:lnTo>
                  <a:lnTo>
                    <a:pt x="383535" y="858327"/>
                  </a:lnTo>
                  <a:lnTo>
                    <a:pt x="430437" y="860853"/>
                  </a:lnTo>
                  <a:lnTo>
                    <a:pt x="477337" y="858327"/>
                  </a:lnTo>
                  <a:lnTo>
                    <a:pt x="522774" y="850925"/>
                  </a:lnTo>
                  <a:lnTo>
                    <a:pt x="566486" y="838910"/>
                  </a:lnTo>
                  <a:lnTo>
                    <a:pt x="608209" y="822543"/>
                  </a:lnTo>
                  <a:lnTo>
                    <a:pt x="647682" y="802088"/>
                  </a:lnTo>
                  <a:lnTo>
                    <a:pt x="684642" y="777806"/>
                  </a:lnTo>
                  <a:lnTo>
                    <a:pt x="718826" y="749961"/>
                  </a:lnTo>
                  <a:lnTo>
                    <a:pt x="749972" y="718816"/>
                  </a:lnTo>
                  <a:lnTo>
                    <a:pt x="777817" y="684632"/>
                  </a:lnTo>
                  <a:lnTo>
                    <a:pt x="802098" y="647672"/>
                  </a:lnTo>
                  <a:lnTo>
                    <a:pt x="822553" y="608199"/>
                  </a:lnTo>
                  <a:lnTo>
                    <a:pt x="838920" y="566475"/>
                  </a:lnTo>
                  <a:lnTo>
                    <a:pt x="850936" y="522764"/>
                  </a:lnTo>
                  <a:lnTo>
                    <a:pt x="858338" y="477326"/>
                  </a:lnTo>
                  <a:lnTo>
                    <a:pt x="860863" y="430426"/>
                  </a:lnTo>
                  <a:lnTo>
                    <a:pt x="858338" y="383526"/>
                  </a:lnTo>
                  <a:lnTo>
                    <a:pt x="850936" y="338089"/>
                  </a:lnTo>
                  <a:lnTo>
                    <a:pt x="838920" y="294377"/>
                  </a:lnTo>
                  <a:lnTo>
                    <a:pt x="822553" y="252654"/>
                  </a:lnTo>
                  <a:lnTo>
                    <a:pt x="802098" y="213181"/>
                  </a:lnTo>
                  <a:lnTo>
                    <a:pt x="777817" y="176221"/>
                  </a:lnTo>
                  <a:lnTo>
                    <a:pt x="749972" y="142037"/>
                  </a:lnTo>
                  <a:lnTo>
                    <a:pt x="718826" y="110891"/>
                  </a:lnTo>
                  <a:lnTo>
                    <a:pt x="684642" y="83046"/>
                  </a:lnTo>
                  <a:lnTo>
                    <a:pt x="647682" y="58765"/>
                  </a:lnTo>
                  <a:lnTo>
                    <a:pt x="608209" y="38309"/>
                  </a:lnTo>
                  <a:lnTo>
                    <a:pt x="566486" y="21943"/>
                  </a:lnTo>
                  <a:lnTo>
                    <a:pt x="522774" y="9927"/>
                  </a:lnTo>
                  <a:lnTo>
                    <a:pt x="477337" y="2525"/>
                  </a:lnTo>
                  <a:lnTo>
                    <a:pt x="43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843296" y="1135524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500" y="0"/>
                  </a:moveTo>
                  <a:lnTo>
                    <a:pt x="339261" y="2540"/>
                  </a:lnTo>
                  <a:lnTo>
                    <a:pt x="291954" y="11430"/>
                  </a:lnTo>
                  <a:lnTo>
                    <a:pt x="246931" y="26670"/>
                  </a:lnTo>
                  <a:lnTo>
                    <a:pt x="204547" y="45720"/>
                  </a:lnTo>
                  <a:lnTo>
                    <a:pt x="165152" y="69850"/>
                  </a:lnTo>
                  <a:lnTo>
                    <a:pt x="129100" y="99060"/>
                  </a:lnTo>
                  <a:lnTo>
                    <a:pt x="96742" y="130810"/>
                  </a:lnTo>
                  <a:lnTo>
                    <a:pt x="68431" y="167640"/>
                  </a:lnTo>
                  <a:lnTo>
                    <a:pt x="44519" y="207010"/>
                  </a:lnTo>
                  <a:lnTo>
                    <a:pt x="25360" y="248920"/>
                  </a:lnTo>
                  <a:lnTo>
                    <a:pt x="11304" y="294640"/>
                  </a:lnTo>
                  <a:lnTo>
                    <a:pt x="2705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11" y="439420"/>
                  </a:lnTo>
                  <a:lnTo>
                    <a:pt x="12002" y="486410"/>
                  </a:lnTo>
                  <a:lnTo>
                    <a:pt x="26253" y="530860"/>
                  </a:lnTo>
                  <a:lnTo>
                    <a:pt x="45523" y="572770"/>
                  </a:lnTo>
                  <a:lnTo>
                    <a:pt x="69475" y="612140"/>
                  </a:lnTo>
                  <a:lnTo>
                    <a:pt x="97771" y="647700"/>
                  </a:lnTo>
                  <a:lnTo>
                    <a:pt x="130072" y="680720"/>
                  </a:lnTo>
                  <a:lnTo>
                    <a:pt x="166042" y="708660"/>
                  </a:lnTo>
                  <a:lnTo>
                    <a:pt x="205340" y="732790"/>
                  </a:lnTo>
                  <a:lnTo>
                    <a:pt x="247630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3" y="774700"/>
                  </a:lnTo>
                  <a:lnTo>
                    <a:pt x="486680" y="765810"/>
                  </a:lnTo>
                  <a:lnTo>
                    <a:pt x="531952" y="750570"/>
                  </a:lnTo>
                  <a:lnTo>
                    <a:pt x="574432" y="731520"/>
                  </a:lnTo>
                  <a:lnTo>
                    <a:pt x="601986" y="713740"/>
                  </a:lnTo>
                  <a:lnTo>
                    <a:pt x="339078" y="713740"/>
                  </a:lnTo>
                  <a:lnTo>
                    <a:pt x="292890" y="708660"/>
                  </a:lnTo>
                  <a:lnTo>
                    <a:pt x="248396" y="697230"/>
                  </a:lnTo>
                  <a:lnTo>
                    <a:pt x="205765" y="680720"/>
                  </a:lnTo>
                  <a:lnTo>
                    <a:pt x="165167" y="657860"/>
                  </a:lnTo>
                  <a:lnTo>
                    <a:pt x="109365" y="608330"/>
                  </a:lnTo>
                  <a:lnTo>
                    <a:pt x="67991" y="538480"/>
                  </a:lnTo>
                  <a:lnTo>
                    <a:pt x="60364" y="519430"/>
                  </a:lnTo>
                  <a:lnTo>
                    <a:pt x="163417" y="519430"/>
                  </a:lnTo>
                  <a:lnTo>
                    <a:pt x="164759" y="514350"/>
                  </a:lnTo>
                  <a:lnTo>
                    <a:pt x="164461" y="505460"/>
                  </a:lnTo>
                  <a:lnTo>
                    <a:pt x="163013" y="495300"/>
                  </a:lnTo>
                  <a:lnTo>
                    <a:pt x="161018" y="486410"/>
                  </a:lnTo>
                  <a:lnTo>
                    <a:pt x="159083" y="477520"/>
                  </a:lnTo>
                  <a:lnTo>
                    <a:pt x="156031" y="459740"/>
                  </a:lnTo>
                  <a:lnTo>
                    <a:pt x="153720" y="441960"/>
                  </a:lnTo>
                  <a:lnTo>
                    <a:pt x="152401" y="424180"/>
                  </a:lnTo>
                  <a:lnTo>
                    <a:pt x="152330" y="406400"/>
                  </a:lnTo>
                  <a:lnTo>
                    <a:pt x="155065" y="381000"/>
                  </a:lnTo>
                  <a:lnTo>
                    <a:pt x="156150" y="377190"/>
                  </a:lnTo>
                  <a:lnTo>
                    <a:pt x="44406" y="377190"/>
                  </a:lnTo>
                  <a:lnTo>
                    <a:pt x="44219" y="364490"/>
                  </a:lnTo>
                  <a:lnTo>
                    <a:pt x="44327" y="356870"/>
                  </a:lnTo>
                  <a:lnTo>
                    <a:pt x="44818" y="345440"/>
                  </a:lnTo>
                  <a:lnTo>
                    <a:pt x="52641" y="292100"/>
                  </a:lnTo>
                  <a:lnTo>
                    <a:pt x="66384" y="246380"/>
                  </a:lnTo>
                  <a:lnTo>
                    <a:pt x="98731" y="186690"/>
                  </a:lnTo>
                  <a:lnTo>
                    <a:pt x="126771" y="157480"/>
                  </a:lnTo>
                  <a:lnTo>
                    <a:pt x="160586" y="133350"/>
                  </a:lnTo>
                  <a:lnTo>
                    <a:pt x="200454" y="116840"/>
                  </a:lnTo>
                  <a:lnTo>
                    <a:pt x="243985" y="107950"/>
                  </a:lnTo>
                  <a:lnTo>
                    <a:pt x="287517" y="105410"/>
                  </a:lnTo>
                  <a:lnTo>
                    <a:pt x="655366" y="105410"/>
                  </a:lnTo>
                  <a:lnTo>
                    <a:pt x="649161" y="99060"/>
                  </a:lnTo>
                  <a:lnTo>
                    <a:pt x="613140" y="71120"/>
                  </a:lnTo>
                  <a:lnTo>
                    <a:pt x="573700" y="45720"/>
                  </a:lnTo>
                  <a:lnTo>
                    <a:pt x="531180" y="26670"/>
                  </a:lnTo>
                  <a:lnTo>
                    <a:pt x="485916" y="11430"/>
                  </a:lnTo>
                  <a:lnTo>
                    <a:pt x="438243" y="2540"/>
                  </a:lnTo>
                  <a:lnTo>
                    <a:pt x="38850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6" y="388620"/>
                  </a:lnTo>
                  <a:lnTo>
                    <a:pt x="476071" y="392430"/>
                  </a:lnTo>
                  <a:lnTo>
                    <a:pt x="505429" y="403860"/>
                  </a:lnTo>
                  <a:lnTo>
                    <a:pt x="537964" y="424180"/>
                  </a:lnTo>
                  <a:lnTo>
                    <a:pt x="581894" y="480060"/>
                  </a:lnTo>
                  <a:lnTo>
                    <a:pt x="591636" y="518160"/>
                  </a:lnTo>
                  <a:lnTo>
                    <a:pt x="592388" y="547370"/>
                  </a:lnTo>
                  <a:lnTo>
                    <a:pt x="587192" y="574040"/>
                  </a:lnTo>
                  <a:lnTo>
                    <a:pt x="560799" y="624840"/>
                  </a:lnTo>
                  <a:lnTo>
                    <a:pt x="517994" y="666750"/>
                  </a:lnTo>
                  <a:lnTo>
                    <a:pt x="465514" y="694690"/>
                  </a:lnTo>
                  <a:lnTo>
                    <a:pt x="403329" y="711200"/>
                  </a:lnTo>
                  <a:lnTo>
                    <a:pt x="371433" y="713740"/>
                  </a:lnTo>
                  <a:lnTo>
                    <a:pt x="601986" y="713740"/>
                  </a:lnTo>
                  <a:lnTo>
                    <a:pt x="649714" y="678180"/>
                  </a:lnTo>
                  <a:lnTo>
                    <a:pt x="681863" y="645160"/>
                  </a:lnTo>
                  <a:lnTo>
                    <a:pt x="709917" y="608330"/>
                  </a:lnTo>
                  <a:lnTo>
                    <a:pt x="733548" y="568960"/>
                  </a:lnTo>
                  <a:lnTo>
                    <a:pt x="752432" y="527050"/>
                  </a:lnTo>
                  <a:lnTo>
                    <a:pt x="766243" y="482600"/>
                  </a:lnTo>
                  <a:lnTo>
                    <a:pt x="774653" y="436880"/>
                  </a:lnTo>
                  <a:lnTo>
                    <a:pt x="776394" y="406400"/>
                  </a:lnTo>
                  <a:lnTo>
                    <a:pt x="606532" y="406400"/>
                  </a:lnTo>
                  <a:lnTo>
                    <a:pt x="584718" y="403860"/>
                  </a:lnTo>
                  <a:lnTo>
                    <a:pt x="563500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5" y="340360"/>
                  </a:lnTo>
                  <a:lnTo>
                    <a:pt x="269028" y="364490"/>
                  </a:lnTo>
                  <a:lnTo>
                    <a:pt x="237568" y="392430"/>
                  </a:lnTo>
                  <a:lnTo>
                    <a:pt x="216129" y="429260"/>
                  </a:lnTo>
                  <a:lnTo>
                    <a:pt x="207739" y="481330"/>
                  </a:lnTo>
                  <a:lnTo>
                    <a:pt x="211679" y="508000"/>
                  </a:lnTo>
                  <a:lnTo>
                    <a:pt x="237730" y="563880"/>
                  </a:lnTo>
                  <a:lnTo>
                    <a:pt x="287822" y="607060"/>
                  </a:lnTo>
                  <a:lnTo>
                    <a:pt x="333164" y="623570"/>
                  </a:lnTo>
                  <a:lnTo>
                    <a:pt x="359937" y="628650"/>
                  </a:lnTo>
                  <a:lnTo>
                    <a:pt x="373517" y="628650"/>
                  </a:lnTo>
                  <a:lnTo>
                    <a:pt x="413626" y="623570"/>
                  </a:lnTo>
                  <a:lnTo>
                    <a:pt x="445899" y="605790"/>
                  </a:lnTo>
                  <a:lnTo>
                    <a:pt x="468400" y="577850"/>
                  </a:lnTo>
                  <a:lnTo>
                    <a:pt x="369559" y="577850"/>
                  </a:lnTo>
                  <a:lnTo>
                    <a:pt x="364009" y="576580"/>
                  </a:lnTo>
                  <a:lnTo>
                    <a:pt x="321432" y="546100"/>
                  </a:lnTo>
                  <a:lnTo>
                    <a:pt x="305833" y="502920"/>
                  </a:lnTo>
                  <a:lnTo>
                    <a:pt x="305101" y="483870"/>
                  </a:lnTo>
                  <a:lnTo>
                    <a:pt x="307350" y="466090"/>
                  </a:lnTo>
                  <a:lnTo>
                    <a:pt x="335342" y="419100"/>
                  </a:lnTo>
                  <a:lnTo>
                    <a:pt x="384375" y="393700"/>
                  </a:lnTo>
                  <a:lnTo>
                    <a:pt x="415299" y="388620"/>
                  </a:lnTo>
                  <a:lnTo>
                    <a:pt x="540113" y="388620"/>
                  </a:lnTo>
                  <a:lnTo>
                    <a:pt x="519546" y="378460"/>
                  </a:lnTo>
                  <a:lnTo>
                    <a:pt x="449650" y="347980"/>
                  </a:lnTo>
                  <a:lnTo>
                    <a:pt x="429030" y="341630"/>
                  </a:lnTo>
                  <a:lnTo>
                    <a:pt x="408108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5" y="468630"/>
                  </a:lnTo>
                  <a:lnTo>
                    <a:pt x="394657" y="469900"/>
                  </a:lnTo>
                  <a:lnTo>
                    <a:pt x="383864" y="472440"/>
                  </a:lnTo>
                  <a:lnTo>
                    <a:pt x="373569" y="478790"/>
                  </a:lnTo>
                  <a:lnTo>
                    <a:pt x="354534" y="499110"/>
                  </a:lnTo>
                  <a:lnTo>
                    <a:pt x="346589" y="525780"/>
                  </a:lnTo>
                  <a:lnTo>
                    <a:pt x="352087" y="552450"/>
                  </a:lnTo>
                  <a:lnTo>
                    <a:pt x="373380" y="575310"/>
                  </a:lnTo>
                  <a:lnTo>
                    <a:pt x="374239" y="576580"/>
                  </a:lnTo>
                  <a:lnTo>
                    <a:pt x="375045" y="576580"/>
                  </a:lnTo>
                  <a:lnTo>
                    <a:pt x="377443" y="577850"/>
                  </a:lnTo>
                  <a:lnTo>
                    <a:pt x="468400" y="577850"/>
                  </a:lnTo>
                  <a:lnTo>
                    <a:pt x="479189" y="535940"/>
                  </a:lnTo>
                  <a:lnTo>
                    <a:pt x="476020" y="510540"/>
                  </a:lnTo>
                  <a:lnTo>
                    <a:pt x="463181" y="488950"/>
                  </a:lnTo>
                  <a:lnTo>
                    <a:pt x="442910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17" y="519430"/>
                  </a:moveTo>
                  <a:lnTo>
                    <a:pt x="60364" y="519430"/>
                  </a:lnTo>
                  <a:lnTo>
                    <a:pt x="66228" y="524510"/>
                  </a:lnTo>
                  <a:lnTo>
                    <a:pt x="70866" y="528320"/>
                  </a:lnTo>
                  <a:lnTo>
                    <a:pt x="75683" y="533400"/>
                  </a:lnTo>
                  <a:lnTo>
                    <a:pt x="85498" y="539750"/>
                  </a:lnTo>
                  <a:lnTo>
                    <a:pt x="95914" y="546100"/>
                  </a:lnTo>
                  <a:lnTo>
                    <a:pt x="107124" y="551180"/>
                  </a:lnTo>
                  <a:lnTo>
                    <a:pt x="119325" y="553720"/>
                  </a:lnTo>
                  <a:lnTo>
                    <a:pt x="135960" y="551180"/>
                  </a:lnTo>
                  <a:lnTo>
                    <a:pt x="150225" y="543560"/>
                  </a:lnTo>
                  <a:lnTo>
                    <a:pt x="160398" y="530860"/>
                  </a:lnTo>
                  <a:lnTo>
                    <a:pt x="163417" y="519430"/>
                  </a:lnTo>
                  <a:close/>
                </a:path>
                <a:path w="777875" h="777239">
                  <a:moveTo>
                    <a:pt x="712669" y="173990"/>
                  </a:moveTo>
                  <a:lnTo>
                    <a:pt x="682177" y="173990"/>
                  </a:lnTo>
                  <a:lnTo>
                    <a:pt x="687481" y="182880"/>
                  </a:lnTo>
                  <a:lnTo>
                    <a:pt x="692135" y="191770"/>
                  </a:lnTo>
                  <a:lnTo>
                    <a:pt x="709520" y="231140"/>
                  </a:lnTo>
                  <a:lnTo>
                    <a:pt x="721189" y="280670"/>
                  </a:lnTo>
                  <a:lnTo>
                    <a:pt x="722116" y="307340"/>
                  </a:lnTo>
                  <a:lnTo>
                    <a:pt x="720276" y="326390"/>
                  </a:lnTo>
                  <a:lnTo>
                    <a:pt x="706096" y="364490"/>
                  </a:lnTo>
                  <a:lnTo>
                    <a:pt x="662746" y="397510"/>
                  </a:lnTo>
                  <a:lnTo>
                    <a:pt x="629132" y="406400"/>
                  </a:lnTo>
                  <a:lnTo>
                    <a:pt x="776394" y="406400"/>
                  </a:lnTo>
                  <a:lnTo>
                    <a:pt x="777264" y="391160"/>
                  </a:lnTo>
                  <a:lnTo>
                    <a:pt x="777266" y="388620"/>
                  </a:lnTo>
                  <a:lnTo>
                    <a:pt x="774666" y="341630"/>
                  </a:lnTo>
                  <a:lnTo>
                    <a:pt x="766221" y="294640"/>
                  </a:lnTo>
                  <a:lnTo>
                    <a:pt x="752338" y="250190"/>
                  </a:lnTo>
                  <a:lnTo>
                    <a:pt x="733353" y="208280"/>
                  </a:lnTo>
                  <a:lnTo>
                    <a:pt x="712669" y="173990"/>
                  </a:lnTo>
                  <a:close/>
                </a:path>
                <a:path w="777875" h="777239">
                  <a:moveTo>
                    <a:pt x="195488" y="215900"/>
                  </a:moveTo>
                  <a:lnTo>
                    <a:pt x="181874" y="215900"/>
                  </a:lnTo>
                  <a:lnTo>
                    <a:pt x="168214" y="218440"/>
                  </a:lnTo>
                  <a:lnTo>
                    <a:pt x="128274" y="236220"/>
                  </a:lnTo>
                  <a:lnTo>
                    <a:pt x="96572" y="265430"/>
                  </a:lnTo>
                  <a:lnTo>
                    <a:pt x="66099" y="314960"/>
                  </a:lnTo>
                  <a:lnTo>
                    <a:pt x="46699" y="370840"/>
                  </a:lnTo>
                  <a:lnTo>
                    <a:pt x="46186" y="372110"/>
                  </a:lnTo>
                  <a:lnTo>
                    <a:pt x="46207" y="374650"/>
                  </a:lnTo>
                  <a:lnTo>
                    <a:pt x="44406" y="377190"/>
                  </a:lnTo>
                  <a:lnTo>
                    <a:pt x="156150" y="377190"/>
                  </a:lnTo>
                  <a:lnTo>
                    <a:pt x="173702" y="334010"/>
                  </a:lnTo>
                  <a:lnTo>
                    <a:pt x="207851" y="300990"/>
                  </a:lnTo>
                  <a:lnTo>
                    <a:pt x="230327" y="284480"/>
                  </a:lnTo>
                  <a:lnTo>
                    <a:pt x="234903" y="279400"/>
                  </a:lnTo>
                  <a:lnTo>
                    <a:pt x="238526" y="274320"/>
                  </a:lnTo>
                  <a:lnTo>
                    <a:pt x="244811" y="259080"/>
                  </a:lnTo>
                  <a:lnTo>
                    <a:pt x="243928" y="243840"/>
                  </a:lnTo>
                  <a:lnTo>
                    <a:pt x="236304" y="231140"/>
                  </a:lnTo>
                  <a:lnTo>
                    <a:pt x="222369" y="220980"/>
                  </a:lnTo>
                  <a:lnTo>
                    <a:pt x="209004" y="217170"/>
                  </a:lnTo>
                  <a:lnTo>
                    <a:pt x="195488" y="215900"/>
                  </a:lnTo>
                  <a:close/>
                </a:path>
                <a:path w="777875" h="777239">
                  <a:moveTo>
                    <a:pt x="655366" y="105410"/>
                  </a:moveTo>
                  <a:lnTo>
                    <a:pt x="287517" y="105410"/>
                  </a:lnTo>
                  <a:lnTo>
                    <a:pt x="330950" y="109220"/>
                  </a:lnTo>
                  <a:lnTo>
                    <a:pt x="374187" y="120650"/>
                  </a:lnTo>
                  <a:lnTo>
                    <a:pt x="419229" y="142240"/>
                  </a:lnTo>
                  <a:lnTo>
                    <a:pt x="458969" y="172720"/>
                  </a:lnTo>
                  <a:lnTo>
                    <a:pt x="497781" y="213360"/>
                  </a:lnTo>
                  <a:lnTo>
                    <a:pt x="534025" y="256540"/>
                  </a:lnTo>
                  <a:lnTo>
                    <a:pt x="544693" y="267970"/>
                  </a:lnTo>
                  <a:lnTo>
                    <a:pt x="580484" y="300990"/>
                  </a:lnTo>
                  <a:lnTo>
                    <a:pt x="630471" y="320040"/>
                  </a:lnTo>
                  <a:lnTo>
                    <a:pt x="648744" y="321310"/>
                  </a:lnTo>
                  <a:lnTo>
                    <a:pt x="667566" y="317500"/>
                  </a:lnTo>
                  <a:lnTo>
                    <a:pt x="681202" y="308610"/>
                  </a:lnTo>
                  <a:lnTo>
                    <a:pt x="690219" y="294640"/>
                  </a:lnTo>
                  <a:lnTo>
                    <a:pt x="695182" y="276860"/>
                  </a:lnTo>
                  <a:lnTo>
                    <a:pt x="696805" y="259080"/>
                  </a:lnTo>
                  <a:lnTo>
                    <a:pt x="696316" y="242570"/>
                  </a:lnTo>
                  <a:lnTo>
                    <a:pt x="694157" y="224790"/>
                  </a:lnTo>
                  <a:lnTo>
                    <a:pt x="690774" y="208280"/>
                  </a:lnTo>
                  <a:lnTo>
                    <a:pt x="688836" y="200660"/>
                  </a:lnTo>
                  <a:lnTo>
                    <a:pt x="686743" y="191770"/>
                  </a:lnTo>
                  <a:lnTo>
                    <a:pt x="682177" y="173990"/>
                  </a:lnTo>
                  <a:lnTo>
                    <a:pt x="712669" y="173990"/>
                  </a:lnTo>
                  <a:lnTo>
                    <a:pt x="709605" y="168910"/>
                  </a:lnTo>
                  <a:lnTo>
                    <a:pt x="681429" y="132080"/>
                  </a:lnTo>
                  <a:lnTo>
                    <a:pt x="655366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5928547" y="980360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46402" y="8612466"/>
            <a:ext cx="931544" cy="46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735">
              <a:lnSpc>
                <a:spcPct val="102000"/>
              </a:lnSpc>
              <a:spcBef>
                <a:spcPts val="95"/>
              </a:spcBef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需求分析</a:t>
            </a:r>
            <a:r>
              <a:rPr sz="1400" spc="-295" dirty="0">
                <a:latin typeface="宋体" panose="02010600030101010101" pitchFamily="2" charset="-122"/>
                <a:cs typeface="宋体" panose="02010600030101010101" pitchFamily="2" charset="-122"/>
              </a:rPr>
              <a:t> /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任务分解</a:t>
            </a:r>
            <a:r>
              <a:rPr sz="1400" spc="-50" dirty="0">
                <a:latin typeface="宋体" panose="02010600030101010101" pitchFamily="2" charset="-122"/>
                <a:cs typeface="宋体" panose="02010600030101010101" pitchFamily="2" charset="-122"/>
              </a:rPr>
              <a:t>会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839441" y="8045316"/>
            <a:ext cx="545465" cy="506730"/>
            <a:chOff x="12839441" y="8045316"/>
            <a:chExt cx="545465" cy="50673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038399" y="8045316"/>
              <a:ext cx="146969" cy="3296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441" y="8066933"/>
              <a:ext cx="146958" cy="1469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871091" y="8230644"/>
              <a:ext cx="165735" cy="312420"/>
            </a:xfrm>
            <a:custGeom>
              <a:avLst/>
              <a:gdLst/>
              <a:ahLst/>
              <a:cxnLst/>
              <a:rect l="l" t="t" r="r" b="b"/>
              <a:pathLst>
                <a:path w="165734" h="312420">
                  <a:moveTo>
                    <a:pt x="0" y="147409"/>
                  </a:moveTo>
                  <a:lnTo>
                    <a:pt x="0" y="46134"/>
                  </a:lnTo>
                  <a:lnTo>
                    <a:pt x="3625" y="28178"/>
                  </a:lnTo>
                  <a:lnTo>
                    <a:pt x="13512" y="13513"/>
                  </a:lnTo>
                  <a:lnTo>
                    <a:pt x="28174" y="3626"/>
                  </a:lnTo>
                  <a:lnTo>
                    <a:pt x="46124" y="0"/>
                  </a:lnTo>
                  <a:lnTo>
                    <a:pt x="64078" y="3626"/>
                  </a:lnTo>
                  <a:lnTo>
                    <a:pt x="78739" y="13513"/>
                  </a:lnTo>
                  <a:lnTo>
                    <a:pt x="88624" y="28178"/>
                  </a:lnTo>
                  <a:lnTo>
                    <a:pt x="92248" y="46134"/>
                  </a:lnTo>
                  <a:lnTo>
                    <a:pt x="92248" y="139105"/>
                  </a:lnTo>
                  <a:lnTo>
                    <a:pt x="150414" y="184476"/>
                  </a:lnTo>
                  <a:lnTo>
                    <a:pt x="156767" y="190720"/>
                  </a:lnTo>
                  <a:lnTo>
                    <a:pt x="161495" y="198144"/>
                  </a:lnTo>
                  <a:lnTo>
                    <a:pt x="164443" y="206437"/>
                  </a:lnTo>
                  <a:lnTo>
                    <a:pt x="165460" y="215291"/>
                  </a:lnTo>
                  <a:lnTo>
                    <a:pt x="165460" y="311885"/>
                  </a:lnTo>
                  <a:lnTo>
                    <a:pt x="99567" y="311885"/>
                  </a:lnTo>
                  <a:lnTo>
                    <a:pt x="99567" y="231354"/>
                  </a:lnTo>
                  <a:lnTo>
                    <a:pt x="32459" y="199041"/>
                  </a:lnTo>
                  <a:lnTo>
                    <a:pt x="19016" y="190045"/>
                  </a:lnTo>
                  <a:lnTo>
                    <a:pt x="8788" y="177905"/>
                  </a:lnTo>
                  <a:lnTo>
                    <a:pt x="2281" y="163424"/>
                  </a:lnTo>
                  <a:lnTo>
                    <a:pt x="0" y="147409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7359" y="8066933"/>
              <a:ext cx="146969" cy="1469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187219" y="8230644"/>
              <a:ext cx="165735" cy="312420"/>
            </a:xfrm>
            <a:custGeom>
              <a:avLst/>
              <a:gdLst/>
              <a:ahLst/>
              <a:cxnLst/>
              <a:rect l="l" t="t" r="r" b="b"/>
              <a:pathLst>
                <a:path w="165734" h="312420">
                  <a:moveTo>
                    <a:pt x="165450" y="147409"/>
                  </a:moveTo>
                  <a:lnTo>
                    <a:pt x="165450" y="46134"/>
                  </a:lnTo>
                  <a:lnTo>
                    <a:pt x="161826" y="28178"/>
                  </a:lnTo>
                  <a:lnTo>
                    <a:pt x="151943" y="13513"/>
                  </a:lnTo>
                  <a:lnTo>
                    <a:pt x="137285" y="3626"/>
                  </a:lnTo>
                  <a:lnTo>
                    <a:pt x="119336" y="0"/>
                  </a:lnTo>
                  <a:lnTo>
                    <a:pt x="101380" y="3626"/>
                  </a:lnTo>
                  <a:lnTo>
                    <a:pt x="86715" y="13513"/>
                  </a:lnTo>
                  <a:lnTo>
                    <a:pt x="76827" y="28178"/>
                  </a:lnTo>
                  <a:lnTo>
                    <a:pt x="73201" y="46134"/>
                  </a:lnTo>
                  <a:lnTo>
                    <a:pt x="73201" y="139105"/>
                  </a:lnTo>
                  <a:lnTo>
                    <a:pt x="15046" y="184476"/>
                  </a:lnTo>
                  <a:lnTo>
                    <a:pt x="8689" y="190720"/>
                  </a:lnTo>
                  <a:lnTo>
                    <a:pt x="3961" y="198144"/>
                  </a:lnTo>
                  <a:lnTo>
                    <a:pt x="1015" y="206437"/>
                  </a:lnTo>
                  <a:lnTo>
                    <a:pt x="0" y="215291"/>
                  </a:lnTo>
                  <a:lnTo>
                    <a:pt x="0" y="311885"/>
                  </a:lnTo>
                  <a:lnTo>
                    <a:pt x="65882" y="311885"/>
                  </a:lnTo>
                  <a:lnTo>
                    <a:pt x="65882" y="231354"/>
                  </a:lnTo>
                  <a:lnTo>
                    <a:pt x="133001" y="199041"/>
                  </a:lnTo>
                  <a:lnTo>
                    <a:pt x="146442" y="190045"/>
                  </a:lnTo>
                  <a:lnTo>
                    <a:pt x="156666" y="177905"/>
                  </a:lnTo>
                  <a:lnTo>
                    <a:pt x="163170" y="163424"/>
                  </a:lnTo>
                  <a:lnTo>
                    <a:pt x="165450" y="147409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085036" y="8399126"/>
              <a:ext cx="53975" cy="143510"/>
            </a:xfrm>
            <a:custGeom>
              <a:avLst/>
              <a:gdLst/>
              <a:ahLst/>
              <a:cxnLst/>
              <a:rect l="l" t="t" r="r" b="b"/>
              <a:pathLst>
                <a:path w="53975" h="143509">
                  <a:moveTo>
                    <a:pt x="53694" y="143398"/>
                  </a:moveTo>
                  <a:lnTo>
                    <a:pt x="0" y="143398"/>
                  </a:lnTo>
                  <a:lnTo>
                    <a:pt x="0" y="0"/>
                  </a:lnTo>
                  <a:lnTo>
                    <a:pt x="53694" y="0"/>
                  </a:lnTo>
                  <a:lnTo>
                    <a:pt x="53694" y="143398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012274" y="8365874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>
                  <a:moveTo>
                    <a:pt x="199208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012274" y="8365874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>
                  <a:moveTo>
                    <a:pt x="0" y="0"/>
                  </a:moveTo>
                  <a:lnTo>
                    <a:pt x="199208" y="0"/>
                  </a:lnTo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8896250" y="3301376"/>
            <a:ext cx="2496185" cy="681355"/>
          </a:xfrm>
          <a:custGeom>
            <a:avLst/>
            <a:gdLst/>
            <a:ahLst/>
            <a:cxnLst/>
            <a:rect l="l" t="t" r="r" b="b"/>
            <a:pathLst>
              <a:path w="2496184" h="681354">
                <a:moveTo>
                  <a:pt x="2465171" y="681036"/>
                </a:moveTo>
                <a:lnTo>
                  <a:pt x="30595" y="681036"/>
                </a:lnTo>
                <a:lnTo>
                  <a:pt x="18685" y="678632"/>
                </a:lnTo>
                <a:lnTo>
                  <a:pt x="8960" y="672076"/>
                </a:lnTo>
                <a:lnTo>
                  <a:pt x="2404" y="662351"/>
                </a:lnTo>
                <a:lnTo>
                  <a:pt x="0" y="650440"/>
                </a:lnTo>
                <a:lnTo>
                  <a:pt x="0" y="30595"/>
                </a:lnTo>
                <a:lnTo>
                  <a:pt x="2404" y="18685"/>
                </a:lnTo>
                <a:lnTo>
                  <a:pt x="8960" y="8960"/>
                </a:lnTo>
                <a:lnTo>
                  <a:pt x="18685" y="2404"/>
                </a:lnTo>
                <a:lnTo>
                  <a:pt x="30595" y="0"/>
                </a:lnTo>
                <a:lnTo>
                  <a:pt x="2465171" y="0"/>
                </a:lnTo>
                <a:lnTo>
                  <a:pt x="2477076" y="2404"/>
                </a:lnTo>
                <a:lnTo>
                  <a:pt x="2486802" y="8960"/>
                </a:lnTo>
                <a:lnTo>
                  <a:pt x="2493361" y="18685"/>
                </a:lnTo>
                <a:lnTo>
                  <a:pt x="2495766" y="30595"/>
                </a:lnTo>
                <a:lnTo>
                  <a:pt x="2495766" y="650440"/>
                </a:lnTo>
                <a:lnTo>
                  <a:pt x="2493361" y="662351"/>
                </a:lnTo>
                <a:lnTo>
                  <a:pt x="2486802" y="672076"/>
                </a:lnTo>
                <a:lnTo>
                  <a:pt x="2477076" y="678632"/>
                </a:lnTo>
                <a:lnTo>
                  <a:pt x="2465171" y="681036"/>
                </a:lnTo>
                <a:close/>
              </a:path>
            </a:pathLst>
          </a:custGeom>
          <a:ln w="27161">
            <a:solidFill>
              <a:srgbClr val="8797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486679" y="3428052"/>
            <a:ext cx="1692275" cy="370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90" dirty="0">
                <a:latin typeface="宋体" panose="02010600030101010101" pitchFamily="2" charset="-122"/>
                <a:cs typeface="宋体" panose="02010600030101010101" pitchFamily="2" charset="-122"/>
              </a:rPr>
              <a:t>迭代</a:t>
            </a:r>
            <a:r>
              <a:rPr sz="225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2250" spc="-140" dirty="0">
                <a:latin typeface="宋体" panose="02010600030101010101" pitchFamily="2" charset="-122"/>
                <a:cs typeface="宋体" panose="02010600030101010101" pitchFamily="2" charset="-122"/>
              </a:rPr>
              <a:t> &gt; 执行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0752" y="2237565"/>
            <a:ext cx="534996" cy="63925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79682" y="2496554"/>
            <a:ext cx="857885" cy="385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25"/>
              </a:spcBef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项目经</a:t>
            </a:r>
            <a:r>
              <a:rPr sz="140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135"/>
              </a:lnSpc>
            </a:pPr>
            <a:r>
              <a:rPr sz="950" spc="125" dirty="0">
                <a:latin typeface="宋体" panose="02010600030101010101" pitchFamily="2" charset="-122"/>
                <a:cs typeface="宋体" panose="02010600030101010101" pitchFamily="2" charset="-122"/>
              </a:rPr>
              <a:t>Scrum</a:t>
            </a:r>
            <a:r>
              <a:rPr sz="950" spc="-19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950" spc="50" dirty="0">
                <a:latin typeface="宋体" panose="02010600030101010101" pitchFamily="2" charset="-122"/>
                <a:cs typeface="宋体" panose="02010600030101010101" pitchFamily="2" charset="-122"/>
              </a:rPr>
              <a:t>Master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98856" y="4679511"/>
            <a:ext cx="508000" cy="1727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50" spc="-10" dirty="0">
                <a:solidFill>
                  <a:srgbClr val="FFFFFF"/>
                </a:solidFill>
                <a:latin typeface="PMingLiU"/>
                <a:cs typeface="PMingLiU"/>
              </a:rPr>
              <a:t>站立会</a:t>
            </a:r>
            <a:r>
              <a:rPr sz="950" spc="-50" dirty="0">
                <a:solidFill>
                  <a:srgbClr val="FFFFFF"/>
                </a:solidFill>
                <a:latin typeface="PMingLiU"/>
                <a:cs typeface="PMingLiU"/>
              </a:rPr>
              <a:t>议</a:t>
            </a:r>
            <a:endParaRPr sz="950">
              <a:latin typeface="PMingLiU"/>
              <a:cs typeface="PMingLiU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27340" y="5425159"/>
            <a:ext cx="70485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dirty="0">
                <a:latin typeface="宋体" panose="02010600030101010101" pitchFamily="2" charset="-122"/>
                <a:cs typeface="宋体" panose="02010600030101010101" pitchFamily="2" charset="-122"/>
              </a:rPr>
              <a:t>迭代开</a:t>
            </a:r>
            <a:r>
              <a:rPr sz="1300" spc="-50" dirty="0">
                <a:latin typeface="宋体" panose="02010600030101010101" pitchFamily="2" charset="-122"/>
                <a:cs typeface="宋体" panose="02010600030101010101" pitchFamily="2" charset="-122"/>
              </a:rPr>
              <a:t>发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791679" y="4425409"/>
            <a:ext cx="704215" cy="701040"/>
            <a:chOff x="11791679" y="4425409"/>
            <a:chExt cx="704215" cy="701040"/>
          </a:xfrm>
        </p:grpSpPr>
        <p:sp>
          <p:nvSpPr>
            <p:cNvPr id="19" name="object 19"/>
            <p:cNvSpPr/>
            <p:nvPr/>
          </p:nvSpPr>
          <p:spPr>
            <a:xfrm>
              <a:off x="11799616" y="4433346"/>
              <a:ext cx="688340" cy="685165"/>
            </a:xfrm>
            <a:custGeom>
              <a:avLst/>
              <a:gdLst/>
              <a:ahLst/>
              <a:cxnLst/>
              <a:rect l="l" t="t" r="r" b="b"/>
              <a:pathLst>
                <a:path w="688340" h="685164">
                  <a:moveTo>
                    <a:pt x="564014" y="0"/>
                  </a:moveTo>
                  <a:lnTo>
                    <a:pt x="124184" y="0"/>
                  </a:lnTo>
                  <a:lnTo>
                    <a:pt x="75842" y="9760"/>
                  </a:lnTo>
                  <a:lnTo>
                    <a:pt x="36369" y="36378"/>
                  </a:lnTo>
                  <a:lnTo>
                    <a:pt x="9757" y="75855"/>
                  </a:lnTo>
                  <a:lnTo>
                    <a:pt x="0" y="124195"/>
                  </a:lnTo>
                  <a:lnTo>
                    <a:pt x="0" y="495744"/>
                  </a:lnTo>
                  <a:lnTo>
                    <a:pt x="9757" y="544087"/>
                  </a:lnTo>
                  <a:lnTo>
                    <a:pt x="36369" y="583564"/>
                  </a:lnTo>
                  <a:lnTo>
                    <a:pt x="75842" y="610179"/>
                  </a:lnTo>
                  <a:lnTo>
                    <a:pt x="124184" y="619939"/>
                  </a:lnTo>
                  <a:lnTo>
                    <a:pt x="373004" y="619939"/>
                  </a:lnTo>
                  <a:lnTo>
                    <a:pt x="492309" y="684565"/>
                  </a:lnTo>
                  <a:lnTo>
                    <a:pt x="492309" y="619698"/>
                  </a:lnTo>
                  <a:lnTo>
                    <a:pt x="537495" y="612511"/>
                  </a:lnTo>
                  <a:lnTo>
                    <a:pt x="578833" y="596055"/>
                  </a:lnTo>
                  <a:lnTo>
                    <a:pt x="615192" y="571462"/>
                  </a:lnTo>
                  <a:lnTo>
                    <a:pt x="645440" y="539861"/>
                  </a:lnTo>
                  <a:lnTo>
                    <a:pt x="668446" y="502382"/>
                  </a:lnTo>
                  <a:lnTo>
                    <a:pt x="683080" y="460156"/>
                  </a:lnTo>
                  <a:lnTo>
                    <a:pt x="688209" y="414311"/>
                  </a:lnTo>
                  <a:lnTo>
                    <a:pt x="688209" y="124195"/>
                  </a:lnTo>
                  <a:lnTo>
                    <a:pt x="678450" y="75855"/>
                  </a:lnTo>
                  <a:lnTo>
                    <a:pt x="651834" y="36378"/>
                  </a:lnTo>
                  <a:lnTo>
                    <a:pt x="612358" y="9760"/>
                  </a:lnTo>
                  <a:lnTo>
                    <a:pt x="564014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799616" y="4433346"/>
              <a:ext cx="688340" cy="685165"/>
            </a:xfrm>
            <a:custGeom>
              <a:avLst/>
              <a:gdLst/>
              <a:ahLst/>
              <a:cxnLst/>
              <a:rect l="l" t="t" r="r" b="b"/>
              <a:pathLst>
                <a:path w="688340" h="685164">
                  <a:moveTo>
                    <a:pt x="564014" y="0"/>
                  </a:moveTo>
                  <a:lnTo>
                    <a:pt x="124184" y="0"/>
                  </a:lnTo>
                  <a:lnTo>
                    <a:pt x="75842" y="9760"/>
                  </a:lnTo>
                  <a:lnTo>
                    <a:pt x="36369" y="36378"/>
                  </a:lnTo>
                  <a:lnTo>
                    <a:pt x="9757" y="75855"/>
                  </a:lnTo>
                  <a:lnTo>
                    <a:pt x="0" y="124195"/>
                  </a:lnTo>
                  <a:lnTo>
                    <a:pt x="0" y="495744"/>
                  </a:lnTo>
                  <a:lnTo>
                    <a:pt x="9757" y="544087"/>
                  </a:lnTo>
                  <a:lnTo>
                    <a:pt x="36369" y="583564"/>
                  </a:lnTo>
                  <a:lnTo>
                    <a:pt x="75842" y="610179"/>
                  </a:lnTo>
                  <a:lnTo>
                    <a:pt x="124184" y="619939"/>
                  </a:lnTo>
                  <a:lnTo>
                    <a:pt x="373004" y="619939"/>
                  </a:lnTo>
                  <a:lnTo>
                    <a:pt x="492309" y="684565"/>
                  </a:lnTo>
                  <a:lnTo>
                    <a:pt x="492309" y="619698"/>
                  </a:lnTo>
                  <a:lnTo>
                    <a:pt x="537495" y="612511"/>
                  </a:lnTo>
                  <a:lnTo>
                    <a:pt x="578833" y="596055"/>
                  </a:lnTo>
                  <a:lnTo>
                    <a:pt x="615192" y="571462"/>
                  </a:lnTo>
                  <a:lnTo>
                    <a:pt x="645440" y="539861"/>
                  </a:lnTo>
                  <a:lnTo>
                    <a:pt x="668446" y="502382"/>
                  </a:lnTo>
                  <a:lnTo>
                    <a:pt x="683080" y="460156"/>
                  </a:lnTo>
                  <a:lnTo>
                    <a:pt x="688209" y="414311"/>
                  </a:lnTo>
                  <a:lnTo>
                    <a:pt x="688209" y="124195"/>
                  </a:lnTo>
                  <a:lnTo>
                    <a:pt x="678450" y="75855"/>
                  </a:lnTo>
                  <a:lnTo>
                    <a:pt x="651834" y="36378"/>
                  </a:lnTo>
                  <a:lnTo>
                    <a:pt x="612358" y="9760"/>
                  </a:lnTo>
                  <a:lnTo>
                    <a:pt x="564014" y="0"/>
                  </a:lnTo>
                  <a:close/>
                </a:path>
              </a:pathLst>
            </a:custGeom>
            <a:ln w="157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1950189" y="4840204"/>
            <a:ext cx="387350" cy="1727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50" spc="-10" dirty="0">
                <a:solidFill>
                  <a:srgbClr val="FFFFFF"/>
                </a:solidFill>
                <a:latin typeface="PMingLiU"/>
                <a:cs typeface="PMingLiU"/>
              </a:rPr>
              <a:t>燃尽</a:t>
            </a:r>
            <a:r>
              <a:rPr sz="950" spc="-50" dirty="0">
                <a:solidFill>
                  <a:srgbClr val="FFFFFF"/>
                </a:solidFill>
                <a:latin typeface="PMingLiU"/>
                <a:cs typeface="PMingLiU"/>
              </a:rPr>
              <a:t>图</a:t>
            </a:r>
            <a:endParaRPr sz="950">
              <a:latin typeface="PMingLiU"/>
              <a:cs typeface="PMingLiU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903667" y="4484825"/>
            <a:ext cx="4318000" cy="2584450"/>
            <a:chOff x="11903667" y="4484825"/>
            <a:chExt cx="4318000" cy="2584450"/>
          </a:xfrm>
        </p:grpSpPr>
        <p:sp>
          <p:nvSpPr>
            <p:cNvPr id="23" name="object 23"/>
            <p:cNvSpPr/>
            <p:nvPr/>
          </p:nvSpPr>
          <p:spPr>
            <a:xfrm>
              <a:off x="11917319" y="4498477"/>
              <a:ext cx="453390" cy="311150"/>
            </a:xfrm>
            <a:custGeom>
              <a:avLst/>
              <a:gdLst/>
              <a:ahLst/>
              <a:cxnLst/>
              <a:rect l="l" t="t" r="r" b="b"/>
              <a:pathLst>
                <a:path w="453390" h="311150">
                  <a:moveTo>
                    <a:pt x="0" y="0"/>
                  </a:moveTo>
                  <a:lnTo>
                    <a:pt x="0" y="293844"/>
                  </a:lnTo>
                  <a:lnTo>
                    <a:pt x="1595" y="300345"/>
                  </a:lnTo>
                  <a:lnTo>
                    <a:pt x="5947" y="305654"/>
                  </a:lnTo>
                  <a:lnTo>
                    <a:pt x="12404" y="309233"/>
                  </a:lnTo>
                  <a:lnTo>
                    <a:pt x="20313" y="310545"/>
                  </a:lnTo>
                  <a:lnTo>
                    <a:pt x="452792" y="310545"/>
                  </a:lnTo>
                </a:path>
              </a:pathLst>
            </a:custGeom>
            <a:ln w="271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980083" y="4562058"/>
              <a:ext cx="332105" cy="164465"/>
            </a:xfrm>
            <a:custGeom>
              <a:avLst/>
              <a:gdLst/>
              <a:ahLst/>
              <a:cxnLst/>
              <a:rect l="l" t="t" r="r" b="b"/>
              <a:pathLst>
                <a:path w="332104" h="164464">
                  <a:moveTo>
                    <a:pt x="0" y="0"/>
                  </a:moveTo>
                  <a:lnTo>
                    <a:pt x="82939" y="58050"/>
                  </a:lnTo>
                  <a:lnTo>
                    <a:pt x="158037" y="58050"/>
                  </a:lnTo>
                  <a:lnTo>
                    <a:pt x="224150" y="117954"/>
                  </a:lnTo>
                  <a:lnTo>
                    <a:pt x="291404" y="123483"/>
                  </a:lnTo>
                  <a:lnTo>
                    <a:pt x="331989" y="163932"/>
                  </a:lnTo>
                </a:path>
              </a:pathLst>
            </a:custGeom>
            <a:ln w="27161">
              <a:solidFill>
                <a:srgbClr val="7DD1F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268459" y="4682264"/>
              <a:ext cx="77470" cy="77470"/>
            </a:xfrm>
            <a:custGeom>
              <a:avLst/>
              <a:gdLst/>
              <a:ahLst/>
              <a:cxnLst/>
              <a:rect l="l" t="t" r="r" b="b"/>
              <a:pathLst>
                <a:path w="77470" h="77470">
                  <a:moveTo>
                    <a:pt x="76877" y="0"/>
                  </a:moveTo>
                  <a:lnTo>
                    <a:pt x="0" y="77139"/>
                  </a:lnTo>
                  <a:lnTo>
                    <a:pt x="77002" y="77002"/>
                  </a:lnTo>
                  <a:lnTo>
                    <a:pt x="76877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527515" y="6269558"/>
              <a:ext cx="610235" cy="435609"/>
            </a:xfrm>
            <a:custGeom>
              <a:avLst/>
              <a:gdLst/>
              <a:ahLst/>
              <a:cxnLst/>
              <a:rect l="l" t="t" r="r" b="b"/>
              <a:pathLst>
                <a:path w="610234" h="435609">
                  <a:moveTo>
                    <a:pt x="605803" y="0"/>
                  </a:moveTo>
                  <a:lnTo>
                    <a:pt x="4104" y="0"/>
                  </a:lnTo>
                  <a:lnTo>
                    <a:pt x="0" y="4083"/>
                  </a:lnTo>
                  <a:lnTo>
                    <a:pt x="0" y="431170"/>
                  </a:lnTo>
                  <a:lnTo>
                    <a:pt x="4104" y="435264"/>
                  </a:lnTo>
                  <a:lnTo>
                    <a:pt x="600756" y="435264"/>
                  </a:lnTo>
                  <a:lnTo>
                    <a:pt x="605803" y="435264"/>
                  </a:lnTo>
                  <a:lnTo>
                    <a:pt x="609897" y="431170"/>
                  </a:lnTo>
                  <a:lnTo>
                    <a:pt x="609897" y="4083"/>
                  </a:lnTo>
                  <a:lnTo>
                    <a:pt x="605803" y="0"/>
                  </a:lnTo>
                  <a:close/>
                </a:path>
              </a:pathLst>
            </a:custGeom>
            <a:solidFill>
              <a:srgbClr val="F4F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527515" y="6269558"/>
              <a:ext cx="610235" cy="435609"/>
            </a:xfrm>
            <a:custGeom>
              <a:avLst/>
              <a:gdLst/>
              <a:ahLst/>
              <a:cxnLst/>
              <a:rect l="l" t="t" r="r" b="b"/>
              <a:pathLst>
                <a:path w="610234" h="435609">
                  <a:moveTo>
                    <a:pt x="600756" y="435264"/>
                  </a:moveTo>
                  <a:lnTo>
                    <a:pt x="9151" y="435264"/>
                  </a:lnTo>
                  <a:lnTo>
                    <a:pt x="4104" y="435264"/>
                  </a:lnTo>
                  <a:lnTo>
                    <a:pt x="0" y="431170"/>
                  </a:lnTo>
                  <a:lnTo>
                    <a:pt x="0" y="426123"/>
                  </a:lnTo>
                  <a:lnTo>
                    <a:pt x="0" y="9141"/>
                  </a:lnTo>
                  <a:lnTo>
                    <a:pt x="0" y="4083"/>
                  </a:lnTo>
                  <a:lnTo>
                    <a:pt x="4104" y="0"/>
                  </a:lnTo>
                  <a:lnTo>
                    <a:pt x="9151" y="0"/>
                  </a:lnTo>
                  <a:lnTo>
                    <a:pt x="600756" y="0"/>
                  </a:lnTo>
                  <a:lnTo>
                    <a:pt x="605803" y="0"/>
                  </a:lnTo>
                  <a:lnTo>
                    <a:pt x="609897" y="4083"/>
                  </a:lnTo>
                  <a:lnTo>
                    <a:pt x="609897" y="9141"/>
                  </a:lnTo>
                  <a:lnTo>
                    <a:pt x="609897" y="426123"/>
                  </a:lnTo>
                  <a:lnTo>
                    <a:pt x="609897" y="431170"/>
                  </a:lnTo>
                  <a:lnTo>
                    <a:pt x="605803" y="435264"/>
                  </a:lnTo>
                  <a:lnTo>
                    <a:pt x="600756" y="435264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17243" y="6427046"/>
              <a:ext cx="148435" cy="14843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5919789" y="660603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09">
                  <a:moveTo>
                    <a:pt x="71662" y="0"/>
                  </a:moveTo>
                  <a:lnTo>
                    <a:pt x="43767" y="5633"/>
                  </a:lnTo>
                  <a:lnTo>
                    <a:pt x="20988" y="20995"/>
                  </a:lnTo>
                  <a:lnTo>
                    <a:pt x="5631" y="43780"/>
                  </a:lnTo>
                  <a:lnTo>
                    <a:pt x="0" y="71683"/>
                  </a:lnTo>
                  <a:lnTo>
                    <a:pt x="0" y="143356"/>
                  </a:lnTo>
                  <a:lnTo>
                    <a:pt x="143346" y="143356"/>
                  </a:lnTo>
                  <a:lnTo>
                    <a:pt x="143346" y="71683"/>
                  </a:lnTo>
                  <a:lnTo>
                    <a:pt x="137714" y="43780"/>
                  </a:lnTo>
                  <a:lnTo>
                    <a:pt x="122354" y="20995"/>
                  </a:lnTo>
                  <a:lnTo>
                    <a:pt x="99569" y="5633"/>
                  </a:lnTo>
                  <a:lnTo>
                    <a:pt x="71662" y="0"/>
                  </a:lnTo>
                  <a:close/>
                </a:path>
              </a:pathLst>
            </a:custGeom>
            <a:solidFill>
              <a:srgbClr val="9FD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919789" y="660603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09">
                  <a:moveTo>
                    <a:pt x="143346" y="143356"/>
                  </a:moveTo>
                  <a:lnTo>
                    <a:pt x="0" y="143356"/>
                  </a:lnTo>
                  <a:lnTo>
                    <a:pt x="0" y="71683"/>
                  </a:lnTo>
                  <a:lnTo>
                    <a:pt x="5631" y="43780"/>
                  </a:lnTo>
                  <a:lnTo>
                    <a:pt x="20988" y="20995"/>
                  </a:lnTo>
                  <a:lnTo>
                    <a:pt x="43767" y="5633"/>
                  </a:lnTo>
                  <a:lnTo>
                    <a:pt x="71662" y="0"/>
                  </a:lnTo>
                  <a:lnTo>
                    <a:pt x="99569" y="5633"/>
                  </a:lnTo>
                  <a:lnTo>
                    <a:pt x="122354" y="20995"/>
                  </a:lnTo>
                  <a:lnTo>
                    <a:pt x="137714" y="43780"/>
                  </a:lnTo>
                  <a:lnTo>
                    <a:pt x="143346" y="71683"/>
                  </a:lnTo>
                  <a:lnTo>
                    <a:pt x="143346" y="143356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5636991" y="6668329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49" y="0"/>
                  </a:moveTo>
                  <a:lnTo>
                    <a:pt x="39791" y="5120"/>
                  </a:lnTo>
                  <a:lnTo>
                    <a:pt x="19083" y="19084"/>
                  </a:lnTo>
                  <a:lnTo>
                    <a:pt x="5120" y="39796"/>
                  </a:lnTo>
                  <a:lnTo>
                    <a:pt x="0" y="65160"/>
                  </a:lnTo>
                  <a:lnTo>
                    <a:pt x="5120" y="90524"/>
                  </a:lnTo>
                  <a:lnTo>
                    <a:pt x="19083" y="111236"/>
                  </a:lnTo>
                  <a:lnTo>
                    <a:pt x="39791" y="125200"/>
                  </a:lnTo>
                  <a:lnTo>
                    <a:pt x="65149" y="130320"/>
                  </a:lnTo>
                  <a:lnTo>
                    <a:pt x="90518" y="125200"/>
                  </a:lnTo>
                  <a:lnTo>
                    <a:pt x="111229" y="111236"/>
                  </a:lnTo>
                  <a:lnTo>
                    <a:pt x="125191" y="90524"/>
                  </a:lnTo>
                  <a:lnTo>
                    <a:pt x="130310" y="65160"/>
                  </a:lnTo>
                  <a:lnTo>
                    <a:pt x="125191" y="39796"/>
                  </a:lnTo>
                  <a:lnTo>
                    <a:pt x="111229" y="19084"/>
                  </a:lnTo>
                  <a:lnTo>
                    <a:pt x="90518" y="5120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636991" y="6668329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10" y="65160"/>
                  </a:moveTo>
                  <a:lnTo>
                    <a:pt x="125191" y="90524"/>
                  </a:lnTo>
                  <a:lnTo>
                    <a:pt x="111229" y="111236"/>
                  </a:lnTo>
                  <a:lnTo>
                    <a:pt x="90518" y="125200"/>
                  </a:lnTo>
                  <a:lnTo>
                    <a:pt x="65149" y="130320"/>
                  </a:lnTo>
                  <a:lnTo>
                    <a:pt x="39791" y="125200"/>
                  </a:lnTo>
                  <a:lnTo>
                    <a:pt x="19083" y="111236"/>
                  </a:lnTo>
                  <a:lnTo>
                    <a:pt x="5120" y="90524"/>
                  </a:lnTo>
                  <a:lnTo>
                    <a:pt x="0" y="65160"/>
                  </a:lnTo>
                  <a:lnTo>
                    <a:pt x="5120" y="39796"/>
                  </a:lnTo>
                  <a:lnTo>
                    <a:pt x="19083" y="19084"/>
                  </a:lnTo>
                  <a:lnTo>
                    <a:pt x="39791" y="5120"/>
                  </a:lnTo>
                  <a:lnTo>
                    <a:pt x="65149" y="0"/>
                  </a:lnTo>
                  <a:lnTo>
                    <a:pt x="90518" y="5120"/>
                  </a:lnTo>
                  <a:lnTo>
                    <a:pt x="111229" y="19084"/>
                  </a:lnTo>
                  <a:lnTo>
                    <a:pt x="125191" y="39796"/>
                  </a:lnTo>
                  <a:lnTo>
                    <a:pt x="130310" y="6516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767305" y="6668329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60" y="0"/>
                  </a:moveTo>
                  <a:lnTo>
                    <a:pt x="39796" y="5120"/>
                  </a:lnTo>
                  <a:lnTo>
                    <a:pt x="19084" y="19084"/>
                  </a:lnTo>
                  <a:lnTo>
                    <a:pt x="5120" y="39796"/>
                  </a:lnTo>
                  <a:lnTo>
                    <a:pt x="0" y="65160"/>
                  </a:lnTo>
                  <a:lnTo>
                    <a:pt x="5120" y="90524"/>
                  </a:lnTo>
                  <a:lnTo>
                    <a:pt x="19084" y="111236"/>
                  </a:lnTo>
                  <a:lnTo>
                    <a:pt x="39796" y="125200"/>
                  </a:lnTo>
                  <a:lnTo>
                    <a:pt x="65160" y="130320"/>
                  </a:lnTo>
                  <a:lnTo>
                    <a:pt x="90524" y="125200"/>
                  </a:lnTo>
                  <a:lnTo>
                    <a:pt x="111236" y="111236"/>
                  </a:lnTo>
                  <a:lnTo>
                    <a:pt x="125200" y="90524"/>
                  </a:lnTo>
                  <a:lnTo>
                    <a:pt x="130320" y="65160"/>
                  </a:lnTo>
                  <a:lnTo>
                    <a:pt x="125200" y="39796"/>
                  </a:lnTo>
                  <a:lnTo>
                    <a:pt x="111236" y="19084"/>
                  </a:lnTo>
                  <a:lnTo>
                    <a:pt x="90524" y="5120"/>
                  </a:lnTo>
                  <a:lnTo>
                    <a:pt x="65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767305" y="6668329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20" y="65160"/>
                  </a:moveTo>
                  <a:lnTo>
                    <a:pt x="125200" y="90524"/>
                  </a:lnTo>
                  <a:lnTo>
                    <a:pt x="111236" y="111236"/>
                  </a:lnTo>
                  <a:lnTo>
                    <a:pt x="90524" y="125200"/>
                  </a:lnTo>
                  <a:lnTo>
                    <a:pt x="65160" y="130320"/>
                  </a:lnTo>
                  <a:lnTo>
                    <a:pt x="39796" y="125200"/>
                  </a:lnTo>
                  <a:lnTo>
                    <a:pt x="19084" y="111236"/>
                  </a:lnTo>
                  <a:lnTo>
                    <a:pt x="5120" y="90524"/>
                  </a:lnTo>
                  <a:lnTo>
                    <a:pt x="0" y="65160"/>
                  </a:lnTo>
                  <a:lnTo>
                    <a:pt x="5120" y="39796"/>
                  </a:lnTo>
                  <a:lnTo>
                    <a:pt x="19084" y="19084"/>
                  </a:lnTo>
                  <a:lnTo>
                    <a:pt x="39796" y="5120"/>
                  </a:lnTo>
                  <a:lnTo>
                    <a:pt x="65160" y="0"/>
                  </a:lnTo>
                  <a:lnTo>
                    <a:pt x="90524" y="5120"/>
                  </a:lnTo>
                  <a:lnTo>
                    <a:pt x="111236" y="19084"/>
                  </a:lnTo>
                  <a:lnTo>
                    <a:pt x="125200" y="39796"/>
                  </a:lnTo>
                  <a:lnTo>
                    <a:pt x="130320" y="6516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897628" y="6668329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49" y="0"/>
                  </a:moveTo>
                  <a:lnTo>
                    <a:pt x="39791" y="5120"/>
                  </a:lnTo>
                  <a:lnTo>
                    <a:pt x="19083" y="19084"/>
                  </a:lnTo>
                  <a:lnTo>
                    <a:pt x="5120" y="39796"/>
                  </a:lnTo>
                  <a:lnTo>
                    <a:pt x="0" y="65160"/>
                  </a:lnTo>
                  <a:lnTo>
                    <a:pt x="5120" y="90524"/>
                  </a:lnTo>
                  <a:lnTo>
                    <a:pt x="19083" y="111236"/>
                  </a:lnTo>
                  <a:lnTo>
                    <a:pt x="39791" y="125200"/>
                  </a:lnTo>
                  <a:lnTo>
                    <a:pt x="65149" y="130320"/>
                  </a:lnTo>
                  <a:lnTo>
                    <a:pt x="90519" y="125200"/>
                  </a:lnTo>
                  <a:lnTo>
                    <a:pt x="111234" y="111236"/>
                  </a:lnTo>
                  <a:lnTo>
                    <a:pt x="125200" y="90524"/>
                  </a:lnTo>
                  <a:lnTo>
                    <a:pt x="130320" y="65160"/>
                  </a:lnTo>
                  <a:lnTo>
                    <a:pt x="125200" y="39796"/>
                  </a:lnTo>
                  <a:lnTo>
                    <a:pt x="111234" y="19084"/>
                  </a:lnTo>
                  <a:lnTo>
                    <a:pt x="90519" y="5120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897628" y="6668329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20" y="65160"/>
                  </a:moveTo>
                  <a:lnTo>
                    <a:pt x="125200" y="90524"/>
                  </a:lnTo>
                  <a:lnTo>
                    <a:pt x="111234" y="111236"/>
                  </a:lnTo>
                  <a:lnTo>
                    <a:pt x="90519" y="125200"/>
                  </a:lnTo>
                  <a:lnTo>
                    <a:pt x="65149" y="130320"/>
                  </a:lnTo>
                  <a:lnTo>
                    <a:pt x="39791" y="125200"/>
                  </a:lnTo>
                  <a:lnTo>
                    <a:pt x="19083" y="111236"/>
                  </a:lnTo>
                  <a:lnTo>
                    <a:pt x="5120" y="90524"/>
                  </a:lnTo>
                  <a:lnTo>
                    <a:pt x="0" y="65160"/>
                  </a:lnTo>
                  <a:lnTo>
                    <a:pt x="5120" y="39796"/>
                  </a:lnTo>
                  <a:lnTo>
                    <a:pt x="19083" y="19084"/>
                  </a:lnTo>
                  <a:lnTo>
                    <a:pt x="39791" y="5120"/>
                  </a:lnTo>
                  <a:lnTo>
                    <a:pt x="65149" y="0"/>
                  </a:lnTo>
                  <a:lnTo>
                    <a:pt x="90519" y="5120"/>
                  </a:lnTo>
                  <a:lnTo>
                    <a:pt x="111234" y="19084"/>
                  </a:lnTo>
                  <a:lnTo>
                    <a:pt x="125200" y="39796"/>
                  </a:lnTo>
                  <a:lnTo>
                    <a:pt x="130320" y="6516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571835" y="6747393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49" y="0"/>
                  </a:moveTo>
                  <a:lnTo>
                    <a:pt x="39787" y="5120"/>
                  </a:lnTo>
                  <a:lnTo>
                    <a:pt x="19079" y="19084"/>
                  </a:lnTo>
                  <a:lnTo>
                    <a:pt x="5118" y="39796"/>
                  </a:lnTo>
                  <a:lnTo>
                    <a:pt x="0" y="65160"/>
                  </a:lnTo>
                  <a:lnTo>
                    <a:pt x="5118" y="90524"/>
                  </a:lnTo>
                  <a:lnTo>
                    <a:pt x="19079" y="111236"/>
                  </a:lnTo>
                  <a:lnTo>
                    <a:pt x="39787" y="125200"/>
                  </a:lnTo>
                  <a:lnTo>
                    <a:pt x="65149" y="130320"/>
                  </a:lnTo>
                  <a:lnTo>
                    <a:pt x="90513" y="125200"/>
                  </a:lnTo>
                  <a:lnTo>
                    <a:pt x="111225" y="111236"/>
                  </a:lnTo>
                  <a:lnTo>
                    <a:pt x="125189" y="90524"/>
                  </a:lnTo>
                  <a:lnTo>
                    <a:pt x="130310" y="65160"/>
                  </a:lnTo>
                  <a:lnTo>
                    <a:pt x="125189" y="39796"/>
                  </a:lnTo>
                  <a:lnTo>
                    <a:pt x="111225" y="19084"/>
                  </a:lnTo>
                  <a:lnTo>
                    <a:pt x="90513" y="5120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571835" y="6747393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10" y="65160"/>
                  </a:moveTo>
                  <a:lnTo>
                    <a:pt x="125189" y="90524"/>
                  </a:lnTo>
                  <a:lnTo>
                    <a:pt x="111225" y="111236"/>
                  </a:lnTo>
                  <a:lnTo>
                    <a:pt x="90513" y="125200"/>
                  </a:lnTo>
                  <a:lnTo>
                    <a:pt x="65149" y="130320"/>
                  </a:lnTo>
                  <a:lnTo>
                    <a:pt x="39787" y="125200"/>
                  </a:lnTo>
                  <a:lnTo>
                    <a:pt x="19079" y="111236"/>
                  </a:lnTo>
                  <a:lnTo>
                    <a:pt x="5118" y="90524"/>
                  </a:lnTo>
                  <a:lnTo>
                    <a:pt x="0" y="65160"/>
                  </a:lnTo>
                  <a:lnTo>
                    <a:pt x="5118" y="39796"/>
                  </a:lnTo>
                  <a:lnTo>
                    <a:pt x="19079" y="19084"/>
                  </a:lnTo>
                  <a:lnTo>
                    <a:pt x="39787" y="5120"/>
                  </a:lnTo>
                  <a:lnTo>
                    <a:pt x="65149" y="0"/>
                  </a:lnTo>
                  <a:lnTo>
                    <a:pt x="90513" y="5120"/>
                  </a:lnTo>
                  <a:lnTo>
                    <a:pt x="111225" y="19084"/>
                  </a:lnTo>
                  <a:lnTo>
                    <a:pt x="125189" y="39796"/>
                  </a:lnTo>
                  <a:lnTo>
                    <a:pt x="130310" y="6516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702148" y="6747393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49" y="0"/>
                  </a:moveTo>
                  <a:lnTo>
                    <a:pt x="39791" y="5120"/>
                  </a:lnTo>
                  <a:lnTo>
                    <a:pt x="19083" y="19084"/>
                  </a:lnTo>
                  <a:lnTo>
                    <a:pt x="5120" y="39796"/>
                  </a:lnTo>
                  <a:lnTo>
                    <a:pt x="0" y="65160"/>
                  </a:lnTo>
                  <a:lnTo>
                    <a:pt x="5120" y="90524"/>
                  </a:lnTo>
                  <a:lnTo>
                    <a:pt x="19083" y="111236"/>
                  </a:lnTo>
                  <a:lnTo>
                    <a:pt x="39791" y="125200"/>
                  </a:lnTo>
                  <a:lnTo>
                    <a:pt x="65149" y="130320"/>
                  </a:lnTo>
                  <a:lnTo>
                    <a:pt x="90519" y="125200"/>
                  </a:lnTo>
                  <a:lnTo>
                    <a:pt x="111234" y="111236"/>
                  </a:lnTo>
                  <a:lnTo>
                    <a:pt x="125200" y="90524"/>
                  </a:lnTo>
                  <a:lnTo>
                    <a:pt x="130320" y="65160"/>
                  </a:lnTo>
                  <a:lnTo>
                    <a:pt x="125200" y="39796"/>
                  </a:lnTo>
                  <a:lnTo>
                    <a:pt x="111234" y="19084"/>
                  </a:lnTo>
                  <a:lnTo>
                    <a:pt x="90519" y="5120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702148" y="6747393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20" y="65160"/>
                  </a:moveTo>
                  <a:lnTo>
                    <a:pt x="125200" y="90524"/>
                  </a:lnTo>
                  <a:lnTo>
                    <a:pt x="111234" y="111236"/>
                  </a:lnTo>
                  <a:lnTo>
                    <a:pt x="90519" y="125200"/>
                  </a:lnTo>
                  <a:lnTo>
                    <a:pt x="65149" y="130320"/>
                  </a:lnTo>
                  <a:lnTo>
                    <a:pt x="39791" y="125200"/>
                  </a:lnTo>
                  <a:lnTo>
                    <a:pt x="19083" y="111236"/>
                  </a:lnTo>
                  <a:lnTo>
                    <a:pt x="5120" y="90524"/>
                  </a:lnTo>
                  <a:lnTo>
                    <a:pt x="0" y="65160"/>
                  </a:lnTo>
                  <a:lnTo>
                    <a:pt x="5120" y="39796"/>
                  </a:lnTo>
                  <a:lnTo>
                    <a:pt x="19083" y="19084"/>
                  </a:lnTo>
                  <a:lnTo>
                    <a:pt x="39791" y="5120"/>
                  </a:lnTo>
                  <a:lnTo>
                    <a:pt x="65149" y="0"/>
                  </a:lnTo>
                  <a:lnTo>
                    <a:pt x="90519" y="5120"/>
                  </a:lnTo>
                  <a:lnTo>
                    <a:pt x="111234" y="19084"/>
                  </a:lnTo>
                  <a:lnTo>
                    <a:pt x="125200" y="39796"/>
                  </a:lnTo>
                  <a:lnTo>
                    <a:pt x="130320" y="6516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832472" y="6747393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49" y="0"/>
                  </a:moveTo>
                  <a:lnTo>
                    <a:pt x="39791" y="5120"/>
                  </a:lnTo>
                  <a:lnTo>
                    <a:pt x="19083" y="19084"/>
                  </a:lnTo>
                  <a:lnTo>
                    <a:pt x="5120" y="39796"/>
                  </a:lnTo>
                  <a:lnTo>
                    <a:pt x="0" y="65160"/>
                  </a:lnTo>
                  <a:lnTo>
                    <a:pt x="5120" y="90524"/>
                  </a:lnTo>
                  <a:lnTo>
                    <a:pt x="19083" y="111236"/>
                  </a:lnTo>
                  <a:lnTo>
                    <a:pt x="39791" y="125200"/>
                  </a:lnTo>
                  <a:lnTo>
                    <a:pt x="65149" y="130320"/>
                  </a:lnTo>
                  <a:lnTo>
                    <a:pt x="90513" y="125200"/>
                  </a:lnTo>
                  <a:lnTo>
                    <a:pt x="111225" y="111236"/>
                  </a:lnTo>
                  <a:lnTo>
                    <a:pt x="125189" y="90524"/>
                  </a:lnTo>
                  <a:lnTo>
                    <a:pt x="130310" y="65160"/>
                  </a:lnTo>
                  <a:lnTo>
                    <a:pt x="125189" y="39796"/>
                  </a:lnTo>
                  <a:lnTo>
                    <a:pt x="111225" y="19084"/>
                  </a:lnTo>
                  <a:lnTo>
                    <a:pt x="90513" y="5120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832472" y="6747393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10" y="65160"/>
                  </a:moveTo>
                  <a:lnTo>
                    <a:pt x="125189" y="90524"/>
                  </a:lnTo>
                  <a:lnTo>
                    <a:pt x="111225" y="111236"/>
                  </a:lnTo>
                  <a:lnTo>
                    <a:pt x="90513" y="125200"/>
                  </a:lnTo>
                  <a:lnTo>
                    <a:pt x="65149" y="130320"/>
                  </a:lnTo>
                  <a:lnTo>
                    <a:pt x="39791" y="125200"/>
                  </a:lnTo>
                  <a:lnTo>
                    <a:pt x="19083" y="111236"/>
                  </a:lnTo>
                  <a:lnTo>
                    <a:pt x="5120" y="90524"/>
                  </a:lnTo>
                  <a:lnTo>
                    <a:pt x="0" y="65160"/>
                  </a:lnTo>
                  <a:lnTo>
                    <a:pt x="5120" y="39796"/>
                  </a:lnTo>
                  <a:lnTo>
                    <a:pt x="19083" y="19084"/>
                  </a:lnTo>
                  <a:lnTo>
                    <a:pt x="39791" y="5120"/>
                  </a:lnTo>
                  <a:lnTo>
                    <a:pt x="65149" y="0"/>
                  </a:lnTo>
                  <a:lnTo>
                    <a:pt x="90513" y="5120"/>
                  </a:lnTo>
                  <a:lnTo>
                    <a:pt x="111225" y="19084"/>
                  </a:lnTo>
                  <a:lnTo>
                    <a:pt x="125189" y="39796"/>
                  </a:lnTo>
                  <a:lnTo>
                    <a:pt x="130310" y="6516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962786" y="6747393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60" y="0"/>
                  </a:moveTo>
                  <a:lnTo>
                    <a:pt x="39796" y="5120"/>
                  </a:lnTo>
                  <a:lnTo>
                    <a:pt x="19084" y="19084"/>
                  </a:lnTo>
                  <a:lnTo>
                    <a:pt x="5120" y="39796"/>
                  </a:lnTo>
                  <a:lnTo>
                    <a:pt x="0" y="65160"/>
                  </a:lnTo>
                  <a:lnTo>
                    <a:pt x="5120" y="90524"/>
                  </a:lnTo>
                  <a:lnTo>
                    <a:pt x="19084" y="111236"/>
                  </a:lnTo>
                  <a:lnTo>
                    <a:pt x="39796" y="125200"/>
                  </a:lnTo>
                  <a:lnTo>
                    <a:pt x="65160" y="130320"/>
                  </a:lnTo>
                  <a:lnTo>
                    <a:pt x="90524" y="125200"/>
                  </a:lnTo>
                  <a:lnTo>
                    <a:pt x="111236" y="111236"/>
                  </a:lnTo>
                  <a:lnTo>
                    <a:pt x="125200" y="90524"/>
                  </a:lnTo>
                  <a:lnTo>
                    <a:pt x="130320" y="65160"/>
                  </a:lnTo>
                  <a:lnTo>
                    <a:pt x="125200" y="39796"/>
                  </a:lnTo>
                  <a:lnTo>
                    <a:pt x="111236" y="19084"/>
                  </a:lnTo>
                  <a:lnTo>
                    <a:pt x="90524" y="5120"/>
                  </a:lnTo>
                  <a:lnTo>
                    <a:pt x="65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962786" y="6747393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20" y="65160"/>
                  </a:moveTo>
                  <a:lnTo>
                    <a:pt x="125200" y="90524"/>
                  </a:lnTo>
                  <a:lnTo>
                    <a:pt x="111236" y="111236"/>
                  </a:lnTo>
                  <a:lnTo>
                    <a:pt x="90524" y="125200"/>
                  </a:lnTo>
                  <a:lnTo>
                    <a:pt x="65160" y="130320"/>
                  </a:lnTo>
                  <a:lnTo>
                    <a:pt x="39796" y="125200"/>
                  </a:lnTo>
                  <a:lnTo>
                    <a:pt x="19084" y="111236"/>
                  </a:lnTo>
                  <a:lnTo>
                    <a:pt x="5120" y="90524"/>
                  </a:lnTo>
                  <a:lnTo>
                    <a:pt x="0" y="65160"/>
                  </a:lnTo>
                  <a:lnTo>
                    <a:pt x="5120" y="39796"/>
                  </a:lnTo>
                  <a:lnTo>
                    <a:pt x="19084" y="19084"/>
                  </a:lnTo>
                  <a:lnTo>
                    <a:pt x="39796" y="5120"/>
                  </a:lnTo>
                  <a:lnTo>
                    <a:pt x="65160" y="0"/>
                  </a:lnTo>
                  <a:lnTo>
                    <a:pt x="90524" y="5120"/>
                  </a:lnTo>
                  <a:lnTo>
                    <a:pt x="111236" y="19084"/>
                  </a:lnTo>
                  <a:lnTo>
                    <a:pt x="125200" y="39796"/>
                  </a:lnTo>
                  <a:lnTo>
                    <a:pt x="130320" y="6516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443479" y="6833406"/>
              <a:ext cx="778510" cy="235585"/>
            </a:xfrm>
            <a:custGeom>
              <a:avLst/>
              <a:gdLst/>
              <a:ahLst/>
              <a:cxnLst/>
              <a:rect l="l" t="t" r="r" b="b"/>
              <a:pathLst>
                <a:path w="778509" h="235584">
                  <a:moveTo>
                    <a:pt x="777963" y="0"/>
                  </a:moveTo>
                  <a:lnTo>
                    <a:pt x="701319" y="0"/>
                  </a:lnTo>
                  <a:lnTo>
                    <a:pt x="76644" y="0"/>
                  </a:lnTo>
                  <a:lnTo>
                    <a:pt x="0" y="0"/>
                  </a:lnTo>
                  <a:lnTo>
                    <a:pt x="0" y="235559"/>
                  </a:lnTo>
                  <a:lnTo>
                    <a:pt x="777963" y="235559"/>
                  </a:lnTo>
                  <a:lnTo>
                    <a:pt x="7779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5520132" y="6833403"/>
              <a:ext cx="624840" cy="0"/>
            </a:xfrm>
            <a:custGeom>
              <a:avLst/>
              <a:gdLst/>
              <a:ahLst/>
              <a:cxnLst/>
              <a:rect l="l" t="t" r="r" b="b"/>
              <a:pathLst>
                <a:path w="624840">
                  <a:moveTo>
                    <a:pt x="0" y="0"/>
                  </a:moveTo>
                  <a:lnTo>
                    <a:pt x="624672" y="0"/>
                  </a:lnTo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5457552" y="6891437"/>
            <a:ext cx="7499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演示会</a:t>
            </a:r>
            <a:r>
              <a:rPr sz="1400" spc="-50" dirty="0">
                <a:latin typeface="宋体" panose="02010600030101010101" pitchFamily="2" charset="-122"/>
                <a:cs typeface="宋体" panose="02010600030101010101" pitchFamily="2" charset="-122"/>
              </a:rPr>
              <a:t>议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508747" y="3301376"/>
            <a:ext cx="1746885" cy="681355"/>
          </a:xfrm>
          <a:custGeom>
            <a:avLst/>
            <a:gdLst/>
            <a:ahLst/>
            <a:cxnLst/>
            <a:rect l="l" t="t" r="r" b="b"/>
            <a:pathLst>
              <a:path w="1746884" h="681354">
                <a:moveTo>
                  <a:pt x="1715989" y="681036"/>
                </a:moveTo>
                <a:lnTo>
                  <a:pt x="30595" y="681036"/>
                </a:lnTo>
                <a:lnTo>
                  <a:pt x="18685" y="678632"/>
                </a:lnTo>
                <a:lnTo>
                  <a:pt x="8960" y="672076"/>
                </a:lnTo>
                <a:lnTo>
                  <a:pt x="2404" y="662351"/>
                </a:lnTo>
                <a:lnTo>
                  <a:pt x="0" y="650440"/>
                </a:lnTo>
                <a:lnTo>
                  <a:pt x="0" y="30595"/>
                </a:lnTo>
                <a:lnTo>
                  <a:pt x="2404" y="18685"/>
                </a:lnTo>
                <a:lnTo>
                  <a:pt x="8960" y="8960"/>
                </a:lnTo>
                <a:lnTo>
                  <a:pt x="18685" y="2404"/>
                </a:lnTo>
                <a:lnTo>
                  <a:pt x="30595" y="0"/>
                </a:lnTo>
                <a:lnTo>
                  <a:pt x="1715989" y="0"/>
                </a:lnTo>
                <a:lnTo>
                  <a:pt x="1727895" y="2404"/>
                </a:lnTo>
                <a:lnTo>
                  <a:pt x="1737621" y="8960"/>
                </a:lnTo>
                <a:lnTo>
                  <a:pt x="1744180" y="18685"/>
                </a:lnTo>
                <a:lnTo>
                  <a:pt x="1746585" y="30595"/>
                </a:lnTo>
                <a:lnTo>
                  <a:pt x="1746585" y="650440"/>
                </a:lnTo>
                <a:lnTo>
                  <a:pt x="1744180" y="662351"/>
                </a:lnTo>
                <a:lnTo>
                  <a:pt x="1737621" y="672076"/>
                </a:lnTo>
                <a:lnTo>
                  <a:pt x="1727895" y="678632"/>
                </a:lnTo>
                <a:lnTo>
                  <a:pt x="1715989" y="681036"/>
                </a:lnTo>
                <a:close/>
              </a:path>
            </a:pathLst>
          </a:custGeom>
          <a:ln w="27161">
            <a:solidFill>
              <a:srgbClr val="8797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287766" y="3429198"/>
            <a:ext cx="599440" cy="370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25" dirty="0">
                <a:latin typeface="宋体" panose="02010600030101010101" pitchFamily="2" charset="-122"/>
                <a:cs typeface="宋体" panose="02010600030101010101" pitchFamily="2" charset="-122"/>
              </a:rPr>
              <a:t>项目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895503" y="3481128"/>
            <a:ext cx="218440" cy="321310"/>
          </a:xfrm>
          <a:custGeom>
            <a:avLst/>
            <a:gdLst/>
            <a:ahLst/>
            <a:cxnLst/>
            <a:rect l="l" t="t" r="r" b="b"/>
            <a:pathLst>
              <a:path w="218440" h="321310">
                <a:moveTo>
                  <a:pt x="74900" y="225605"/>
                </a:moveTo>
                <a:lnTo>
                  <a:pt x="56212" y="225605"/>
                </a:lnTo>
                <a:lnTo>
                  <a:pt x="60693" y="231699"/>
                </a:lnTo>
                <a:lnTo>
                  <a:pt x="107184" y="250909"/>
                </a:lnTo>
                <a:lnTo>
                  <a:pt x="125666" y="249448"/>
                </a:lnTo>
                <a:lnTo>
                  <a:pt x="142304" y="246002"/>
                </a:lnTo>
                <a:lnTo>
                  <a:pt x="147726" y="244275"/>
                </a:lnTo>
                <a:lnTo>
                  <a:pt x="149455" y="242233"/>
                </a:lnTo>
                <a:lnTo>
                  <a:pt x="153752" y="236149"/>
                </a:lnTo>
                <a:lnTo>
                  <a:pt x="93952" y="236149"/>
                </a:lnTo>
                <a:lnTo>
                  <a:pt x="86400" y="235228"/>
                </a:lnTo>
                <a:lnTo>
                  <a:pt x="83677" y="234108"/>
                </a:lnTo>
                <a:lnTo>
                  <a:pt x="80568" y="231678"/>
                </a:lnTo>
                <a:lnTo>
                  <a:pt x="77161" y="228066"/>
                </a:lnTo>
                <a:lnTo>
                  <a:pt x="74900" y="225605"/>
                </a:lnTo>
                <a:close/>
              </a:path>
              <a:path w="218440" h="321310">
                <a:moveTo>
                  <a:pt x="108399" y="0"/>
                </a:moveTo>
                <a:lnTo>
                  <a:pt x="72138" y="29404"/>
                </a:lnTo>
                <a:lnTo>
                  <a:pt x="49176" y="60741"/>
                </a:lnTo>
                <a:lnTo>
                  <a:pt x="34576" y="96463"/>
                </a:lnTo>
                <a:lnTo>
                  <a:pt x="28726" y="138309"/>
                </a:lnTo>
                <a:lnTo>
                  <a:pt x="10511" y="158297"/>
                </a:lnTo>
                <a:lnTo>
                  <a:pt x="880" y="178605"/>
                </a:lnTo>
                <a:lnTo>
                  <a:pt x="0" y="199053"/>
                </a:lnTo>
                <a:lnTo>
                  <a:pt x="8035" y="219459"/>
                </a:lnTo>
                <a:lnTo>
                  <a:pt x="42275" y="246976"/>
                </a:lnTo>
                <a:lnTo>
                  <a:pt x="48935" y="248610"/>
                </a:lnTo>
                <a:lnTo>
                  <a:pt x="52264" y="244474"/>
                </a:lnTo>
                <a:lnTo>
                  <a:pt x="54256" y="237102"/>
                </a:lnTo>
                <a:lnTo>
                  <a:pt x="54516" y="235793"/>
                </a:lnTo>
                <a:lnTo>
                  <a:pt x="55247" y="231008"/>
                </a:lnTo>
                <a:lnTo>
                  <a:pt x="40286" y="231008"/>
                </a:lnTo>
                <a:lnTo>
                  <a:pt x="34740" y="228486"/>
                </a:lnTo>
                <a:lnTo>
                  <a:pt x="30133" y="224821"/>
                </a:lnTo>
                <a:lnTo>
                  <a:pt x="25689" y="219415"/>
                </a:lnTo>
                <a:lnTo>
                  <a:pt x="20632" y="211668"/>
                </a:lnTo>
                <a:lnTo>
                  <a:pt x="14570" y="196042"/>
                </a:lnTo>
                <a:lnTo>
                  <a:pt x="15790" y="180256"/>
                </a:lnTo>
                <a:lnTo>
                  <a:pt x="24474" y="164117"/>
                </a:lnTo>
                <a:lnTo>
                  <a:pt x="40799" y="147430"/>
                </a:lnTo>
                <a:lnTo>
                  <a:pt x="43375" y="145262"/>
                </a:lnTo>
                <a:lnTo>
                  <a:pt x="43437" y="141890"/>
                </a:lnTo>
                <a:lnTo>
                  <a:pt x="44902" y="121012"/>
                </a:lnTo>
                <a:lnTo>
                  <a:pt x="48488" y="101779"/>
                </a:lnTo>
                <a:lnTo>
                  <a:pt x="54185" y="84176"/>
                </a:lnTo>
                <a:lnTo>
                  <a:pt x="61981" y="68186"/>
                </a:lnTo>
                <a:lnTo>
                  <a:pt x="71035" y="54219"/>
                </a:lnTo>
                <a:lnTo>
                  <a:pt x="81561" y="41061"/>
                </a:lnTo>
                <a:lnTo>
                  <a:pt x="93545" y="28688"/>
                </a:lnTo>
                <a:lnTo>
                  <a:pt x="106985" y="17098"/>
                </a:lnTo>
                <a:lnTo>
                  <a:pt x="129387" y="17098"/>
                </a:lnTo>
                <a:lnTo>
                  <a:pt x="111069" y="1916"/>
                </a:lnTo>
                <a:lnTo>
                  <a:pt x="108399" y="0"/>
                </a:lnTo>
                <a:close/>
              </a:path>
              <a:path w="218440" h="321310">
                <a:moveTo>
                  <a:pt x="175498" y="227281"/>
                </a:moveTo>
                <a:lnTo>
                  <a:pt x="160062" y="227281"/>
                </a:lnTo>
                <a:lnTo>
                  <a:pt x="162094" y="234108"/>
                </a:lnTo>
                <a:lnTo>
                  <a:pt x="163172" y="237102"/>
                </a:lnTo>
                <a:lnTo>
                  <a:pt x="167559" y="245071"/>
                </a:lnTo>
                <a:lnTo>
                  <a:pt x="172397" y="248337"/>
                </a:lnTo>
                <a:lnTo>
                  <a:pt x="178543" y="245290"/>
                </a:lnTo>
                <a:lnTo>
                  <a:pt x="180815" y="244851"/>
                </a:lnTo>
                <a:lnTo>
                  <a:pt x="204589" y="230558"/>
                </a:lnTo>
                <a:lnTo>
                  <a:pt x="176669" y="230558"/>
                </a:lnTo>
                <a:lnTo>
                  <a:pt x="175764" y="228066"/>
                </a:lnTo>
                <a:lnTo>
                  <a:pt x="175498" y="227281"/>
                </a:lnTo>
                <a:close/>
              </a:path>
              <a:path w="218440" h="321310">
                <a:moveTo>
                  <a:pt x="164251" y="206046"/>
                </a:moveTo>
                <a:lnTo>
                  <a:pt x="145183" y="222611"/>
                </a:lnTo>
                <a:lnTo>
                  <a:pt x="140203" y="229689"/>
                </a:lnTo>
                <a:lnTo>
                  <a:pt x="93952" y="236149"/>
                </a:lnTo>
                <a:lnTo>
                  <a:pt x="153752" y="236149"/>
                </a:lnTo>
                <a:lnTo>
                  <a:pt x="159478" y="228066"/>
                </a:lnTo>
                <a:lnTo>
                  <a:pt x="160062" y="227281"/>
                </a:lnTo>
                <a:lnTo>
                  <a:pt x="175498" y="227281"/>
                </a:lnTo>
                <a:lnTo>
                  <a:pt x="172250" y="216244"/>
                </a:lnTo>
                <a:lnTo>
                  <a:pt x="171256" y="213983"/>
                </a:lnTo>
                <a:lnTo>
                  <a:pt x="170512" y="212004"/>
                </a:lnTo>
                <a:lnTo>
                  <a:pt x="169277" y="210234"/>
                </a:lnTo>
                <a:lnTo>
                  <a:pt x="167685" y="208841"/>
                </a:lnTo>
                <a:lnTo>
                  <a:pt x="164251" y="206046"/>
                </a:lnTo>
                <a:close/>
              </a:path>
              <a:path w="218440" h="321310">
                <a:moveTo>
                  <a:pt x="60275" y="207407"/>
                </a:moveTo>
                <a:lnTo>
                  <a:pt x="40286" y="231008"/>
                </a:lnTo>
                <a:lnTo>
                  <a:pt x="55247" y="231008"/>
                </a:lnTo>
                <a:lnTo>
                  <a:pt x="55698" y="228066"/>
                </a:lnTo>
                <a:lnTo>
                  <a:pt x="55962" y="226643"/>
                </a:lnTo>
                <a:lnTo>
                  <a:pt x="56212" y="225605"/>
                </a:lnTo>
                <a:lnTo>
                  <a:pt x="74900" y="225605"/>
                </a:lnTo>
                <a:lnTo>
                  <a:pt x="74641" y="225322"/>
                </a:lnTo>
                <a:lnTo>
                  <a:pt x="72201" y="222349"/>
                </a:lnTo>
                <a:lnTo>
                  <a:pt x="69950" y="219260"/>
                </a:lnTo>
                <a:lnTo>
                  <a:pt x="66379" y="214475"/>
                </a:lnTo>
                <a:lnTo>
                  <a:pt x="65667" y="213553"/>
                </a:lnTo>
                <a:lnTo>
                  <a:pt x="61845" y="208841"/>
                </a:lnTo>
                <a:lnTo>
                  <a:pt x="60275" y="207407"/>
                </a:lnTo>
                <a:close/>
              </a:path>
              <a:path w="218440" h="321310">
                <a:moveTo>
                  <a:pt x="129387" y="17098"/>
                </a:moveTo>
                <a:lnTo>
                  <a:pt x="106985" y="17098"/>
                </a:lnTo>
                <a:lnTo>
                  <a:pt x="136828" y="42982"/>
                </a:lnTo>
                <a:lnTo>
                  <a:pt x="157849" y="72027"/>
                </a:lnTo>
                <a:lnTo>
                  <a:pt x="170100" y="104291"/>
                </a:lnTo>
                <a:lnTo>
                  <a:pt x="173482" y="138309"/>
                </a:lnTo>
                <a:lnTo>
                  <a:pt x="173549" y="143576"/>
                </a:lnTo>
                <a:lnTo>
                  <a:pt x="176533" y="145838"/>
                </a:lnTo>
                <a:lnTo>
                  <a:pt x="191273" y="159889"/>
                </a:lnTo>
                <a:lnTo>
                  <a:pt x="200090" y="174861"/>
                </a:lnTo>
                <a:lnTo>
                  <a:pt x="203076" y="190881"/>
                </a:lnTo>
                <a:lnTo>
                  <a:pt x="200323" y="208077"/>
                </a:lnTo>
                <a:lnTo>
                  <a:pt x="176669" y="230558"/>
                </a:lnTo>
                <a:lnTo>
                  <a:pt x="204589" y="230558"/>
                </a:lnTo>
                <a:lnTo>
                  <a:pt x="209470" y="224053"/>
                </a:lnTo>
                <a:lnTo>
                  <a:pt x="214438" y="212496"/>
                </a:lnTo>
                <a:lnTo>
                  <a:pt x="217896" y="191381"/>
                </a:lnTo>
                <a:lnTo>
                  <a:pt x="214665" y="171589"/>
                </a:lnTo>
                <a:lnTo>
                  <a:pt x="204834" y="153229"/>
                </a:lnTo>
                <a:lnTo>
                  <a:pt x="188479" y="136414"/>
                </a:lnTo>
                <a:lnTo>
                  <a:pt x="183626" y="97239"/>
                </a:lnTo>
                <a:lnTo>
                  <a:pt x="169070" y="61721"/>
                </a:lnTo>
                <a:lnTo>
                  <a:pt x="144866" y="29928"/>
                </a:lnTo>
                <a:lnTo>
                  <a:pt x="129387" y="17098"/>
                </a:lnTo>
                <a:close/>
              </a:path>
              <a:path w="218440" h="321310">
                <a:moveTo>
                  <a:pt x="108225" y="62076"/>
                </a:moveTo>
                <a:lnTo>
                  <a:pt x="92906" y="65056"/>
                </a:lnTo>
                <a:lnTo>
                  <a:pt x="79429" y="74008"/>
                </a:lnTo>
                <a:lnTo>
                  <a:pt x="70483" y="87472"/>
                </a:lnTo>
                <a:lnTo>
                  <a:pt x="67490" y="102778"/>
                </a:lnTo>
                <a:lnTo>
                  <a:pt x="70466" y="118107"/>
                </a:lnTo>
                <a:lnTo>
                  <a:pt x="79410" y="131577"/>
                </a:lnTo>
                <a:lnTo>
                  <a:pt x="92853" y="140507"/>
                </a:lnTo>
                <a:lnTo>
                  <a:pt x="108166" y="143487"/>
                </a:lnTo>
                <a:lnTo>
                  <a:pt x="123483" y="140507"/>
                </a:lnTo>
                <a:lnTo>
                  <a:pt x="136970" y="131566"/>
                </a:lnTo>
                <a:lnTo>
                  <a:pt x="138870" y="128709"/>
                </a:lnTo>
                <a:lnTo>
                  <a:pt x="108178" y="128709"/>
                </a:lnTo>
                <a:lnTo>
                  <a:pt x="98436" y="126823"/>
                </a:lnTo>
                <a:lnTo>
                  <a:pt x="89876" y="121148"/>
                </a:lnTo>
                <a:lnTo>
                  <a:pt x="85731" y="115728"/>
                </a:lnTo>
                <a:lnTo>
                  <a:pt x="83172" y="109524"/>
                </a:lnTo>
                <a:lnTo>
                  <a:pt x="82290" y="102870"/>
                </a:lnTo>
                <a:lnTo>
                  <a:pt x="83174" y="96101"/>
                </a:lnTo>
                <a:lnTo>
                  <a:pt x="87766" y="86888"/>
                </a:lnTo>
                <a:lnTo>
                  <a:pt x="95270" y="80371"/>
                </a:lnTo>
                <a:lnTo>
                  <a:pt x="104668" y="77142"/>
                </a:lnTo>
                <a:lnTo>
                  <a:pt x="139095" y="77142"/>
                </a:lnTo>
                <a:lnTo>
                  <a:pt x="137000" y="73997"/>
                </a:lnTo>
                <a:lnTo>
                  <a:pt x="123541" y="65056"/>
                </a:lnTo>
                <a:lnTo>
                  <a:pt x="108225" y="62076"/>
                </a:lnTo>
                <a:close/>
              </a:path>
              <a:path w="218440" h="321310">
                <a:moveTo>
                  <a:pt x="188491" y="136414"/>
                </a:moveTo>
                <a:close/>
              </a:path>
              <a:path w="218440" h="321310">
                <a:moveTo>
                  <a:pt x="139095" y="77142"/>
                </a:moveTo>
                <a:lnTo>
                  <a:pt x="104668" y="77142"/>
                </a:lnTo>
                <a:lnTo>
                  <a:pt x="114943" y="77788"/>
                </a:lnTo>
                <a:lnTo>
                  <a:pt x="119310" y="78960"/>
                </a:lnTo>
                <a:lnTo>
                  <a:pt x="123288" y="81264"/>
                </a:lnTo>
                <a:lnTo>
                  <a:pt x="126493" y="84458"/>
                </a:lnTo>
                <a:lnTo>
                  <a:pt x="132188" y="93027"/>
                </a:lnTo>
                <a:lnTo>
                  <a:pt x="134088" y="102778"/>
                </a:lnTo>
                <a:lnTo>
                  <a:pt x="132192" y="112530"/>
                </a:lnTo>
                <a:lnTo>
                  <a:pt x="126565" y="121012"/>
                </a:lnTo>
                <a:lnTo>
                  <a:pt x="126440" y="121148"/>
                </a:lnTo>
                <a:lnTo>
                  <a:pt x="117925" y="126803"/>
                </a:lnTo>
                <a:lnTo>
                  <a:pt x="108178" y="128709"/>
                </a:lnTo>
                <a:lnTo>
                  <a:pt x="138870" y="128709"/>
                </a:lnTo>
                <a:lnTo>
                  <a:pt x="145922" y="118096"/>
                </a:lnTo>
                <a:lnTo>
                  <a:pt x="148913" y="102778"/>
                </a:lnTo>
                <a:lnTo>
                  <a:pt x="145940" y="87461"/>
                </a:lnTo>
                <a:lnTo>
                  <a:pt x="139095" y="77142"/>
                </a:lnTo>
                <a:close/>
              </a:path>
              <a:path w="218440" h="321310">
                <a:moveTo>
                  <a:pt x="84630" y="253018"/>
                </a:moveTo>
                <a:lnTo>
                  <a:pt x="76463" y="253384"/>
                </a:lnTo>
                <a:lnTo>
                  <a:pt x="73300" y="256850"/>
                </a:lnTo>
                <a:lnTo>
                  <a:pt x="73489" y="260934"/>
                </a:lnTo>
                <a:lnTo>
                  <a:pt x="73709" y="290535"/>
                </a:lnTo>
                <a:lnTo>
                  <a:pt x="73887" y="294409"/>
                </a:lnTo>
                <a:lnTo>
                  <a:pt x="77007" y="297498"/>
                </a:lnTo>
                <a:lnTo>
                  <a:pt x="84975" y="297718"/>
                </a:lnTo>
                <a:lnTo>
                  <a:pt x="88389" y="294493"/>
                </a:lnTo>
                <a:lnTo>
                  <a:pt x="88483" y="290389"/>
                </a:lnTo>
                <a:lnTo>
                  <a:pt x="88284" y="260431"/>
                </a:lnTo>
                <a:lnTo>
                  <a:pt x="88085" y="256170"/>
                </a:lnTo>
                <a:lnTo>
                  <a:pt x="84630" y="253018"/>
                </a:lnTo>
                <a:close/>
              </a:path>
              <a:path w="218440" h="321310">
                <a:moveTo>
                  <a:pt x="108629" y="256075"/>
                </a:moveTo>
                <a:lnTo>
                  <a:pt x="100451" y="256086"/>
                </a:lnTo>
                <a:lnTo>
                  <a:pt x="97143" y="259395"/>
                </a:lnTo>
                <a:lnTo>
                  <a:pt x="97101" y="313875"/>
                </a:lnTo>
                <a:lnTo>
                  <a:pt x="97247" y="317749"/>
                </a:lnTo>
                <a:lnTo>
                  <a:pt x="100368" y="320848"/>
                </a:lnTo>
                <a:lnTo>
                  <a:pt x="108326" y="321131"/>
                </a:lnTo>
                <a:lnTo>
                  <a:pt x="111760" y="317927"/>
                </a:lnTo>
                <a:lnTo>
                  <a:pt x="111895" y="313875"/>
                </a:lnTo>
                <a:lnTo>
                  <a:pt x="111938" y="259395"/>
                </a:lnTo>
                <a:lnTo>
                  <a:pt x="108629" y="256075"/>
                </a:lnTo>
                <a:close/>
              </a:path>
              <a:path w="218440" h="321310">
                <a:moveTo>
                  <a:pt x="133560" y="257039"/>
                </a:moveTo>
                <a:lnTo>
                  <a:pt x="125383" y="257112"/>
                </a:lnTo>
                <a:lnTo>
                  <a:pt x="122095" y="260463"/>
                </a:lnTo>
                <a:lnTo>
                  <a:pt x="122304" y="286933"/>
                </a:lnTo>
                <a:lnTo>
                  <a:pt x="122493" y="291373"/>
                </a:lnTo>
                <a:lnTo>
                  <a:pt x="125948" y="294535"/>
                </a:lnTo>
                <a:lnTo>
                  <a:pt x="134126" y="294179"/>
                </a:lnTo>
                <a:lnTo>
                  <a:pt x="137288" y="290713"/>
                </a:lnTo>
                <a:lnTo>
                  <a:pt x="137110" y="286630"/>
                </a:lnTo>
                <a:lnTo>
                  <a:pt x="136901" y="260327"/>
                </a:lnTo>
                <a:lnTo>
                  <a:pt x="133560" y="257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882651" y="3301376"/>
            <a:ext cx="1971675" cy="681355"/>
          </a:xfrm>
          <a:custGeom>
            <a:avLst/>
            <a:gdLst/>
            <a:ahLst/>
            <a:cxnLst/>
            <a:rect l="l" t="t" r="r" b="b"/>
            <a:pathLst>
              <a:path w="1971675" h="681354">
                <a:moveTo>
                  <a:pt x="1940684" y="681036"/>
                </a:moveTo>
                <a:lnTo>
                  <a:pt x="30595" y="681036"/>
                </a:lnTo>
                <a:lnTo>
                  <a:pt x="18690" y="678632"/>
                </a:lnTo>
                <a:lnTo>
                  <a:pt x="8964" y="672076"/>
                </a:lnTo>
                <a:lnTo>
                  <a:pt x="2405" y="662351"/>
                </a:lnTo>
                <a:lnTo>
                  <a:pt x="0" y="650440"/>
                </a:lnTo>
                <a:lnTo>
                  <a:pt x="0" y="30595"/>
                </a:lnTo>
                <a:lnTo>
                  <a:pt x="2405" y="18685"/>
                </a:lnTo>
                <a:lnTo>
                  <a:pt x="8964" y="8960"/>
                </a:lnTo>
                <a:lnTo>
                  <a:pt x="18690" y="2404"/>
                </a:lnTo>
                <a:lnTo>
                  <a:pt x="30595" y="0"/>
                </a:lnTo>
                <a:lnTo>
                  <a:pt x="1940684" y="0"/>
                </a:lnTo>
                <a:lnTo>
                  <a:pt x="1952594" y="2404"/>
                </a:lnTo>
                <a:lnTo>
                  <a:pt x="1962319" y="8960"/>
                </a:lnTo>
                <a:lnTo>
                  <a:pt x="1968876" y="18685"/>
                </a:lnTo>
                <a:lnTo>
                  <a:pt x="1971280" y="30595"/>
                </a:lnTo>
                <a:lnTo>
                  <a:pt x="1971280" y="650440"/>
                </a:lnTo>
                <a:lnTo>
                  <a:pt x="1968876" y="662351"/>
                </a:lnTo>
                <a:lnTo>
                  <a:pt x="1962319" y="672076"/>
                </a:lnTo>
                <a:lnTo>
                  <a:pt x="1952594" y="678632"/>
                </a:lnTo>
                <a:lnTo>
                  <a:pt x="1940684" y="681036"/>
                </a:lnTo>
                <a:close/>
              </a:path>
            </a:pathLst>
          </a:custGeom>
          <a:ln w="27161">
            <a:solidFill>
              <a:srgbClr val="8797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4641239" y="3429198"/>
            <a:ext cx="886460" cy="370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20" dirty="0">
                <a:latin typeface="宋体" panose="02010600030101010101" pitchFamily="2" charset="-122"/>
                <a:cs typeface="宋体" panose="02010600030101010101" pitchFamily="2" charset="-122"/>
              </a:rPr>
              <a:t>项目集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222181" y="3488257"/>
            <a:ext cx="280035" cy="280670"/>
          </a:xfrm>
          <a:custGeom>
            <a:avLst/>
            <a:gdLst/>
            <a:ahLst/>
            <a:cxnLst/>
            <a:rect l="l" t="t" r="r" b="b"/>
            <a:pathLst>
              <a:path w="280035" h="280670">
                <a:moveTo>
                  <a:pt x="247060" y="151000"/>
                </a:moveTo>
                <a:lnTo>
                  <a:pt x="182329" y="151000"/>
                </a:lnTo>
                <a:lnTo>
                  <a:pt x="169745" y="153550"/>
                </a:lnTo>
                <a:lnTo>
                  <a:pt x="159455" y="160497"/>
                </a:lnTo>
                <a:lnTo>
                  <a:pt x="152512" y="170790"/>
                </a:lnTo>
                <a:lnTo>
                  <a:pt x="149964" y="183376"/>
                </a:lnTo>
                <a:lnTo>
                  <a:pt x="149964" y="248097"/>
                </a:lnTo>
                <a:lnTo>
                  <a:pt x="152517" y="260687"/>
                </a:lnTo>
                <a:lnTo>
                  <a:pt x="159455" y="270970"/>
                </a:lnTo>
                <a:lnTo>
                  <a:pt x="169768" y="277914"/>
                </a:lnTo>
                <a:lnTo>
                  <a:pt x="182329" y="280462"/>
                </a:lnTo>
                <a:lnTo>
                  <a:pt x="247060" y="280462"/>
                </a:lnTo>
                <a:lnTo>
                  <a:pt x="259651" y="277908"/>
                </a:lnTo>
                <a:lnTo>
                  <a:pt x="269928" y="270970"/>
                </a:lnTo>
                <a:lnTo>
                  <a:pt x="276869" y="260681"/>
                </a:lnTo>
                <a:lnTo>
                  <a:pt x="277235" y="258871"/>
                </a:lnTo>
                <a:lnTo>
                  <a:pt x="176371" y="258871"/>
                </a:lnTo>
                <a:lnTo>
                  <a:pt x="171544" y="254034"/>
                </a:lnTo>
                <a:lnTo>
                  <a:pt x="171544" y="177387"/>
                </a:lnTo>
                <a:lnTo>
                  <a:pt x="176371" y="172560"/>
                </a:lnTo>
                <a:lnTo>
                  <a:pt x="277227" y="172560"/>
                </a:lnTo>
                <a:lnTo>
                  <a:pt x="276869" y="170790"/>
                </a:lnTo>
                <a:lnTo>
                  <a:pt x="269928" y="160497"/>
                </a:lnTo>
                <a:lnTo>
                  <a:pt x="259643" y="153550"/>
                </a:lnTo>
                <a:lnTo>
                  <a:pt x="247060" y="151000"/>
                </a:lnTo>
                <a:close/>
              </a:path>
              <a:path w="280035" h="280670">
                <a:moveTo>
                  <a:pt x="277227" y="172560"/>
                </a:moveTo>
                <a:lnTo>
                  <a:pt x="182329" y="172560"/>
                </a:lnTo>
                <a:lnTo>
                  <a:pt x="253018" y="172581"/>
                </a:lnTo>
                <a:lnTo>
                  <a:pt x="257824" y="177387"/>
                </a:lnTo>
                <a:lnTo>
                  <a:pt x="257845" y="254034"/>
                </a:lnTo>
                <a:lnTo>
                  <a:pt x="253018" y="258871"/>
                </a:lnTo>
                <a:lnTo>
                  <a:pt x="277235" y="258871"/>
                </a:lnTo>
                <a:lnTo>
                  <a:pt x="279415" y="248097"/>
                </a:lnTo>
                <a:lnTo>
                  <a:pt x="279415" y="183376"/>
                </a:lnTo>
                <a:lnTo>
                  <a:pt x="277227" y="172560"/>
                </a:lnTo>
                <a:close/>
              </a:path>
              <a:path w="280035" h="280670">
                <a:moveTo>
                  <a:pt x="247060" y="0"/>
                </a:moveTo>
                <a:lnTo>
                  <a:pt x="182329" y="0"/>
                </a:lnTo>
                <a:lnTo>
                  <a:pt x="169745" y="2547"/>
                </a:lnTo>
                <a:lnTo>
                  <a:pt x="159455" y="9490"/>
                </a:lnTo>
                <a:lnTo>
                  <a:pt x="152512" y="19776"/>
                </a:lnTo>
                <a:lnTo>
                  <a:pt x="149964" y="32355"/>
                </a:lnTo>
                <a:lnTo>
                  <a:pt x="149968" y="97086"/>
                </a:lnTo>
                <a:lnTo>
                  <a:pt x="152542" y="109667"/>
                </a:lnTo>
                <a:lnTo>
                  <a:pt x="159467" y="119920"/>
                </a:lnTo>
                <a:lnTo>
                  <a:pt x="169746" y="126853"/>
                </a:lnTo>
                <a:lnTo>
                  <a:pt x="182329" y="129409"/>
                </a:lnTo>
                <a:lnTo>
                  <a:pt x="247060" y="129409"/>
                </a:lnTo>
                <a:lnTo>
                  <a:pt x="259643" y="126885"/>
                </a:lnTo>
                <a:lnTo>
                  <a:pt x="269928" y="119949"/>
                </a:lnTo>
                <a:lnTo>
                  <a:pt x="276873" y="109646"/>
                </a:lnTo>
                <a:lnTo>
                  <a:pt x="277230" y="107881"/>
                </a:lnTo>
                <a:lnTo>
                  <a:pt x="176371" y="107881"/>
                </a:lnTo>
                <a:lnTo>
                  <a:pt x="171565" y="103043"/>
                </a:lnTo>
                <a:lnTo>
                  <a:pt x="171544" y="26376"/>
                </a:lnTo>
                <a:lnTo>
                  <a:pt x="176371" y="21549"/>
                </a:lnTo>
                <a:lnTo>
                  <a:pt x="277227" y="21549"/>
                </a:lnTo>
                <a:lnTo>
                  <a:pt x="276869" y="19776"/>
                </a:lnTo>
                <a:lnTo>
                  <a:pt x="269928" y="9490"/>
                </a:lnTo>
                <a:lnTo>
                  <a:pt x="259643" y="2547"/>
                </a:lnTo>
                <a:lnTo>
                  <a:pt x="247060" y="0"/>
                </a:lnTo>
                <a:close/>
              </a:path>
              <a:path w="280035" h="280670">
                <a:moveTo>
                  <a:pt x="277227" y="21549"/>
                </a:moveTo>
                <a:lnTo>
                  <a:pt x="182329" y="21549"/>
                </a:lnTo>
                <a:lnTo>
                  <a:pt x="253018" y="21570"/>
                </a:lnTo>
                <a:lnTo>
                  <a:pt x="257814" y="26376"/>
                </a:lnTo>
                <a:lnTo>
                  <a:pt x="257845" y="103043"/>
                </a:lnTo>
                <a:lnTo>
                  <a:pt x="253018" y="107881"/>
                </a:lnTo>
                <a:lnTo>
                  <a:pt x="277230" y="107881"/>
                </a:lnTo>
                <a:lnTo>
                  <a:pt x="279415" y="97086"/>
                </a:lnTo>
                <a:lnTo>
                  <a:pt x="279415" y="32355"/>
                </a:lnTo>
                <a:lnTo>
                  <a:pt x="277227" y="21549"/>
                </a:lnTo>
                <a:close/>
              </a:path>
              <a:path w="280035" h="280670">
                <a:moveTo>
                  <a:pt x="97096" y="151000"/>
                </a:moveTo>
                <a:lnTo>
                  <a:pt x="32365" y="151000"/>
                </a:lnTo>
                <a:lnTo>
                  <a:pt x="19785" y="153550"/>
                </a:lnTo>
                <a:lnTo>
                  <a:pt x="9495" y="160497"/>
                </a:lnTo>
                <a:lnTo>
                  <a:pt x="2549" y="170790"/>
                </a:lnTo>
                <a:lnTo>
                  <a:pt x="0" y="183376"/>
                </a:lnTo>
                <a:lnTo>
                  <a:pt x="0" y="248097"/>
                </a:lnTo>
                <a:lnTo>
                  <a:pt x="2558" y="260687"/>
                </a:lnTo>
                <a:lnTo>
                  <a:pt x="9495" y="270970"/>
                </a:lnTo>
                <a:lnTo>
                  <a:pt x="19805" y="277914"/>
                </a:lnTo>
                <a:lnTo>
                  <a:pt x="32365" y="280462"/>
                </a:lnTo>
                <a:lnTo>
                  <a:pt x="97096" y="280462"/>
                </a:lnTo>
                <a:lnTo>
                  <a:pt x="109680" y="277908"/>
                </a:lnTo>
                <a:lnTo>
                  <a:pt x="119950" y="270970"/>
                </a:lnTo>
                <a:lnTo>
                  <a:pt x="126886" y="260681"/>
                </a:lnTo>
                <a:lnTo>
                  <a:pt x="127251" y="258871"/>
                </a:lnTo>
                <a:lnTo>
                  <a:pt x="26407" y="258871"/>
                </a:lnTo>
                <a:lnTo>
                  <a:pt x="21570" y="254034"/>
                </a:lnTo>
                <a:lnTo>
                  <a:pt x="21570" y="177387"/>
                </a:lnTo>
                <a:lnTo>
                  <a:pt x="26407" y="172560"/>
                </a:lnTo>
                <a:lnTo>
                  <a:pt x="127243" y="172560"/>
                </a:lnTo>
                <a:lnTo>
                  <a:pt x="126886" y="170790"/>
                </a:lnTo>
                <a:lnTo>
                  <a:pt x="119950" y="160497"/>
                </a:lnTo>
                <a:lnTo>
                  <a:pt x="109671" y="153550"/>
                </a:lnTo>
                <a:lnTo>
                  <a:pt x="97096" y="151000"/>
                </a:lnTo>
                <a:close/>
              </a:path>
              <a:path w="280035" h="280670">
                <a:moveTo>
                  <a:pt x="127243" y="172560"/>
                </a:moveTo>
                <a:lnTo>
                  <a:pt x="32365" y="172560"/>
                </a:lnTo>
                <a:lnTo>
                  <a:pt x="103054" y="172581"/>
                </a:lnTo>
                <a:lnTo>
                  <a:pt x="107871" y="177387"/>
                </a:lnTo>
                <a:lnTo>
                  <a:pt x="107892" y="254034"/>
                </a:lnTo>
                <a:lnTo>
                  <a:pt x="103054" y="258871"/>
                </a:lnTo>
                <a:lnTo>
                  <a:pt x="127251" y="258871"/>
                </a:lnTo>
                <a:lnTo>
                  <a:pt x="129430" y="248097"/>
                </a:lnTo>
                <a:lnTo>
                  <a:pt x="129430" y="183376"/>
                </a:lnTo>
                <a:lnTo>
                  <a:pt x="127243" y="172560"/>
                </a:lnTo>
                <a:close/>
              </a:path>
              <a:path w="280035" h="280670">
                <a:moveTo>
                  <a:pt x="97096" y="0"/>
                </a:moveTo>
                <a:lnTo>
                  <a:pt x="32365" y="0"/>
                </a:lnTo>
                <a:lnTo>
                  <a:pt x="19785" y="2548"/>
                </a:lnTo>
                <a:lnTo>
                  <a:pt x="9495" y="9491"/>
                </a:lnTo>
                <a:lnTo>
                  <a:pt x="2549" y="19781"/>
                </a:lnTo>
                <a:lnTo>
                  <a:pt x="2" y="32355"/>
                </a:lnTo>
                <a:lnTo>
                  <a:pt x="0" y="97086"/>
                </a:lnTo>
                <a:lnTo>
                  <a:pt x="2564" y="109671"/>
                </a:lnTo>
                <a:lnTo>
                  <a:pt x="9509" y="119949"/>
                </a:lnTo>
                <a:lnTo>
                  <a:pt x="19782" y="126875"/>
                </a:lnTo>
                <a:lnTo>
                  <a:pt x="32365" y="129430"/>
                </a:lnTo>
                <a:lnTo>
                  <a:pt x="97096" y="129430"/>
                </a:lnTo>
                <a:lnTo>
                  <a:pt x="109686" y="126875"/>
                </a:lnTo>
                <a:lnTo>
                  <a:pt x="119953" y="119945"/>
                </a:lnTo>
                <a:lnTo>
                  <a:pt x="126886" y="109667"/>
                </a:lnTo>
                <a:lnTo>
                  <a:pt x="127247" y="107881"/>
                </a:lnTo>
                <a:lnTo>
                  <a:pt x="26407" y="107881"/>
                </a:lnTo>
                <a:lnTo>
                  <a:pt x="21590" y="103043"/>
                </a:lnTo>
                <a:lnTo>
                  <a:pt x="21570" y="26397"/>
                </a:lnTo>
                <a:lnTo>
                  <a:pt x="26397" y="21559"/>
                </a:lnTo>
                <a:lnTo>
                  <a:pt x="127243" y="21549"/>
                </a:lnTo>
                <a:lnTo>
                  <a:pt x="126886" y="19781"/>
                </a:lnTo>
                <a:lnTo>
                  <a:pt x="119950" y="9491"/>
                </a:lnTo>
                <a:lnTo>
                  <a:pt x="109671" y="2548"/>
                </a:lnTo>
                <a:lnTo>
                  <a:pt x="97096" y="0"/>
                </a:lnTo>
                <a:close/>
              </a:path>
              <a:path w="280035" h="280670">
                <a:moveTo>
                  <a:pt x="127243" y="21549"/>
                </a:moveTo>
                <a:lnTo>
                  <a:pt x="32365" y="21549"/>
                </a:lnTo>
                <a:lnTo>
                  <a:pt x="103054" y="21590"/>
                </a:lnTo>
                <a:lnTo>
                  <a:pt x="107860" y="26397"/>
                </a:lnTo>
                <a:lnTo>
                  <a:pt x="107871" y="103043"/>
                </a:lnTo>
                <a:lnTo>
                  <a:pt x="103054" y="107860"/>
                </a:lnTo>
                <a:lnTo>
                  <a:pt x="97096" y="107881"/>
                </a:lnTo>
                <a:lnTo>
                  <a:pt x="127247" y="107881"/>
                </a:lnTo>
                <a:lnTo>
                  <a:pt x="129430" y="97086"/>
                </a:lnTo>
                <a:lnTo>
                  <a:pt x="129428" y="32355"/>
                </a:lnTo>
                <a:lnTo>
                  <a:pt x="127243" y="21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15457552" y="8619287"/>
            <a:ext cx="7499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回顾会</a:t>
            </a:r>
            <a:r>
              <a:rPr sz="1400" spc="-50" dirty="0">
                <a:latin typeface="宋体" panose="02010600030101010101" pitchFamily="2" charset="-122"/>
                <a:cs typeface="宋体" panose="02010600030101010101" pitchFamily="2" charset="-122"/>
              </a:rPr>
              <a:t>议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5560022" y="8045316"/>
            <a:ext cx="545465" cy="506730"/>
            <a:chOff x="15560022" y="8045316"/>
            <a:chExt cx="545465" cy="506730"/>
          </a:xfrm>
        </p:grpSpPr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58978" y="8045316"/>
              <a:ext cx="146969" cy="32961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60022" y="8066933"/>
              <a:ext cx="146958" cy="1469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5591670" y="8230644"/>
              <a:ext cx="165735" cy="312420"/>
            </a:xfrm>
            <a:custGeom>
              <a:avLst/>
              <a:gdLst/>
              <a:ahLst/>
              <a:cxnLst/>
              <a:rect l="l" t="t" r="r" b="b"/>
              <a:pathLst>
                <a:path w="165734" h="312420">
                  <a:moveTo>
                    <a:pt x="0" y="147409"/>
                  </a:moveTo>
                  <a:lnTo>
                    <a:pt x="0" y="46134"/>
                  </a:lnTo>
                  <a:lnTo>
                    <a:pt x="3625" y="28178"/>
                  </a:lnTo>
                  <a:lnTo>
                    <a:pt x="13512" y="13513"/>
                  </a:lnTo>
                  <a:lnTo>
                    <a:pt x="28174" y="3626"/>
                  </a:lnTo>
                  <a:lnTo>
                    <a:pt x="46124" y="0"/>
                  </a:lnTo>
                  <a:lnTo>
                    <a:pt x="64078" y="3626"/>
                  </a:lnTo>
                  <a:lnTo>
                    <a:pt x="78739" y="13513"/>
                  </a:lnTo>
                  <a:lnTo>
                    <a:pt x="88624" y="28178"/>
                  </a:lnTo>
                  <a:lnTo>
                    <a:pt x="92248" y="46134"/>
                  </a:lnTo>
                  <a:lnTo>
                    <a:pt x="92248" y="139105"/>
                  </a:lnTo>
                  <a:lnTo>
                    <a:pt x="150414" y="184476"/>
                  </a:lnTo>
                  <a:lnTo>
                    <a:pt x="156767" y="190720"/>
                  </a:lnTo>
                  <a:lnTo>
                    <a:pt x="161495" y="198144"/>
                  </a:lnTo>
                  <a:lnTo>
                    <a:pt x="164443" y="206437"/>
                  </a:lnTo>
                  <a:lnTo>
                    <a:pt x="165460" y="215291"/>
                  </a:lnTo>
                  <a:lnTo>
                    <a:pt x="165460" y="311885"/>
                  </a:lnTo>
                  <a:lnTo>
                    <a:pt x="99567" y="311885"/>
                  </a:lnTo>
                  <a:lnTo>
                    <a:pt x="99567" y="231354"/>
                  </a:lnTo>
                  <a:lnTo>
                    <a:pt x="32459" y="199041"/>
                  </a:lnTo>
                  <a:lnTo>
                    <a:pt x="19016" y="190045"/>
                  </a:lnTo>
                  <a:lnTo>
                    <a:pt x="8788" y="177905"/>
                  </a:lnTo>
                  <a:lnTo>
                    <a:pt x="2281" y="163424"/>
                  </a:lnTo>
                  <a:lnTo>
                    <a:pt x="0" y="147409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57939" y="8066933"/>
              <a:ext cx="146969" cy="14695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5907788" y="8230644"/>
              <a:ext cx="165735" cy="312420"/>
            </a:xfrm>
            <a:custGeom>
              <a:avLst/>
              <a:gdLst/>
              <a:ahLst/>
              <a:cxnLst/>
              <a:rect l="l" t="t" r="r" b="b"/>
              <a:pathLst>
                <a:path w="165734" h="312420">
                  <a:moveTo>
                    <a:pt x="165460" y="147409"/>
                  </a:moveTo>
                  <a:lnTo>
                    <a:pt x="165460" y="46134"/>
                  </a:lnTo>
                  <a:lnTo>
                    <a:pt x="161836" y="28178"/>
                  </a:lnTo>
                  <a:lnTo>
                    <a:pt x="151953" y="13513"/>
                  </a:lnTo>
                  <a:lnTo>
                    <a:pt x="137295" y="3626"/>
                  </a:lnTo>
                  <a:lnTo>
                    <a:pt x="119347" y="0"/>
                  </a:lnTo>
                  <a:lnTo>
                    <a:pt x="101391" y="3626"/>
                  </a:lnTo>
                  <a:lnTo>
                    <a:pt x="86726" y="13513"/>
                  </a:lnTo>
                  <a:lnTo>
                    <a:pt x="76838" y="28178"/>
                  </a:lnTo>
                  <a:lnTo>
                    <a:pt x="73212" y="46134"/>
                  </a:lnTo>
                  <a:lnTo>
                    <a:pt x="73212" y="139105"/>
                  </a:lnTo>
                  <a:lnTo>
                    <a:pt x="15057" y="184476"/>
                  </a:lnTo>
                  <a:lnTo>
                    <a:pt x="8697" y="190720"/>
                  </a:lnTo>
                  <a:lnTo>
                    <a:pt x="3967" y="198144"/>
                  </a:lnTo>
                  <a:lnTo>
                    <a:pt x="1017" y="206437"/>
                  </a:lnTo>
                  <a:lnTo>
                    <a:pt x="0" y="215291"/>
                  </a:lnTo>
                  <a:lnTo>
                    <a:pt x="0" y="311885"/>
                  </a:lnTo>
                  <a:lnTo>
                    <a:pt x="65893" y="311885"/>
                  </a:lnTo>
                  <a:lnTo>
                    <a:pt x="65893" y="231354"/>
                  </a:lnTo>
                  <a:lnTo>
                    <a:pt x="133011" y="199041"/>
                  </a:lnTo>
                  <a:lnTo>
                    <a:pt x="146452" y="190045"/>
                  </a:lnTo>
                  <a:lnTo>
                    <a:pt x="156677" y="177905"/>
                  </a:lnTo>
                  <a:lnTo>
                    <a:pt x="163181" y="163424"/>
                  </a:lnTo>
                  <a:lnTo>
                    <a:pt x="165460" y="147409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5805613" y="8399126"/>
              <a:ext cx="53975" cy="143510"/>
            </a:xfrm>
            <a:custGeom>
              <a:avLst/>
              <a:gdLst/>
              <a:ahLst/>
              <a:cxnLst/>
              <a:rect l="l" t="t" r="r" b="b"/>
              <a:pathLst>
                <a:path w="53975" h="143509">
                  <a:moveTo>
                    <a:pt x="53684" y="143398"/>
                  </a:moveTo>
                  <a:lnTo>
                    <a:pt x="0" y="143398"/>
                  </a:lnTo>
                  <a:lnTo>
                    <a:pt x="0" y="0"/>
                  </a:lnTo>
                  <a:lnTo>
                    <a:pt x="53684" y="0"/>
                  </a:lnTo>
                  <a:lnTo>
                    <a:pt x="53684" y="143398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5732853" y="8365874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>
                  <a:moveTo>
                    <a:pt x="199208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5732853" y="8365874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>
                  <a:moveTo>
                    <a:pt x="0" y="0"/>
                  </a:moveTo>
                  <a:lnTo>
                    <a:pt x="199208" y="0"/>
                  </a:lnTo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6079330" y="3521770"/>
            <a:ext cx="222250" cy="240665"/>
            <a:chOff x="6079330" y="3521770"/>
            <a:chExt cx="222250" cy="240665"/>
          </a:xfrm>
        </p:grpSpPr>
        <p:sp>
          <p:nvSpPr>
            <p:cNvPr id="65" name="object 65"/>
            <p:cNvSpPr/>
            <p:nvPr/>
          </p:nvSpPr>
          <p:spPr>
            <a:xfrm>
              <a:off x="6181339" y="3539879"/>
              <a:ext cx="102235" cy="204470"/>
            </a:xfrm>
            <a:custGeom>
              <a:avLst/>
              <a:gdLst/>
              <a:ahLst/>
              <a:cxnLst/>
              <a:rect l="l" t="t" r="r" b="b"/>
              <a:pathLst>
                <a:path w="102235" h="204470">
                  <a:moveTo>
                    <a:pt x="0" y="0"/>
                  </a:moveTo>
                  <a:lnTo>
                    <a:pt x="102007" y="102017"/>
                  </a:lnTo>
                  <a:lnTo>
                    <a:pt x="0" y="204025"/>
                  </a:lnTo>
                </a:path>
              </a:pathLst>
            </a:custGeom>
            <a:ln w="36218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079330" y="3641894"/>
              <a:ext cx="204470" cy="0"/>
            </a:xfrm>
            <a:custGeom>
              <a:avLst/>
              <a:gdLst/>
              <a:ahLst/>
              <a:cxnLst/>
              <a:rect l="l" t="t" r="r" b="b"/>
              <a:pathLst>
                <a:path w="204470">
                  <a:moveTo>
                    <a:pt x="0" y="0"/>
                  </a:moveTo>
                  <a:lnTo>
                    <a:pt x="204014" y="0"/>
                  </a:lnTo>
                </a:path>
              </a:pathLst>
            </a:custGeom>
            <a:ln w="36218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4104528" y="2996161"/>
            <a:ext cx="187960" cy="173355"/>
            <a:chOff x="4104528" y="2996161"/>
            <a:chExt cx="187960" cy="173355"/>
          </a:xfrm>
        </p:grpSpPr>
        <p:sp>
          <p:nvSpPr>
            <p:cNvPr id="68" name="object 68"/>
            <p:cNvSpPr/>
            <p:nvPr/>
          </p:nvSpPr>
          <p:spPr>
            <a:xfrm>
              <a:off x="4118658" y="3075760"/>
              <a:ext cx="159385" cy="80010"/>
            </a:xfrm>
            <a:custGeom>
              <a:avLst/>
              <a:gdLst/>
              <a:ahLst/>
              <a:cxnLst/>
              <a:rect l="l" t="t" r="r" b="b"/>
              <a:pathLst>
                <a:path w="159385" h="80010">
                  <a:moveTo>
                    <a:pt x="159199" y="0"/>
                  </a:moveTo>
                  <a:lnTo>
                    <a:pt x="79589" y="79599"/>
                  </a:lnTo>
                  <a:lnTo>
                    <a:pt x="0" y="0"/>
                  </a:lnTo>
                </a:path>
              </a:pathLst>
            </a:custGeom>
            <a:ln w="28260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198252" y="2996161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0"/>
                  </a:moveTo>
                  <a:lnTo>
                    <a:pt x="0" y="159199"/>
                  </a:lnTo>
                </a:path>
              </a:pathLst>
            </a:custGeom>
            <a:ln w="28260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/>
          <p:cNvGrpSpPr/>
          <p:nvPr/>
        </p:nvGrpSpPr>
        <p:grpSpPr>
          <a:xfrm>
            <a:off x="8473778" y="3521770"/>
            <a:ext cx="222250" cy="240665"/>
            <a:chOff x="8473778" y="3521770"/>
            <a:chExt cx="222250" cy="240665"/>
          </a:xfrm>
        </p:grpSpPr>
        <p:sp>
          <p:nvSpPr>
            <p:cNvPr id="71" name="object 71"/>
            <p:cNvSpPr/>
            <p:nvPr/>
          </p:nvSpPr>
          <p:spPr>
            <a:xfrm>
              <a:off x="8575788" y="3539879"/>
              <a:ext cx="102235" cy="204470"/>
            </a:xfrm>
            <a:custGeom>
              <a:avLst/>
              <a:gdLst/>
              <a:ahLst/>
              <a:cxnLst/>
              <a:rect l="l" t="t" r="r" b="b"/>
              <a:pathLst>
                <a:path w="102234" h="204470">
                  <a:moveTo>
                    <a:pt x="0" y="0"/>
                  </a:moveTo>
                  <a:lnTo>
                    <a:pt x="102017" y="102017"/>
                  </a:lnTo>
                  <a:lnTo>
                    <a:pt x="0" y="204025"/>
                  </a:lnTo>
                </a:path>
              </a:pathLst>
            </a:custGeom>
            <a:ln w="36218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473778" y="3641894"/>
              <a:ext cx="204470" cy="0"/>
            </a:xfrm>
            <a:custGeom>
              <a:avLst/>
              <a:gdLst/>
              <a:ahLst/>
              <a:cxnLst/>
              <a:rect l="l" t="t" r="r" b="b"/>
              <a:pathLst>
                <a:path w="204470">
                  <a:moveTo>
                    <a:pt x="0" y="0"/>
                  </a:moveTo>
                  <a:lnTo>
                    <a:pt x="204025" y="0"/>
                  </a:lnTo>
                </a:path>
              </a:pathLst>
            </a:custGeom>
            <a:ln w="36218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3" name="object 7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87632" y="3537711"/>
            <a:ext cx="256980" cy="210004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9288515" y="6585401"/>
            <a:ext cx="1702435" cy="1371600"/>
            <a:chOff x="9288515" y="6585401"/>
            <a:chExt cx="1702435" cy="1371600"/>
          </a:xfrm>
        </p:grpSpPr>
        <p:sp>
          <p:nvSpPr>
            <p:cNvPr id="75" name="object 75"/>
            <p:cNvSpPr/>
            <p:nvPr/>
          </p:nvSpPr>
          <p:spPr>
            <a:xfrm>
              <a:off x="9375267" y="6672137"/>
              <a:ext cx="1615440" cy="1284605"/>
            </a:xfrm>
            <a:custGeom>
              <a:avLst/>
              <a:gdLst/>
              <a:ahLst/>
              <a:cxnLst/>
              <a:rect l="l" t="t" r="r" b="b"/>
              <a:pathLst>
                <a:path w="1615440" h="1284604">
                  <a:moveTo>
                    <a:pt x="1535272" y="0"/>
                  </a:moveTo>
                  <a:lnTo>
                    <a:pt x="80008" y="0"/>
                  </a:lnTo>
                  <a:lnTo>
                    <a:pt x="48865" y="6287"/>
                  </a:lnTo>
                  <a:lnTo>
                    <a:pt x="23433" y="23433"/>
                  </a:lnTo>
                  <a:lnTo>
                    <a:pt x="6287" y="48865"/>
                  </a:lnTo>
                  <a:lnTo>
                    <a:pt x="0" y="80008"/>
                  </a:lnTo>
                  <a:lnTo>
                    <a:pt x="0" y="1204518"/>
                  </a:lnTo>
                  <a:lnTo>
                    <a:pt x="6287" y="1235654"/>
                  </a:lnTo>
                  <a:lnTo>
                    <a:pt x="23432" y="1261083"/>
                  </a:lnTo>
                  <a:lnTo>
                    <a:pt x="48860" y="1278228"/>
                  </a:lnTo>
                  <a:lnTo>
                    <a:pt x="79997" y="1284515"/>
                  </a:lnTo>
                  <a:lnTo>
                    <a:pt x="1535272" y="1284515"/>
                  </a:lnTo>
                  <a:lnTo>
                    <a:pt x="1566409" y="1278228"/>
                  </a:lnTo>
                  <a:lnTo>
                    <a:pt x="1591837" y="1261082"/>
                  </a:lnTo>
                  <a:lnTo>
                    <a:pt x="1608982" y="1235650"/>
                  </a:lnTo>
                  <a:lnTo>
                    <a:pt x="1615270" y="1204507"/>
                  </a:lnTo>
                  <a:lnTo>
                    <a:pt x="1615270" y="80008"/>
                  </a:lnTo>
                  <a:lnTo>
                    <a:pt x="1608982" y="48865"/>
                  </a:lnTo>
                  <a:lnTo>
                    <a:pt x="1591837" y="23433"/>
                  </a:lnTo>
                  <a:lnTo>
                    <a:pt x="1566409" y="6287"/>
                  </a:lnTo>
                  <a:lnTo>
                    <a:pt x="1535272" y="0"/>
                  </a:lnTo>
                  <a:close/>
                </a:path>
              </a:pathLst>
            </a:custGeom>
            <a:solidFill>
              <a:srgbClr val="B9CE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297723" y="6594608"/>
              <a:ext cx="1615440" cy="325755"/>
            </a:xfrm>
            <a:custGeom>
              <a:avLst/>
              <a:gdLst/>
              <a:ahLst/>
              <a:cxnLst/>
              <a:rect l="l" t="t" r="r" b="b"/>
              <a:pathLst>
                <a:path w="1615440" h="325754">
                  <a:moveTo>
                    <a:pt x="1535272" y="0"/>
                  </a:moveTo>
                  <a:lnTo>
                    <a:pt x="80008" y="0"/>
                  </a:lnTo>
                  <a:lnTo>
                    <a:pt x="48865" y="6285"/>
                  </a:lnTo>
                  <a:lnTo>
                    <a:pt x="23433" y="23428"/>
                  </a:lnTo>
                  <a:lnTo>
                    <a:pt x="6287" y="48856"/>
                  </a:lnTo>
                  <a:lnTo>
                    <a:pt x="0" y="79997"/>
                  </a:lnTo>
                  <a:lnTo>
                    <a:pt x="0" y="325613"/>
                  </a:lnTo>
                  <a:lnTo>
                    <a:pt x="1615280" y="325613"/>
                  </a:lnTo>
                  <a:lnTo>
                    <a:pt x="1615280" y="79997"/>
                  </a:lnTo>
                  <a:lnTo>
                    <a:pt x="1608993" y="48856"/>
                  </a:lnTo>
                  <a:lnTo>
                    <a:pt x="1591846" y="23428"/>
                  </a:lnTo>
                  <a:lnTo>
                    <a:pt x="1566415" y="6285"/>
                  </a:lnTo>
                  <a:lnTo>
                    <a:pt x="1535272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9297723" y="6594608"/>
              <a:ext cx="1615440" cy="325755"/>
            </a:xfrm>
            <a:custGeom>
              <a:avLst/>
              <a:gdLst/>
              <a:ahLst/>
              <a:cxnLst/>
              <a:rect l="l" t="t" r="r" b="b"/>
              <a:pathLst>
                <a:path w="1615440" h="325754">
                  <a:moveTo>
                    <a:pt x="1615280" y="79997"/>
                  </a:moveTo>
                  <a:lnTo>
                    <a:pt x="1608993" y="48856"/>
                  </a:lnTo>
                  <a:lnTo>
                    <a:pt x="1591846" y="23428"/>
                  </a:lnTo>
                  <a:lnTo>
                    <a:pt x="1566415" y="6285"/>
                  </a:lnTo>
                  <a:lnTo>
                    <a:pt x="1535272" y="0"/>
                  </a:lnTo>
                  <a:lnTo>
                    <a:pt x="80008" y="0"/>
                  </a:lnTo>
                  <a:lnTo>
                    <a:pt x="48865" y="6285"/>
                  </a:lnTo>
                  <a:lnTo>
                    <a:pt x="23433" y="23428"/>
                  </a:lnTo>
                  <a:lnTo>
                    <a:pt x="6287" y="48856"/>
                  </a:lnTo>
                  <a:lnTo>
                    <a:pt x="0" y="79997"/>
                  </a:lnTo>
                  <a:lnTo>
                    <a:pt x="0" y="325613"/>
                  </a:lnTo>
                  <a:lnTo>
                    <a:pt x="1615280" y="325613"/>
                  </a:lnTo>
                  <a:lnTo>
                    <a:pt x="1615280" y="79997"/>
                  </a:lnTo>
                  <a:close/>
                </a:path>
              </a:pathLst>
            </a:custGeom>
            <a:ln w="18114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9297727" y="6920217"/>
              <a:ext cx="1615440" cy="959485"/>
            </a:xfrm>
            <a:custGeom>
              <a:avLst/>
              <a:gdLst/>
              <a:ahLst/>
              <a:cxnLst/>
              <a:rect l="l" t="t" r="r" b="b"/>
              <a:pathLst>
                <a:path w="1615440" h="959484">
                  <a:moveTo>
                    <a:pt x="1615280" y="0"/>
                  </a:moveTo>
                  <a:lnTo>
                    <a:pt x="0" y="0"/>
                  </a:lnTo>
                  <a:lnTo>
                    <a:pt x="0" y="878905"/>
                  </a:lnTo>
                  <a:lnTo>
                    <a:pt x="6287" y="910041"/>
                  </a:lnTo>
                  <a:lnTo>
                    <a:pt x="23433" y="935470"/>
                  </a:lnTo>
                  <a:lnTo>
                    <a:pt x="48865" y="952615"/>
                  </a:lnTo>
                  <a:lnTo>
                    <a:pt x="80008" y="958902"/>
                  </a:lnTo>
                  <a:lnTo>
                    <a:pt x="1535272" y="958902"/>
                  </a:lnTo>
                  <a:lnTo>
                    <a:pt x="1566415" y="952615"/>
                  </a:lnTo>
                  <a:lnTo>
                    <a:pt x="1591846" y="935470"/>
                  </a:lnTo>
                  <a:lnTo>
                    <a:pt x="1608993" y="910041"/>
                  </a:lnTo>
                  <a:lnTo>
                    <a:pt x="1615280" y="878905"/>
                  </a:lnTo>
                  <a:lnTo>
                    <a:pt x="1615280" y="0"/>
                  </a:lnTo>
                  <a:close/>
                </a:path>
              </a:pathLst>
            </a:custGeom>
            <a:solidFill>
              <a:srgbClr val="F4F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9297727" y="6920217"/>
              <a:ext cx="1615440" cy="959485"/>
            </a:xfrm>
            <a:custGeom>
              <a:avLst/>
              <a:gdLst/>
              <a:ahLst/>
              <a:cxnLst/>
              <a:rect l="l" t="t" r="r" b="b"/>
              <a:pathLst>
                <a:path w="1615440" h="959484">
                  <a:moveTo>
                    <a:pt x="0" y="0"/>
                  </a:moveTo>
                  <a:lnTo>
                    <a:pt x="0" y="878905"/>
                  </a:lnTo>
                  <a:lnTo>
                    <a:pt x="6287" y="910041"/>
                  </a:lnTo>
                  <a:lnTo>
                    <a:pt x="23433" y="935470"/>
                  </a:lnTo>
                  <a:lnTo>
                    <a:pt x="48865" y="952615"/>
                  </a:lnTo>
                  <a:lnTo>
                    <a:pt x="80008" y="958902"/>
                  </a:lnTo>
                  <a:lnTo>
                    <a:pt x="1535272" y="958902"/>
                  </a:lnTo>
                  <a:lnTo>
                    <a:pt x="1566415" y="952615"/>
                  </a:lnTo>
                  <a:lnTo>
                    <a:pt x="1591846" y="935470"/>
                  </a:lnTo>
                  <a:lnTo>
                    <a:pt x="1608993" y="910041"/>
                  </a:lnTo>
                  <a:lnTo>
                    <a:pt x="1615280" y="878905"/>
                  </a:lnTo>
                  <a:lnTo>
                    <a:pt x="1615280" y="0"/>
                  </a:lnTo>
                  <a:lnTo>
                    <a:pt x="0" y="0"/>
                  </a:lnTo>
                  <a:close/>
                </a:path>
              </a:pathLst>
            </a:custGeom>
            <a:ln w="18114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72005" y="6704850"/>
              <a:ext cx="112802" cy="112813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9425489" y="6635983"/>
            <a:ext cx="76073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2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关联需</a:t>
            </a:r>
            <a:r>
              <a:rPr sz="14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求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656897" y="7014127"/>
            <a:ext cx="941705" cy="771525"/>
            <a:chOff x="9656897" y="7014127"/>
            <a:chExt cx="941705" cy="771525"/>
          </a:xfrm>
        </p:grpSpPr>
        <p:sp>
          <p:nvSpPr>
            <p:cNvPr id="83" name="object 83"/>
            <p:cNvSpPr/>
            <p:nvPr/>
          </p:nvSpPr>
          <p:spPr>
            <a:xfrm>
              <a:off x="9656897" y="7014127"/>
              <a:ext cx="294640" cy="236220"/>
            </a:xfrm>
            <a:custGeom>
              <a:avLst/>
              <a:gdLst/>
              <a:ahLst/>
              <a:cxnLst/>
              <a:rect l="l" t="t" r="r" b="b"/>
              <a:pathLst>
                <a:path w="294640" h="236220">
                  <a:moveTo>
                    <a:pt x="294462" y="0"/>
                  </a:moveTo>
                  <a:lnTo>
                    <a:pt x="0" y="0"/>
                  </a:lnTo>
                  <a:lnTo>
                    <a:pt x="0" y="235783"/>
                  </a:lnTo>
                  <a:lnTo>
                    <a:pt x="236327" y="235783"/>
                  </a:lnTo>
                  <a:lnTo>
                    <a:pt x="294462" y="177649"/>
                  </a:lnTo>
                  <a:lnTo>
                    <a:pt x="294462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9893227" y="7191783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58134" y="0"/>
                  </a:moveTo>
                  <a:lnTo>
                    <a:pt x="0" y="0"/>
                  </a:lnTo>
                  <a:lnTo>
                    <a:pt x="0" y="58123"/>
                  </a:lnTo>
                  <a:lnTo>
                    <a:pt x="5813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9980216" y="7014127"/>
              <a:ext cx="294640" cy="236220"/>
            </a:xfrm>
            <a:custGeom>
              <a:avLst/>
              <a:gdLst/>
              <a:ahLst/>
              <a:cxnLst/>
              <a:rect l="l" t="t" r="r" b="b"/>
              <a:pathLst>
                <a:path w="294640" h="236220">
                  <a:moveTo>
                    <a:pt x="294462" y="0"/>
                  </a:moveTo>
                  <a:lnTo>
                    <a:pt x="0" y="0"/>
                  </a:lnTo>
                  <a:lnTo>
                    <a:pt x="0" y="235783"/>
                  </a:lnTo>
                  <a:lnTo>
                    <a:pt x="236327" y="235783"/>
                  </a:lnTo>
                  <a:lnTo>
                    <a:pt x="294462" y="177649"/>
                  </a:lnTo>
                  <a:lnTo>
                    <a:pt x="294462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0216547" y="7191783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58134" y="0"/>
                  </a:moveTo>
                  <a:lnTo>
                    <a:pt x="0" y="0"/>
                  </a:lnTo>
                  <a:lnTo>
                    <a:pt x="0" y="58123"/>
                  </a:lnTo>
                  <a:lnTo>
                    <a:pt x="5813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0303535" y="7014127"/>
              <a:ext cx="294640" cy="236220"/>
            </a:xfrm>
            <a:custGeom>
              <a:avLst/>
              <a:gdLst/>
              <a:ahLst/>
              <a:cxnLst/>
              <a:rect l="l" t="t" r="r" b="b"/>
              <a:pathLst>
                <a:path w="294640" h="236220">
                  <a:moveTo>
                    <a:pt x="294462" y="0"/>
                  </a:moveTo>
                  <a:lnTo>
                    <a:pt x="0" y="0"/>
                  </a:lnTo>
                  <a:lnTo>
                    <a:pt x="0" y="235783"/>
                  </a:lnTo>
                  <a:lnTo>
                    <a:pt x="236327" y="235783"/>
                  </a:lnTo>
                  <a:lnTo>
                    <a:pt x="294462" y="177649"/>
                  </a:lnTo>
                  <a:lnTo>
                    <a:pt x="294462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0539866" y="7191783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58134" y="0"/>
                  </a:moveTo>
                  <a:lnTo>
                    <a:pt x="0" y="0"/>
                  </a:lnTo>
                  <a:lnTo>
                    <a:pt x="0" y="58123"/>
                  </a:lnTo>
                  <a:lnTo>
                    <a:pt x="5813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9656897" y="7281780"/>
              <a:ext cx="294640" cy="236220"/>
            </a:xfrm>
            <a:custGeom>
              <a:avLst/>
              <a:gdLst/>
              <a:ahLst/>
              <a:cxnLst/>
              <a:rect l="l" t="t" r="r" b="b"/>
              <a:pathLst>
                <a:path w="294640" h="236220">
                  <a:moveTo>
                    <a:pt x="294462" y="0"/>
                  </a:moveTo>
                  <a:lnTo>
                    <a:pt x="0" y="0"/>
                  </a:lnTo>
                  <a:lnTo>
                    <a:pt x="0" y="235783"/>
                  </a:lnTo>
                  <a:lnTo>
                    <a:pt x="236327" y="235783"/>
                  </a:lnTo>
                  <a:lnTo>
                    <a:pt x="294462" y="177649"/>
                  </a:lnTo>
                  <a:lnTo>
                    <a:pt x="29446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9893227" y="7459424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58134" y="0"/>
                  </a:moveTo>
                  <a:lnTo>
                    <a:pt x="0" y="0"/>
                  </a:lnTo>
                  <a:lnTo>
                    <a:pt x="0" y="58134"/>
                  </a:lnTo>
                  <a:lnTo>
                    <a:pt x="5813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9980216" y="7281780"/>
              <a:ext cx="294640" cy="236220"/>
            </a:xfrm>
            <a:custGeom>
              <a:avLst/>
              <a:gdLst/>
              <a:ahLst/>
              <a:cxnLst/>
              <a:rect l="l" t="t" r="r" b="b"/>
              <a:pathLst>
                <a:path w="294640" h="236220">
                  <a:moveTo>
                    <a:pt x="294462" y="0"/>
                  </a:moveTo>
                  <a:lnTo>
                    <a:pt x="0" y="0"/>
                  </a:lnTo>
                  <a:lnTo>
                    <a:pt x="0" y="235783"/>
                  </a:lnTo>
                  <a:lnTo>
                    <a:pt x="236327" y="235783"/>
                  </a:lnTo>
                  <a:lnTo>
                    <a:pt x="294462" y="177649"/>
                  </a:lnTo>
                  <a:lnTo>
                    <a:pt x="29446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0216547" y="7459424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58134" y="0"/>
                  </a:moveTo>
                  <a:lnTo>
                    <a:pt x="0" y="0"/>
                  </a:lnTo>
                  <a:lnTo>
                    <a:pt x="0" y="58134"/>
                  </a:lnTo>
                  <a:lnTo>
                    <a:pt x="5813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0303535" y="7281780"/>
              <a:ext cx="294640" cy="236220"/>
            </a:xfrm>
            <a:custGeom>
              <a:avLst/>
              <a:gdLst/>
              <a:ahLst/>
              <a:cxnLst/>
              <a:rect l="l" t="t" r="r" b="b"/>
              <a:pathLst>
                <a:path w="294640" h="236220">
                  <a:moveTo>
                    <a:pt x="294462" y="0"/>
                  </a:moveTo>
                  <a:lnTo>
                    <a:pt x="0" y="0"/>
                  </a:lnTo>
                  <a:lnTo>
                    <a:pt x="0" y="235783"/>
                  </a:lnTo>
                  <a:lnTo>
                    <a:pt x="236327" y="235783"/>
                  </a:lnTo>
                  <a:lnTo>
                    <a:pt x="294462" y="177649"/>
                  </a:lnTo>
                  <a:lnTo>
                    <a:pt x="29446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0539866" y="7459424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58134" y="0"/>
                  </a:moveTo>
                  <a:lnTo>
                    <a:pt x="0" y="0"/>
                  </a:lnTo>
                  <a:lnTo>
                    <a:pt x="0" y="58134"/>
                  </a:lnTo>
                  <a:lnTo>
                    <a:pt x="5813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9656897" y="7549426"/>
              <a:ext cx="294640" cy="236220"/>
            </a:xfrm>
            <a:custGeom>
              <a:avLst/>
              <a:gdLst/>
              <a:ahLst/>
              <a:cxnLst/>
              <a:rect l="l" t="t" r="r" b="b"/>
              <a:pathLst>
                <a:path w="294640" h="236220">
                  <a:moveTo>
                    <a:pt x="294462" y="0"/>
                  </a:moveTo>
                  <a:lnTo>
                    <a:pt x="0" y="0"/>
                  </a:lnTo>
                  <a:lnTo>
                    <a:pt x="0" y="235783"/>
                  </a:lnTo>
                  <a:lnTo>
                    <a:pt x="236327" y="235783"/>
                  </a:lnTo>
                  <a:lnTo>
                    <a:pt x="294462" y="177649"/>
                  </a:lnTo>
                  <a:lnTo>
                    <a:pt x="294462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9893227" y="7727071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58134" y="0"/>
                  </a:moveTo>
                  <a:lnTo>
                    <a:pt x="0" y="0"/>
                  </a:lnTo>
                  <a:lnTo>
                    <a:pt x="0" y="58134"/>
                  </a:lnTo>
                  <a:lnTo>
                    <a:pt x="5813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9980216" y="7549426"/>
              <a:ext cx="294640" cy="236220"/>
            </a:xfrm>
            <a:custGeom>
              <a:avLst/>
              <a:gdLst/>
              <a:ahLst/>
              <a:cxnLst/>
              <a:rect l="l" t="t" r="r" b="b"/>
              <a:pathLst>
                <a:path w="294640" h="236220">
                  <a:moveTo>
                    <a:pt x="294462" y="0"/>
                  </a:moveTo>
                  <a:lnTo>
                    <a:pt x="0" y="0"/>
                  </a:lnTo>
                  <a:lnTo>
                    <a:pt x="0" y="235783"/>
                  </a:lnTo>
                  <a:lnTo>
                    <a:pt x="236327" y="235783"/>
                  </a:lnTo>
                  <a:lnTo>
                    <a:pt x="294462" y="177649"/>
                  </a:lnTo>
                  <a:lnTo>
                    <a:pt x="294462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0216547" y="7727071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58134" y="0"/>
                  </a:moveTo>
                  <a:lnTo>
                    <a:pt x="0" y="0"/>
                  </a:lnTo>
                  <a:lnTo>
                    <a:pt x="0" y="58134"/>
                  </a:lnTo>
                  <a:lnTo>
                    <a:pt x="58134" y="0"/>
                  </a:lnTo>
                  <a:close/>
                </a:path>
              </a:pathLst>
            </a:custGeom>
            <a:solidFill>
              <a:srgbClr val="609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0303535" y="7549426"/>
              <a:ext cx="294640" cy="236220"/>
            </a:xfrm>
            <a:custGeom>
              <a:avLst/>
              <a:gdLst/>
              <a:ahLst/>
              <a:cxnLst/>
              <a:rect l="l" t="t" r="r" b="b"/>
              <a:pathLst>
                <a:path w="294640" h="236220">
                  <a:moveTo>
                    <a:pt x="294462" y="0"/>
                  </a:moveTo>
                  <a:lnTo>
                    <a:pt x="0" y="0"/>
                  </a:lnTo>
                  <a:lnTo>
                    <a:pt x="0" y="235783"/>
                  </a:lnTo>
                  <a:lnTo>
                    <a:pt x="236327" y="235783"/>
                  </a:lnTo>
                  <a:lnTo>
                    <a:pt x="294462" y="177649"/>
                  </a:lnTo>
                  <a:lnTo>
                    <a:pt x="29446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0539866" y="7727071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58134" y="0"/>
                  </a:moveTo>
                  <a:lnTo>
                    <a:pt x="0" y="0"/>
                  </a:lnTo>
                  <a:lnTo>
                    <a:pt x="0" y="58134"/>
                  </a:lnTo>
                  <a:lnTo>
                    <a:pt x="5813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 txBox="1"/>
          <p:nvPr/>
        </p:nvSpPr>
        <p:spPr>
          <a:xfrm>
            <a:off x="15457552" y="5148965"/>
            <a:ext cx="7499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代码评</a:t>
            </a:r>
            <a:r>
              <a:rPr sz="1400" spc="-50" dirty="0">
                <a:latin typeface="宋体" panose="02010600030101010101" pitchFamily="2" charset="-122"/>
                <a:cs typeface="宋体" panose="02010600030101010101" pitchFamily="2" charset="-122"/>
              </a:rPr>
              <a:t>审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15566483" y="4740613"/>
            <a:ext cx="532130" cy="302895"/>
            <a:chOff x="15566483" y="4740613"/>
            <a:chExt cx="532130" cy="302895"/>
          </a:xfrm>
        </p:grpSpPr>
        <p:sp>
          <p:nvSpPr>
            <p:cNvPr id="103" name="object 103"/>
            <p:cNvSpPr/>
            <p:nvPr/>
          </p:nvSpPr>
          <p:spPr>
            <a:xfrm>
              <a:off x="15586902" y="4770826"/>
              <a:ext cx="121285" cy="242570"/>
            </a:xfrm>
            <a:custGeom>
              <a:avLst/>
              <a:gdLst/>
              <a:ahLst/>
              <a:cxnLst/>
              <a:rect l="l" t="t" r="r" b="b"/>
              <a:pathLst>
                <a:path w="121284" h="242570">
                  <a:moveTo>
                    <a:pt x="120970" y="241961"/>
                  </a:moveTo>
                  <a:lnTo>
                    <a:pt x="0" y="120970"/>
                  </a:lnTo>
                  <a:lnTo>
                    <a:pt x="120970" y="0"/>
                  </a:lnTo>
                </a:path>
              </a:pathLst>
            </a:custGeom>
            <a:ln w="408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5957036" y="4770826"/>
              <a:ext cx="121285" cy="242570"/>
            </a:xfrm>
            <a:custGeom>
              <a:avLst/>
              <a:gdLst/>
              <a:ahLst/>
              <a:cxnLst/>
              <a:rect l="l" t="t" r="r" b="b"/>
              <a:pathLst>
                <a:path w="121284" h="242570">
                  <a:moveTo>
                    <a:pt x="0" y="241961"/>
                  </a:moveTo>
                  <a:lnTo>
                    <a:pt x="121001" y="120970"/>
                  </a:lnTo>
                  <a:lnTo>
                    <a:pt x="0" y="0"/>
                  </a:lnTo>
                </a:path>
              </a:pathLst>
            </a:custGeom>
            <a:ln w="408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5797537" y="4761031"/>
              <a:ext cx="70485" cy="261620"/>
            </a:xfrm>
            <a:custGeom>
              <a:avLst/>
              <a:gdLst/>
              <a:ahLst/>
              <a:cxnLst/>
              <a:rect l="l" t="t" r="r" b="b"/>
              <a:pathLst>
                <a:path w="70484" h="261620">
                  <a:moveTo>
                    <a:pt x="69861" y="0"/>
                  </a:moveTo>
                  <a:lnTo>
                    <a:pt x="0" y="261531"/>
                  </a:lnTo>
                </a:path>
              </a:pathLst>
            </a:custGeom>
            <a:ln w="408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 txBox="1"/>
          <p:nvPr/>
        </p:nvSpPr>
        <p:spPr>
          <a:xfrm>
            <a:off x="9963025" y="4211223"/>
            <a:ext cx="362585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106680" marR="99060" algn="just">
              <a:lnSpc>
                <a:spcPct val="101000"/>
              </a:lnSpc>
            </a:pPr>
            <a:r>
              <a:rPr sz="1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维护团队</a:t>
            </a:r>
            <a:endParaRPr sz="1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359451" y="4775730"/>
            <a:ext cx="3077845" cy="3543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对项目负责，需要领导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团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队完成</a:t>
            </a:r>
            <a:r>
              <a:rPr sz="2150" spc="229" dirty="0">
                <a:latin typeface="宋体" panose="02010600030101010101" pitchFamily="2" charset="-122"/>
                <a:cs typeface="宋体" panose="02010600030101010101" pitchFamily="2" charset="-122"/>
              </a:rPr>
              <a:t>scrum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实践并体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现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其价值；在迭代过程中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需要负责排除团队遇到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一些困难，保证团队的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效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率和状态，同时做好团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队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的协调和沟通工作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882653" y="4995149"/>
            <a:ext cx="0" cy="3354070"/>
          </a:xfrm>
          <a:custGeom>
            <a:avLst/>
            <a:gdLst/>
            <a:ahLst/>
            <a:cxnLst/>
            <a:rect l="l" t="t" r="r" b="b"/>
            <a:pathLst>
              <a:path h="3354070">
                <a:moveTo>
                  <a:pt x="0" y="0"/>
                </a:moveTo>
                <a:lnTo>
                  <a:pt x="0" y="3353981"/>
                </a:lnTo>
              </a:path>
            </a:pathLst>
          </a:custGeom>
          <a:ln w="10470">
            <a:solidFill>
              <a:srgbClr val="2842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24</a:t>
            </a:r>
            <a:endParaRPr spc="16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1</a:t>
            </a:r>
            <a:endParaRPr spc="3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25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创建项目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466" y="2399895"/>
            <a:ext cx="14685010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项目是在规定的时间、预算和质量目标范围内完成项目的各种工作，属于战役层面的概念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在项目下可以包含多期迭代（即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scrum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模型中的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sprint），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具体的任务执行</a:t>
            </a:r>
            <a:r>
              <a:rPr sz="2850" spc="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39318" y="4610899"/>
            <a:ext cx="8431530" cy="158051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项目经理在</a:t>
            </a:r>
            <a:r>
              <a:rPr sz="2450" spc="-5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「</a:t>
            </a:r>
            <a:r>
              <a:rPr sz="215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</a:t>
            </a:r>
            <a:r>
              <a:rPr sz="2450" spc="-5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」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下</a:t>
            </a:r>
            <a:r>
              <a:rPr sz="2450" spc="-5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「</a:t>
            </a:r>
            <a:r>
              <a:rPr sz="215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创建项目</a:t>
            </a:r>
            <a:r>
              <a:rPr sz="2450" spc="-5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」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ts val="3960"/>
              </a:lnSpc>
              <a:spcBef>
                <a:spcPts val="95"/>
              </a:spcBef>
            </a:pPr>
            <a:r>
              <a:rPr sz="2150" spc="-5" dirty="0">
                <a:latin typeface="宋体" panose="02010600030101010101" pitchFamily="2" charset="-122"/>
                <a:cs typeface="宋体" panose="02010600030101010101" pitchFamily="2" charset="-122"/>
              </a:rPr>
              <a:t>设置项目起止日期、设置团队、关联产品/计划，及需要完成的需求，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来明确本项目的资源和需要完成的目标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39318" y="7069489"/>
            <a:ext cx="7300595" cy="203581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tips：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algn="just">
              <a:lnSpc>
                <a:spcPct val="153000"/>
              </a:lnSpc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老版本（12系列）中的“项目”代表的是一期具体的迭代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而新版版（15系列）中，“项目”的概念提高了一个层级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一个项目可以包含多个迭代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64870" y="4219766"/>
            <a:ext cx="7633334" cy="5256530"/>
            <a:chOff x="1664870" y="4219766"/>
            <a:chExt cx="7633334" cy="5256530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64870" y="4219766"/>
              <a:ext cx="7633275" cy="52563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9579" y="4328747"/>
              <a:ext cx="7355995" cy="497605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28629" y="7492002"/>
              <a:ext cx="389890" cy="152400"/>
            </a:xfrm>
            <a:custGeom>
              <a:avLst/>
              <a:gdLst/>
              <a:ahLst/>
              <a:cxnLst/>
              <a:rect l="l" t="t" r="r" b="b"/>
              <a:pathLst>
                <a:path w="389889" h="152400">
                  <a:moveTo>
                    <a:pt x="351397" y="75924"/>
                  </a:moveTo>
                  <a:lnTo>
                    <a:pt x="251039" y="134194"/>
                  </a:lnTo>
                  <a:lnTo>
                    <a:pt x="248714" y="136079"/>
                  </a:lnTo>
                  <a:lnTo>
                    <a:pt x="247112" y="138582"/>
                  </a:lnTo>
                  <a:lnTo>
                    <a:pt x="246348" y="141451"/>
                  </a:lnTo>
                  <a:lnTo>
                    <a:pt x="246516" y="144414"/>
                  </a:lnTo>
                  <a:lnTo>
                    <a:pt x="247605" y="147178"/>
                  </a:lnTo>
                  <a:lnTo>
                    <a:pt x="249479" y="149482"/>
                  </a:lnTo>
                  <a:lnTo>
                    <a:pt x="252002" y="151094"/>
                  </a:lnTo>
                  <a:lnTo>
                    <a:pt x="254882" y="151848"/>
                  </a:lnTo>
                  <a:lnTo>
                    <a:pt x="257866" y="151681"/>
                  </a:lnTo>
                  <a:lnTo>
                    <a:pt x="260651" y="150602"/>
                  </a:lnTo>
                  <a:lnTo>
                    <a:pt x="372909" y="85421"/>
                  </a:lnTo>
                  <a:lnTo>
                    <a:pt x="370323" y="85421"/>
                  </a:lnTo>
                  <a:lnTo>
                    <a:pt x="370323" y="84123"/>
                  </a:lnTo>
                  <a:lnTo>
                    <a:pt x="365517" y="84123"/>
                  </a:lnTo>
                  <a:lnTo>
                    <a:pt x="351397" y="75924"/>
                  </a:lnTo>
                  <a:close/>
                </a:path>
                <a:path w="389889" h="152400">
                  <a:moveTo>
                    <a:pt x="335058" y="66437"/>
                  </a:moveTo>
                  <a:lnTo>
                    <a:pt x="0" y="66437"/>
                  </a:lnTo>
                  <a:lnTo>
                    <a:pt x="0" y="85421"/>
                  </a:lnTo>
                  <a:lnTo>
                    <a:pt x="335040" y="85421"/>
                  </a:lnTo>
                  <a:lnTo>
                    <a:pt x="351397" y="75924"/>
                  </a:lnTo>
                  <a:lnTo>
                    <a:pt x="335058" y="66437"/>
                  </a:lnTo>
                  <a:close/>
                </a:path>
                <a:path w="389889" h="152400">
                  <a:moveTo>
                    <a:pt x="372927" y="66437"/>
                  </a:moveTo>
                  <a:lnTo>
                    <a:pt x="370323" y="66437"/>
                  </a:lnTo>
                  <a:lnTo>
                    <a:pt x="370323" y="85421"/>
                  </a:lnTo>
                  <a:lnTo>
                    <a:pt x="372909" y="85421"/>
                  </a:lnTo>
                  <a:lnTo>
                    <a:pt x="389265" y="75924"/>
                  </a:lnTo>
                  <a:lnTo>
                    <a:pt x="372927" y="66437"/>
                  </a:lnTo>
                  <a:close/>
                </a:path>
                <a:path w="389889" h="152400">
                  <a:moveTo>
                    <a:pt x="365517" y="67725"/>
                  </a:moveTo>
                  <a:lnTo>
                    <a:pt x="351397" y="75924"/>
                  </a:lnTo>
                  <a:lnTo>
                    <a:pt x="365517" y="84123"/>
                  </a:lnTo>
                  <a:lnTo>
                    <a:pt x="365517" y="67725"/>
                  </a:lnTo>
                  <a:close/>
                </a:path>
                <a:path w="389889" h="152400">
                  <a:moveTo>
                    <a:pt x="370323" y="67725"/>
                  </a:moveTo>
                  <a:lnTo>
                    <a:pt x="365517" y="67725"/>
                  </a:lnTo>
                  <a:lnTo>
                    <a:pt x="365517" y="84123"/>
                  </a:lnTo>
                  <a:lnTo>
                    <a:pt x="370323" y="84123"/>
                  </a:lnTo>
                  <a:lnTo>
                    <a:pt x="370323" y="67725"/>
                  </a:lnTo>
                  <a:close/>
                </a:path>
                <a:path w="389889" h="152400">
                  <a:moveTo>
                    <a:pt x="254882" y="0"/>
                  </a:moveTo>
                  <a:lnTo>
                    <a:pt x="246348" y="10397"/>
                  </a:lnTo>
                  <a:lnTo>
                    <a:pt x="247112" y="13277"/>
                  </a:lnTo>
                  <a:lnTo>
                    <a:pt x="248714" y="15779"/>
                  </a:lnTo>
                  <a:lnTo>
                    <a:pt x="251039" y="17653"/>
                  </a:lnTo>
                  <a:lnTo>
                    <a:pt x="351397" y="75924"/>
                  </a:lnTo>
                  <a:lnTo>
                    <a:pt x="365517" y="67725"/>
                  </a:lnTo>
                  <a:lnTo>
                    <a:pt x="370323" y="67725"/>
                  </a:lnTo>
                  <a:lnTo>
                    <a:pt x="370323" y="66437"/>
                  </a:lnTo>
                  <a:lnTo>
                    <a:pt x="372927" y="66437"/>
                  </a:lnTo>
                  <a:lnTo>
                    <a:pt x="260651" y="1246"/>
                  </a:lnTo>
                  <a:lnTo>
                    <a:pt x="257866" y="167"/>
                  </a:lnTo>
                  <a:lnTo>
                    <a:pt x="25488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822669" y="7396047"/>
            <a:ext cx="610870" cy="34226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62865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495"/>
              </a:spcBef>
            </a:pPr>
            <a:r>
              <a:rPr sz="1350" spc="-25" dirty="0">
                <a:latin typeface="微软雅黑" panose="020B0503020204020204" charset="-122"/>
                <a:cs typeface="微软雅黑" panose="020B0503020204020204" charset="-122"/>
              </a:rPr>
              <a:t>执行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28629" y="7922188"/>
            <a:ext cx="389890" cy="152400"/>
          </a:xfrm>
          <a:custGeom>
            <a:avLst/>
            <a:gdLst/>
            <a:ahLst/>
            <a:cxnLst/>
            <a:rect l="l" t="t" r="r" b="b"/>
            <a:pathLst>
              <a:path w="389889" h="152400">
                <a:moveTo>
                  <a:pt x="351397" y="75924"/>
                </a:moveTo>
                <a:lnTo>
                  <a:pt x="251039" y="134194"/>
                </a:lnTo>
                <a:lnTo>
                  <a:pt x="248714" y="136069"/>
                </a:lnTo>
                <a:lnTo>
                  <a:pt x="247112" y="138571"/>
                </a:lnTo>
                <a:lnTo>
                  <a:pt x="246348" y="141451"/>
                </a:lnTo>
                <a:lnTo>
                  <a:pt x="246516" y="144414"/>
                </a:lnTo>
                <a:lnTo>
                  <a:pt x="247605" y="147178"/>
                </a:lnTo>
                <a:lnTo>
                  <a:pt x="249479" y="149482"/>
                </a:lnTo>
                <a:lnTo>
                  <a:pt x="252002" y="151084"/>
                </a:lnTo>
                <a:lnTo>
                  <a:pt x="254882" y="151848"/>
                </a:lnTo>
                <a:lnTo>
                  <a:pt x="257866" y="151681"/>
                </a:lnTo>
                <a:lnTo>
                  <a:pt x="260651" y="150602"/>
                </a:lnTo>
                <a:lnTo>
                  <a:pt x="372909" y="85421"/>
                </a:lnTo>
                <a:lnTo>
                  <a:pt x="370323" y="85421"/>
                </a:lnTo>
                <a:lnTo>
                  <a:pt x="370323" y="84123"/>
                </a:lnTo>
                <a:lnTo>
                  <a:pt x="365517" y="84123"/>
                </a:lnTo>
                <a:lnTo>
                  <a:pt x="351397" y="75924"/>
                </a:lnTo>
                <a:close/>
              </a:path>
              <a:path w="389889" h="152400">
                <a:moveTo>
                  <a:pt x="335040" y="66427"/>
                </a:moveTo>
                <a:lnTo>
                  <a:pt x="0" y="66427"/>
                </a:lnTo>
                <a:lnTo>
                  <a:pt x="0" y="85421"/>
                </a:lnTo>
                <a:lnTo>
                  <a:pt x="335040" y="85421"/>
                </a:lnTo>
                <a:lnTo>
                  <a:pt x="351397" y="75924"/>
                </a:lnTo>
                <a:lnTo>
                  <a:pt x="335040" y="66427"/>
                </a:lnTo>
                <a:close/>
              </a:path>
              <a:path w="389889" h="152400">
                <a:moveTo>
                  <a:pt x="372909" y="66427"/>
                </a:moveTo>
                <a:lnTo>
                  <a:pt x="370323" y="66427"/>
                </a:lnTo>
                <a:lnTo>
                  <a:pt x="370323" y="85421"/>
                </a:lnTo>
                <a:lnTo>
                  <a:pt x="372909" y="85421"/>
                </a:lnTo>
                <a:lnTo>
                  <a:pt x="389265" y="75924"/>
                </a:lnTo>
                <a:lnTo>
                  <a:pt x="372909" y="66427"/>
                </a:lnTo>
                <a:close/>
              </a:path>
              <a:path w="389889" h="152400">
                <a:moveTo>
                  <a:pt x="365517" y="67725"/>
                </a:moveTo>
                <a:lnTo>
                  <a:pt x="351397" y="75924"/>
                </a:lnTo>
                <a:lnTo>
                  <a:pt x="365517" y="84123"/>
                </a:lnTo>
                <a:lnTo>
                  <a:pt x="365517" y="67725"/>
                </a:lnTo>
                <a:close/>
              </a:path>
              <a:path w="389889" h="152400">
                <a:moveTo>
                  <a:pt x="370323" y="67725"/>
                </a:moveTo>
                <a:lnTo>
                  <a:pt x="365517" y="67725"/>
                </a:lnTo>
                <a:lnTo>
                  <a:pt x="365517" y="84123"/>
                </a:lnTo>
                <a:lnTo>
                  <a:pt x="370323" y="84123"/>
                </a:lnTo>
                <a:lnTo>
                  <a:pt x="370323" y="67725"/>
                </a:lnTo>
                <a:close/>
              </a:path>
              <a:path w="389889" h="152400">
                <a:moveTo>
                  <a:pt x="254882" y="0"/>
                </a:moveTo>
                <a:lnTo>
                  <a:pt x="246348" y="10397"/>
                </a:lnTo>
                <a:lnTo>
                  <a:pt x="247112" y="13266"/>
                </a:lnTo>
                <a:lnTo>
                  <a:pt x="248714" y="15769"/>
                </a:lnTo>
                <a:lnTo>
                  <a:pt x="251039" y="17653"/>
                </a:lnTo>
                <a:lnTo>
                  <a:pt x="351397" y="75924"/>
                </a:lnTo>
                <a:lnTo>
                  <a:pt x="365517" y="67725"/>
                </a:lnTo>
                <a:lnTo>
                  <a:pt x="370323" y="67725"/>
                </a:lnTo>
                <a:lnTo>
                  <a:pt x="370323" y="66427"/>
                </a:lnTo>
                <a:lnTo>
                  <a:pt x="372909" y="66427"/>
                </a:lnTo>
                <a:lnTo>
                  <a:pt x="260651" y="1246"/>
                </a:lnTo>
                <a:lnTo>
                  <a:pt x="257866" y="167"/>
                </a:lnTo>
                <a:lnTo>
                  <a:pt x="25488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822669" y="7823374"/>
            <a:ext cx="610870" cy="35179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65405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515"/>
              </a:spcBef>
            </a:pPr>
            <a:r>
              <a:rPr sz="1350" spc="-25" dirty="0">
                <a:latin typeface="微软雅黑" panose="020B0503020204020204" charset="-122"/>
                <a:cs typeface="微软雅黑" panose="020B0503020204020204" charset="-122"/>
              </a:rPr>
              <a:t>执行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28629" y="8298239"/>
            <a:ext cx="389890" cy="152400"/>
          </a:xfrm>
          <a:custGeom>
            <a:avLst/>
            <a:gdLst/>
            <a:ahLst/>
            <a:cxnLst/>
            <a:rect l="l" t="t" r="r" b="b"/>
            <a:pathLst>
              <a:path w="389889" h="152400">
                <a:moveTo>
                  <a:pt x="351389" y="75928"/>
                </a:moveTo>
                <a:lnTo>
                  <a:pt x="251039" y="134194"/>
                </a:lnTo>
                <a:lnTo>
                  <a:pt x="248714" y="136069"/>
                </a:lnTo>
                <a:lnTo>
                  <a:pt x="247112" y="138571"/>
                </a:lnTo>
                <a:lnTo>
                  <a:pt x="246348" y="141451"/>
                </a:lnTo>
                <a:lnTo>
                  <a:pt x="246516" y="144414"/>
                </a:lnTo>
                <a:lnTo>
                  <a:pt x="247605" y="147189"/>
                </a:lnTo>
                <a:lnTo>
                  <a:pt x="249479" y="149482"/>
                </a:lnTo>
                <a:lnTo>
                  <a:pt x="252002" y="151094"/>
                </a:lnTo>
                <a:lnTo>
                  <a:pt x="254882" y="151848"/>
                </a:lnTo>
                <a:lnTo>
                  <a:pt x="257866" y="151681"/>
                </a:lnTo>
                <a:lnTo>
                  <a:pt x="260651" y="150602"/>
                </a:lnTo>
                <a:lnTo>
                  <a:pt x="372909" y="85421"/>
                </a:lnTo>
                <a:lnTo>
                  <a:pt x="370323" y="85421"/>
                </a:lnTo>
                <a:lnTo>
                  <a:pt x="370323" y="84133"/>
                </a:lnTo>
                <a:lnTo>
                  <a:pt x="365517" y="84133"/>
                </a:lnTo>
                <a:lnTo>
                  <a:pt x="351389" y="75928"/>
                </a:lnTo>
                <a:close/>
              </a:path>
              <a:path w="389889" h="152400">
                <a:moveTo>
                  <a:pt x="335027" y="66427"/>
                </a:moveTo>
                <a:lnTo>
                  <a:pt x="0" y="66427"/>
                </a:lnTo>
                <a:lnTo>
                  <a:pt x="0" y="85421"/>
                </a:lnTo>
                <a:lnTo>
                  <a:pt x="335040" y="85421"/>
                </a:lnTo>
                <a:lnTo>
                  <a:pt x="351389" y="75928"/>
                </a:lnTo>
                <a:lnTo>
                  <a:pt x="335027" y="66427"/>
                </a:lnTo>
                <a:close/>
              </a:path>
              <a:path w="389889" h="152400">
                <a:moveTo>
                  <a:pt x="372909" y="66427"/>
                </a:moveTo>
                <a:lnTo>
                  <a:pt x="370323" y="66427"/>
                </a:lnTo>
                <a:lnTo>
                  <a:pt x="370323" y="85421"/>
                </a:lnTo>
                <a:lnTo>
                  <a:pt x="372909" y="85421"/>
                </a:lnTo>
                <a:lnTo>
                  <a:pt x="389265" y="75924"/>
                </a:lnTo>
                <a:lnTo>
                  <a:pt x="372909" y="66427"/>
                </a:lnTo>
                <a:close/>
              </a:path>
              <a:path w="389889" h="152400">
                <a:moveTo>
                  <a:pt x="365517" y="67725"/>
                </a:moveTo>
                <a:lnTo>
                  <a:pt x="351389" y="75928"/>
                </a:lnTo>
                <a:lnTo>
                  <a:pt x="365517" y="84133"/>
                </a:lnTo>
                <a:lnTo>
                  <a:pt x="365517" y="67725"/>
                </a:lnTo>
                <a:close/>
              </a:path>
              <a:path w="389889" h="152400">
                <a:moveTo>
                  <a:pt x="370323" y="67725"/>
                </a:moveTo>
                <a:lnTo>
                  <a:pt x="365517" y="67725"/>
                </a:lnTo>
                <a:lnTo>
                  <a:pt x="365517" y="84133"/>
                </a:lnTo>
                <a:lnTo>
                  <a:pt x="370323" y="84133"/>
                </a:lnTo>
                <a:lnTo>
                  <a:pt x="370323" y="67725"/>
                </a:lnTo>
                <a:close/>
              </a:path>
              <a:path w="389889" h="152400">
                <a:moveTo>
                  <a:pt x="254882" y="0"/>
                </a:moveTo>
                <a:lnTo>
                  <a:pt x="246348" y="10408"/>
                </a:lnTo>
                <a:lnTo>
                  <a:pt x="247112" y="13277"/>
                </a:lnTo>
                <a:lnTo>
                  <a:pt x="248714" y="15769"/>
                </a:lnTo>
                <a:lnTo>
                  <a:pt x="251039" y="17653"/>
                </a:lnTo>
                <a:lnTo>
                  <a:pt x="351397" y="75924"/>
                </a:lnTo>
                <a:lnTo>
                  <a:pt x="365517" y="67725"/>
                </a:lnTo>
                <a:lnTo>
                  <a:pt x="370323" y="67725"/>
                </a:lnTo>
                <a:lnTo>
                  <a:pt x="370323" y="66427"/>
                </a:lnTo>
                <a:lnTo>
                  <a:pt x="372909" y="66427"/>
                </a:lnTo>
                <a:lnTo>
                  <a:pt x="260651" y="1246"/>
                </a:lnTo>
                <a:lnTo>
                  <a:pt x="257866" y="167"/>
                </a:lnTo>
                <a:lnTo>
                  <a:pt x="25488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822669" y="8203237"/>
            <a:ext cx="610870" cy="34226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6223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490"/>
              </a:spcBef>
            </a:pPr>
            <a:r>
              <a:rPr sz="1350" spc="-25" dirty="0">
                <a:latin typeface="微软雅黑" panose="020B0503020204020204" charset="-122"/>
                <a:cs typeface="微软雅黑" panose="020B0503020204020204" charset="-122"/>
              </a:rPr>
              <a:t>执行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28629" y="8743619"/>
            <a:ext cx="389890" cy="152400"/>
          </a:xfrm>
          <a:custGeom>
            <a:avLst/>
            <a:gdLst/>
            <a:ahLst/>
            <a:cxnLst/>
            <a:rect l="l" t="t" r="r" b="b"/>
            <a:pathLst>
              <a:path w="389889" h="152400">
                <a:moveTo>
                  <a:pt x="351389" y="75919"/>
                </a:moveTo>
                <a:lnTo>
                  <a:pt x="251039" y="134194"/>
                </a:lnTo>
                <a:lnTo>
                  <a:pt x="248714" y="136079"/>
                </a:lnTo>
                <a:lnTo>
                  <a:pt x="247112" y="138571"/>
                </a:lnTo>
                <a:lnTo>
                  <a:pt x="246348" y="141440"/>
                </a:lnTo>
                <a:lnTo>
                  <a:pt x="246516" y="144414"/>
                </a:lnTo>
                <a:lnTo>
                  <a:pt x="247605" y="147178"/>
                </a:lnTo>
                <a:lnTo>
                  <a:pt x="249479" y="149482"/>
                </a:lnTo>
                <a:lnTo>
                  <a:pt x="252002" y="151084"/>
                </a:lnTo>
                <a:lnTo>
                  <a:pt x="254882" y="151838"/>
                </a:lnTo>
                <a:lnTo>
                  <a:pt x="257866" y="151670"/>
                </a:lnTo>
                <a:lnTo>
                  <a:pt x="260651" y="150592"/>
                </a:lnTo>
                <a:lnTo>
                  <a:pt x="372907" y="85421"/>
                </a:lnTo>
                <a:lnTo>
                  <a:pt x="370323" y="85421"/>
                </a:lnTo>
                <a:lnTo>
                  <a:pt x="370323" y="84123"/>
                </a:lnTo>
                <a:lnTo>
                  <a:pt x="365517" y="84123"/>
                </a:lnTo>
                <a:lnTo>
                  <a:pt x="351389" y="75919"/>
                </a:lnTo>
                <a:close/>
              </a:path>
              <a:path w="389889" h="152400">
                <a:moveTo>
                  <a:pt x="335040" y="66427"/>
                </a:moveTo>
                <a:lnTo>
                  <a:pt x="0" y="66427"/>
                </a:lnTo>
                <a:lnTo>
                  <a:pt x="0" y="85421"/>
                </a:lnTo>
                <a:lnTo>
                  <a:pt x="335027" y="85421"/>
                </a:lnTo>
                <a:lnTo>
                  <a:pt x="351389" y="75919"/>
                </a:lnTo>
                <a:lnTo>
                  <a:pt x="335040" y="66427"/>
                </a:lnTo>
                <a:close/>
              </a:path>
              <a:path w="389889" h="152400">
                <a:moveTo>
                  <a:pt x="372909" y="66427"/>
                </a:moveTo>
                <a:lnTo>
                  <a:pt x="370323" y="66427"/>
                </a:lnTo>
                <a:lnTo>
                  <a:pt x="370323" y="85421"/>
                </a:lnTo>
                <a:lnTo>
                  <a:pt x="372907" y="85421"/>
                </a:lnTo>
                <a:lnTo>
                  <a:pt x="389265" y="75924"/>
                </a:lnTo>
                <a:lnTo>
                  <a:pt x="372909" y="66427"/>
                </a:lnTo>
                <a:close/>
              </a:path>
              <a:path w="389889" h="152400">
                <a:moveTo>
                  <a:pt x="365517" y="67715"/>
                </a:moveTo>
                <a:lnTo>
                  <a:pt x="351389" y="75919"/>
                </a:lnTo>
                <a:lnTo>
                  <a:pt x="365517" y="84123"/>
                </a:lnTo>
                <a:lnTo>
                  <a:pt x="365517" y="67715"/>
                </a:lnTo>
                <a:close/>
              </a:path>
              <a:path w="389889" h="152400">
                <a:moveTo>
                  <a:pt x="370323" y="67715"/>
                </a:moveTo>
                <a:lnTo>
                  <a:pt x="365517" y="67715"/>
                </a:lnTo>
                <a:lnTo>
                  <a:pt x="365517" y="84123"/>
                </a:lnTo>
                <a:lnTo>
                  <a:pt x="370323" y="84123"/>
                </a:lnTo>
                <a:lnTo>
                  <a:pt x="370323" y="67715"/>
                </a:lnTo>
                <a:close/>
              </a:path>
              <a:path w="389889" h="152400">
                <a:moveTo>
                  <a:pt x="254882" y="0"/>
                </a:moveTo>
                <a:lnTo>
                  <a:pt x="246348" y="10397"/>
                </a:lnTo>
                <a:lnTo>
                  <a:pt x="247112" y="13277"/>
                </a:lnTo>
                <a:lnTo>
                  <a:pt x="248714" y="15769"/>
                </a:lnTo>
                <a:lnTo>
                  <a:pt x="251039" y="17653"/>
                </a:lnTo>
                <a:lnTo>
                  <a:pt x="351389" y="75919"/>
                </a:lnTo>
                <a:lnTo>
                  <a:pt x="365517" y="67715"/>
                </a:lnTo>
                <a:lnTo>
                  <a:pt x="370323" y="67715"/>
                </a:lnTo>
                <a:lnTo>
                  <a:pt x="370323" y="66427"/>
                </a:lnTo>
                <a:lnTo>
                  <a:pt x="372909" y="66427"/>
                </a:lnTo>
                <a:lnTo>
                  <a:pt x="260651" y="1246"/>
                </a:lnTo>
                <a:lnTo>
                  <a:pt x="257866" y="167"/>
                </a:lnTo>
                <a:lnTo>
                  <a:pt x="25488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822669" y="8649558"/>
            <a:ext cx="610870" cy="34226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6096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480"/>
              </a:spcBef>
            </a:pPr>
            <a:r>
              <a:rPr sz="1350" spc="-25" dirty="0">
                <a:latin typeface="微软雅黑" panose="020B0503020204020204" charset="-122"/>
                <a:cs typeface="微软雅黑" panose="020B0503020204020204" charset="-122"/>
              </a:rPr>
              <a:t>执行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2</a:t>
            </a:r>
            <a:endParaRPr spc="35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26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创建迭代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466" y="2399895"/>
            <a:ext cx="13228319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在项目下创建迭代（即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scrum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模型中的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sprint），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以完成一期产品计划中的需求</a:t>
            </a:r>
            <a:r>
              <a:rPr sz="2850" spc="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850" spc="-35" dirty="0">
                <a:latin typeface="宋体" panose="02010600030101010101" pitchFamily="2" charset="-122"/>
                <a:cs typeface="宋体" panose="02010600030101010101" pitchFamily="2" charset="-122"/>
              </a:rPr>
              <a:t>创建迭代需要关联产品</a:t>
            </a:r>
            <a:r>
              <a:rPr sz="2850" spc="-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850" spc="-35" dirty="0">
                <a:latin typeface="宋体" panose="02010600030101010101" pitchFamily="2" charset="-122"/>
                <a:cs typeface="宋体" panose="02010600030101010101" pitchFamily="2" charset="-122"/>
              </a:rPr>
              <a:t>计划</a:t>
            </a:r>
            <a:r>
              <a:rPr sz="2850" spc="-210" dirty="0">
                <a:latin typeface="宋体" panose="02010600030101010101" pitchFamily="2" charset="-122"/>
                <a:cs typeface="宋体" panose="02010600030101010101" pitchFamily="2" charset="-122"/>
              </a:rPr>
              <a:t>， 或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者在产品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计划栏目直接由计划创建迭代</a:t>
            </a:r>
            <a:r>
              <a:rPr sz="2850" spc="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25466" y="6977536"/>
            <a:ext cx="862774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一期迭代里的需求、任务、测试等具体工作，统一在执行栏目里开展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49691" y="7664687"/>
            <a:ext cx="6701790" cy="2429510"/>
            <a:chOff x="1549691" y="7664687"/>
            <a:chExt cx="6701790" cy="242951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49691" y="7664687"/>
              <a:ext cx="6701366" cy="24292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8167" y="7855844"/>
              <a:ext cx="6256427" cy="198320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738166" y="3793404"/>
            <a:ext cx="11710670" cy="2364105"/>
            <a:chOff x="1738166" y="3793404"/>
            <a:chExt cx="11710670" cy="23641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8166" y="3793404"/>
              <a:ext cx="11710250" cy="23640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095810" y="3882269"/>
              <a:ext cx="255904" cy="255904"/>
            </a:xfrm>
            <a:custGeom>
              <a:avLst/>
              <a:gdLst/>
              <a:ahLst/>
              <a:cxnLst/>
              <a:rect l="l" t="t" r="r" b="b"/>
              <a:pathLst>
                <a:path w="255905" h="255904">
                  <a:moveTo>
                    <a:pt x="127629" y="0"/>
                  </a:moveTo>
                  <a:lnTo>
                    <a:pt x="77849" y="10180"/>
                  </a:lnTo>
                  <a:lnTo>
                    <a:pt x="37247" y="37704"/>
                  </a:lnTo>
                  <a:lnTo>
                    <a:pt x="9929" y="78442"/>
                  </a:lnTo>
                  <a:lnTo>
                    <a:pt x="0" y="128268"/>
                  </a:lnTo>
                  <a:lnTo>
                    <a:pt x="10180" y="178050"/>
                  </a:lnTo>
                  <a:lnTo>
                    <a:pt x="37705" y="218654"/>
                  </a:lnTo>
                  <a:lnTo>
                    <a:pt x="78447" y="245973"/>
                  </a:lnTo>
                  <a:lnTo>
                    <a:pt x="128278" y="255897"/>
                  </a:lnTo>
                  <a:lnTo>
                    <a:pt x="178054" y="245718"/>
                  </a:lnTo>
                  <a:lnTo>
                    <a:pt x="218655" y="218197"/>
                  </a:lnTo>
                  <a:lnTo>
                    <a:pt x="245973" y="177459"/>
                  </a:lnTo>
                  <a:lnTo>
                    <a:pt x="255897" y="127629"/>
                  </a:lnTo>
                  <a:lnTo>
                    <a:pt x="245718" y="77849"/>
                  </a:lnTo>
                  <a:lnTo>
                    <a:pt x="218197" y="37247"/>
                  </a:lnTo>
                  <a:lnTo>
                    <a:pt x="177459" y="9929"/>
                  </a:lnTo>
                  <a:lnTo>
                    <a:pt x="127629" y="0"/>
                  </a:lnTo>
                  <a:close/>
                </a:path>
              </a:pathLst>
            </a:custGeom>
            <a:solidFill>
              <a:srgbClr val="15A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6629" y="3961726"/>
              <a:ext cx="114289" cy="91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0054" y="735338"/>
            <a:ext cx="3362960" cy="149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50" b="1" spc="-325" dirty="0">
                <a:solidFill>
                  <a:srgbClr val="000000"/>
                </a:solidFill>
                <a:latin typeface="Verdana" panose="020B0604030504040204"/>
                <a:cs typeface="Verdana" panose="020B0604030504040204"/>
              </a:rPr>
              <a:t>CONTENTS</a:t>
            </a:r>
            <a:endParaRPr sz="4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5" dirty="0"/>
              <a:t>目录</a:t>
            </a:r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5371564" y="4661344"/>
            <a:ext cx="4775200" cy="6230620"/>
            <a:chOff x="5371564" y="4661344"/>
            <a:chExt cx="4775200" cy="623062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71564" y="4661344"/>
              <a:ext cx="4774723" cy="62301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98048" y="4888021"/>
              <a:ext cx="4257040" cy="5715000"/>
            </a:xfrm>
            <a:custGeom>
              <a:avLst/>
              <a:gdLst/>
              <a:ahLst/>
              <a:cxnLst/>
              <a:rect l="l" t="t" r="r" b="b"/>
              <a:pathLst>
                <a:path w="4257040" h="5715000">
                  <a:moveTo>
                    <a:pt x="4149318" y="0"/>
                  </a:moveTo>
                  <a:lnTo>
                    <a:pt x="107598" y="0"/>
                  </a:lnTo>
                  <a:lnTo>
                    <a:pt x="65717" y="8456"/>
                  </a:lnTo>
                  <a:lnTo>
                    <a:pt x="31516" y="31516"/>
                  </a:lnTo>
                  <a:lnTo>
                    <a:pt x="8456" y="65717"/>
                  </a:lnTo>
                  <a:lnTo>
                    <a:pt x="0" y="107598"/>
                  </a:lnTo>
                  <a:lnTo>
                    <a:pt x="0" y="5606939"/>
                  </a:lnTo>
                  <a:lnTo>
                    <a:pt x="8456" y="5648820"/>
                  </a:lnTo>
                  <a:lnTo>
                    <a:pt x="31516" y="5683021"/>
                  </a:lnTo>
                  <a:lnTo>
                    <a:pt x="65717" y="5706081"/>
                  </a:lnTo>
                  <a:lnTo>
                    <a:pt x="107598" y="5714538"/>
                  </a:lnTo>
                  <a:lnTo>
                    <a:pt x="4149318" y="5714538"/>
                  </a:lnTo>
                  <a:lnTo>
                    <a:pt x="4191199" y="5706081"/>
                  </a:lnTo>
                  <a:lnTo>
                    <a:pt x="4225401" y="5683021"/>
                  </a:lnTo>
                  <a:lnTo>
                    <a:pt x="4248461" y="5648820"/>
                  </a:lnTo>
                  <a:lnTo>
                    <a:pt x="4256917" y="5606939"/>
                  </a:lnTo>
                  <a:lnTo>
                    <a:pt x="4256917" y="107598"/>
                  </a:lnTo>
                  <a:lnTo>
                    <a:pt x="4248461" y="65717"/>
                  </a:lnTo>
                  <a:lnTo>
                    <a:pt x="4225401" y="31516"/>
                  </a:lnTo>
                  <a:lnTo>
                    <a:pt x="4191199" y="8456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829046" y="5596432"/>
            <a:ext cx="1494155" cy="1014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产品经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理</a:t>
            </a:r>
            <a:endParaRPr sz="2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创建产品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29046" y="6585753"/>
            <a:ext cx="1858010" cy="2350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89940">
              <a:lnSpc>
                <a:spcPct val="124000"/>
              </a:lnSpc>
              <a:spcBef>
                <a:spcPts val="95"/>
              </a:spcBef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需求管理计划管理</a:t>
            </a:r>
            <a:endParaRPr sz="2050">
              <a:latin typeface="PMingLiU"/>
              <a:cs typeface="PMingLiU"/>
            </a:endParaRPr>
          </a:p>
          <a:p>
            <a:pPr marL="12700" marR="5080">
              <a:lnSpc>
                <a:spcPct val="124000"/>
              </a:lnSpc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需求说明书评审</a:t>
            </a:r>
            <a:r>
              <a:rPr sz="2050" spc="-25" dirty="0">
                <a:solidFill>
                  <a:srgbClr val="666666"/>
                </a:solidFill>
                <a:latin typeface="PMingLiU"/>
                <a:cs typeface="PMingLiU"/>
              </a:rPr>
              <a:t>发布</a:t>
            </a:r>
            <a:endParaRPr sz="2050">
              <a:latin typeface="PMingLiU"/>
              <a:cs typeface="PMingLiU"/>
            </a:endParaRPr>
          </a:p>
          <a:p>
            <a:pPr marL="12700" marR="266700">
              <a:lnSpc>
                <a:spcPct val="124000"/>
              </a:lnSpc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需求跟踪矩阵</a:t>
            </a:r>
            <a:r>
              <a:rPr sz="2050" spc="-25" dirty="0">
                <a:solidFill>
                  <a:srgbClr val="666666"/>
                </a:solidFill>
                <a:latin typeface="PMingLiU"/>
                <a:cs typeface="PMingLiU"/>
              </a:rPr>
              <a:t>反馈</a:t>
            </a:r>
            <a:endParaRPr sz="205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7793" y="10083611"/>
            <a:ext cx="83566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61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84121" y="5134215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29" h="317500">
                <a:moveTo>
                  <a:pt x="3726305" y="0"/>
                </a:moveTo>
                <a:lnTo>
                  <a:pt x="158466" y="0"/>
                </a:lnTo>
                <a:lnTo>
                  <a:pt x="108379" y="8079"/>
                </a:lnTo>
                <a:lnTo>
                  <a:pt x="64879" y="30575"/>
                </a:lnTo>
                <a:lnTo>
                  <a:pt x="30575" y="64879"/>
                </a:lnTo>
                <a:lnTo>
                  <a:pt x="8079" y="108379"/>
                </a:lnTo>
                <a:lnTo>
                  <a:pt x="0" y="158466"/>
                </a:lnTo>
                <a:lnTo>
                  <a:pt x="8079" y="208552"/>
                </a:lnTo>
                <a:lnTo>
                  <a:pt x="30575" y="252053"/>
                </a:lnTo>
                <a:lnTo>
                  <a:pt x="64879" y="286357"/>
                </a:lnTo>
                <a:lnTo>
                  <a:pt x="108379" y="308853"/>
                </a:lnTo>
                <a:lnTo>
                  <a:pt x="158466" y="316932"/>
                </a:lnTo>
                <a:lnTo>
                  <a:pt x="3726305" y="316932"/>
                </a:lnTo>
                <a:lnTo>
                  <a:pt x="3776390" y="308853"/>
                </a:lnTo>
                <a:lnTo>
                  <a:pt x="3819888" y="286357"/>
                </a:lnTo>
                <a:lnTo>
                  <a:pt x="3854189" y="252053"/>
                </a:lnTo>
                <a:lnTo>
                  <a:pt x="3876683" y="208552"/>
                </a:lnTo>
                <a:lnTo>
                  <a:pt x="3884761" y="158466"/>
                </a:lnTo>
                <a:lnTo>
                  <a:pt x="3876683" y="108379"/>
                </a:lnTo>
                <a:lnTo>
                  <a:pt x="3854189" y="64879"/>
                </a:lnTo>
                <a:lnTo>
                  <a:pt x="3819888" y="30575"/>
                </a:lnTo>
                <a:lnTo>
                  <a:pt x="3776390" y="8079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029532" y="5139067"/>
            <a:ext cx="211074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PRODUCT</a:t>
            </a:r>
            <a:r>
              <a:rPr sz="1750" b="1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OWNER</a:t>
            </a:r>
            <a:endParaRPr sz="175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08707" y="483461"/>
            <a:ext cx="8855710" cy="6177915"/>
            <a:chOff x="5908707" y="483461"/>
            <a:chExt cx="8855710" cy="6177915"/>
          </a:xfrm>
        </p:grpSpPr>
        <p:sp>
          <p:nvSpPr>
            <p:cNvPr id="13" name="object 13"/>
            <p:cNvSpPr/>
            <p:nvPr/>
          </p:nvSpPr>
          <p:spPr>
            <a:xfrm>
              <a:off x="5908707" y="5265072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5">
                  <a:moveTo>
                    <a:pt x="27611" y="0"/>
                  </a:moveTo>
                  <a:lnTo>
                    <a:pt x="16865" y="2170"/>
                  </a:lnTo>
                  <a:lnTo>
                    <a:pt x="8088" y="8088"/>
                  </a:lnTo>
                  <a:lnTo>
                    <a:pt x="2170" y="16865"/>
                  </a:lnTo>
                  <a:lnTo>
                    <a:pt x="0" y="27611"/>
                  </a:lnTo>
                  <a:lnTo>
                    <a:pt x="2170" y="38357"/>
                  </a:lnTo>
                  <a:lnTo>
                    <a:pt x="8088" y="47134"/>
                  </a:lnTo>
                  <a:lnTo>
                    <a:pt x="16865" y="53053"/>
                  </a:lnTo>
                  <a:lnTo>
                    <a:pt x="27611" y="55223"/>
                  </a:lnTo>
                  <a:lnTo>
                    <a:pt x="38357" y="53053"/>
                  </a:lnTo>
                  <a:lnTo>
                    <a:pt x="47134" y="47134"/>
                  </a:lnTo>
                  <a:lnTo>
                    <a:pt x="53053" y="38357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9224" y="483461"/>
              <a:ext cx="4774723" cy="617782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218919" y="705997"/>
              <a:ext cx="4257040" cy="5667375"/>
            </a:xfrm>
            <a:custGeom>
              <a:avLst/>
              <a:gdLst/>
              <a:ahLst/>
              <a:cxnLst/>
              <a:rect l="l" t="t" r="r" b="b"/>
              <a:pathLst>
                <a:path w="4257040" h="5667375">
                  <a:moveTo>
                    <a:pt x="4149318" y="0"/>
                  </a:moveTo>
                  <a:lnTo>
                    <a:pt x="107588" y="0"/>
                  </a:lnTo>
                  <a:lnTo>
                    <a:pt x="65713" y="8454"/>
                  </a:lnTo>
                  <a:lnTo>
                    <a:pt x="31514" y="31512"/>
                  </a:lnTo>
                  <a:lnTo>
                    <a:pt x="8455" y="65713"/>
                  </a:lnTo>
                  <a:lnTo>
                    <a:pt x="0" y="107598"/>
                  </a:lnTo>
                  <a:lnTo>
                    <a:pt x="0" y="5559506"/>
                  </a:lnTo>
                  <a:lnTo>
                    <a:pt x="8455" y="5601387"/>
                  </a:lnTo>
                  <a:lnTo>
                    <a:pt x="31514" y="5635588"/>
                  </a:lnTo>
                  <a:lnTo>
                    <a:pt x="65713" y="5658648"/>
                  </a:lnTo>
                  <a:lnTo>
                    <a:pt x="107588" y="5667104"/>
                  </a:lnTo>
                  <a:lnTo>
                    <a:pt x="4149318" y="5667104"/>
                  </a:lnTo>
                  <a:lnTo>
                    <a:pt x="4191198" y="5658648"/>
                  </a:lnTo>
                  <a:lnTo>
                    <a:pt x="4225396" y="5635588"/>
                  </a:lnTo>
                  <a:lnTo>
                    <a:pt x="4248452" y="5601387"/>
                  </a:lnTo>
                  <a:lnTo>
                    <a:pt x="4256907" y="5559506"/>
                  </a:lnTo>
                  <a:lnTo>
                    <a:pt x="4256907" y="107598"/>
                  </a:lnTo>
                  <a:lnTo>
                    <a:pt x="4248452" y="65713"/>
                  </a:lnTo>
                  <a:lnTo>
                    <a:pt x="4225396" y="31512"/>
                  </a:lnTo>
                  <a:lnTo>
                    <a:pt x="4191198" y="8454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3407856" y="5854153"/>
            <a:ext cx="836294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69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04988" y="952193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30" h="317500">
                <a:moveTo>
                  <a:pt x="3726305" y="0"/>
                </a:moveTo>
                <a:lnTo>
                  <a:pt x="158466" y="0"/>
                </a:lnTo>
                <a:lnTo>
                  <a:pt x="108379" y="8077"/>
                </a:lnTo>
                <a:lnTo>
                  <a:pt x="64879" y="30571"/>
                </a:lnTo>
                <a:lnTo>
                  <a:pt x="30575" y="64872"/>
                </a:lnTo>
                <a:lnTo>
                  <a:pt x="8079" y="108370"/>
                </a:lnTo>
                <a:lnTo>
                  <a:pt x="0" y="158455"/>
                </a:lnTo>
                <a:lnTo>
                  <a:pt x="8079" y="208542"/>
                </a:lnTo>
                <a:lnTo>
                  <a:pt x="30575" y="252042"/>
                </a:lnTo>
                <a:lnTo>
                  <a:pt x="64879" y="286346"/>
                </a:lnTo>
                <a:lnTo>
                  <a:pt x="108379" y="308843"/>
                </a:lnTo>
                <a:lnTo>
                  <a:pt x="158466" y="316922"/>
                </a:lnTo>
                <a:lnTo>
                  <a:pt x="3726305" y="316922"/>
                </a:lnTo>
                <a:lnTo>
                  <a:pt x="3776391" y="308843"/>
                </a:lnTo>
                <a:lnTo>
                  <a:pt x="3819892" y="286346"/>
                </a:lnTo>
                <a:lnTo>
                  <a:pt x="3854196" y="252042"/>
                </a:lnTo>
                <a:lnTo>
                  <a:pt x="3876692" y="208542"/>
                </a:lnTo>
                <a:lnTo>
                  <a:pt x="3884771" y="158455"/>
                </a:lnTo>
                <a:lnTo>
                  <a:pt x="3876692" y="108370"/>
                </a:lnTo>
                <a:lnTo>
                  <a:pt x="3854196" y="64872"/>
                </a:lnTo>
                <a:lnTo>
                  <a:pt x="3819892" y="30571"/>
                </a:lnTo>
                <a:lnTo>
                  <a:pt x="3776391" y="8077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449913" y="841504"/>
            <a:ext cx="2486660" cy="429958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5"/>
              </a:spcBef>
            </a:pPr>
            <a:r>
              <a:rPr sz="1750" b="1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PROJECT</a:t>
            </a:r>
            <a:r>
              <a:rPr sz="1750" b="1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MANAGER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项目经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理</a:t>
            </a:r>
            <a:endParaRPr sz="2900">
              <a:latin typeface="PMingLiU"/>
              <a:cs typeface="PMingLiU"/>
            </a:endParaRPr>
          </a:p>
          <a:p>
            <a:pPr marL="12700" marR="1418590">
              <a:lnSpc>
                <a:spcPct val="124000"/>
              </a:lnSpc>
              <a:spcBef>
                <a:spcPts val="1265"/>
              </a:spcBef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创建项目</a:t>
            </a:r>
            <a:r>
              <a:rPr sz="2050" spc="-25" dirty="0">
                <a:solidFill>
                  <a:srgbClr val="666666"/>
                </a:solidFill>
                <a:latin typeface="PMingLiU"/>
                <a:cs typeface="PMingLiU"/>
              </a:rPr>
              <a:t>估算</a:t>
            </a:r>
            <a:endParaRPr sz="2050">
              <a:latin typeface="PMingLiU"/>
              <a:cs typeface="PMingLiU"/>
            </a:endParaRPr>
          </a:p>
          <a:p>
            <a:pPr marL="12700" marR="1418590">
              <a:lnSpc>
                <a:spcPct val="124000"/>
              </a:lnSpc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阶段计划阶段执行</a:t>
            </a:r>
            <a:endParaRPr sz="2050">
              <a:latin typeface="PMingLiU"/>
              <a:cs typeface="PMingLiU"/>
            </a:endParaRPr>
          </a:p>
          <a:p>
            <a:pPr marL="12700" marR="895350">
              <a:lnSpc>
                <a:spcPct val="124000"/>
              </a:lnSpc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需求跟踪矩阵干系人管理</a:t>
            </a:r>
            <a:endParaRPr sz="2050">
              <a:latin typeface="PMingLiU"/>
              <a:cs typeface="PMingLiU"/>
            </a:endParaRPr>
          </a:p>
          <a:p>
            <a:pPr marL="12700" marR="673100">
              <a:lnSpc>
                <a:spcPct val="124000"/>
              </a:lnSpc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问题 / 风险管理</a:t>
            </a: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组织评审</a:t>
            </a:r>
            <a:endParaRPr sz="2050">
              <a:latin typeface="PMingLiU"/>
              <a:cs typeface="PMingLiU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989224" y="1083039"/>
            <a:ext cx="4775200" cy="9808845"/>
            <a:chOff x="9989224" y="1083039"/>
            <a:chExt cx="4775200" cy="9808845"/>
          </a:xfrm>
        </p:grpSpPr>
        <p:sp>
          <p:nvSpPr>
            <p:cNvPr id="20" name="object 20"/>
            <p:cNvSpPr/>
            <p:nvPr/>
          </p:nvSpPr>
          <p:spPr>
            <a:xfrm>
              <a:off x="10529578" y="1083039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4">
                  <a:moveTo>
                    <a:pt x="27611" y="0"/>
                  </a:moveTo>
                  <a:lnTo>
                    <a:pt x="16865" y="2170"/>
                  </a:lnTo>
                  <a:lnTo>
                    <a:pt x="8088" y="8088"/>
                  </a:lnTo>
                  <a:lnTo>
                    <a:pt x="2170" y="16865"/>
                  </a:lnTo>
                  <a:lnTo>
                    <a:pt x="0" y="27611"/>
                  </a:lnTo>
                  <a:lnTo>
                    <a:pt x="2170" y="38362"/>
                  </a:lnTo>
                  <a:lnTo>
                    <a:pt x="8088" y="47138"/>
                  </a:lnTo>
                  <a:lnTo>
                    <a:pt x="16865" y="53054"/>
                  </a:lnTo>
                  <a:lnTo>
                    <a:pt x="27611" y="55223"/>
                  </a:lnTo>
                  <a:lnTo>
                    <a:pt x="38357" y="53054"/>
                  </a:lnTo>
                  <a:lnTo>
                    <a:pt x="47134" y="47138"/>
                  </a:lnTo>
                  <a:lnTo>
                    <a:pt x="53053" y="38362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9224" y="6399512"/>
              <a:ext cx="4774723" cy="449200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218918" y="6621298"/>
              <a:ext cx="4257040" cy="3981450"/>
            </a:xfrm>
            <a:custGeom>
              <a:avLst/>
              <a:gdLst/>
              <a:ahLst/>
              <a:cxnLst/>
              <a:rect l="l" t="t" r="r" b="b"/>
              <a:pathLst>
                <a:path w="4257040" h="3981450">
                  <a:moveTo>
                    <a:pt x="4149318" y="0"/>
                  </a:moveTo>
                  <a:lnTo>
                    <a:pt x="107588" y="0"/>
                  </a:lnTo>
                  <a:lnTo>
                    <a:pt x="65713" y="8454"/>
                  </a:lnTo>
                  <a:lnTo>
                    <a:pt x="31514" y="31512"/>
                  </a:lnTo>
                  <a:lnTo>
                    <a:pt x="8455" y="65713"/>
                  </a:lnTo>
                  <a:lnTo>
                    <a:pt x="0" y="107598"/>
                  </a:lnTo>
                  <a:lnTo>
                    <a:pt x="0" y="3873662"/>
                  </a:lnTo>
                  <a:lnTo>
                    <a:pt x="8455" y="3915543"/>
                  </a:lnTo>
                  <a:lnTo>
                    <a:pt x="31514" y="3949744"/>
                  </a:lnTo>
                  <a:lnTo>
                    <a:pt x="65713" y="3972804"/>
                  </a:lnTo>
                  <a:lnTo>
                    <a:pt x="107588" y="3981260"/>
                  </a:lnTo>
                  <a:lnTo>
                    <a:pt x="4149318" y="3981260"/>
                  </a:lnTo>
                  <a:lnTo>
                    <a:pt x="4191198" y="3972804"/>
                  </a:lnTo>
                  <a:lnTo>
                    <a:pt x="4225396" y="3949744"/>
                  </a:lnTo>
                  <a:lnTo>
                    <a:pt x="4248452" y="3915543"/>
                  </a:lnTo>
                  <a:lnTo>
                    <a:pt x="4256907" y="3873662"/>
                  </a:lnTo>
                  <a:lnTo>
                    <a:pt x="4256907" y="107598"/>
                  </a:lnTo>
                  <a:lnTo>
                    <a:pt x="4248452" y="65713"/>
                  </a:lnTo>
                  <a:lnTo>
                    <a:pt x="4225396" y="31512"/>
                  </a:lnTo>
                  <a:lnTo>
                    <a:pt x="4191198" y="8454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3411077" y="10083611"/>
            <a:ext cx="833119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27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04988" y="6867486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30" h="317500">
                <a:moveTo>
                  <a:pt x="3726305" y="0"/>
                </a:moveTo>
                <a:lnTo>
                  <a:pt x="158466" y="0"/>
                </a:lnTo>
                <a:lnTo>
                  <a:pt x="108379" y="8079"/>
                </a:lnTo>
                <a:lnTo>
                  <a:pt x="64879" y="30575"/>
                </a:lnTo>
                <a:lnTo>
                  <a:pt x="30575" y="64879"/>
                </a:lnTo>
                <a:lnTo>
                  <a:pt x="8079" y="108379"/>
                </a:lnTo>
                <a:lnTo>
                  <a:pt x="0" y="158466"/>
                </a:lnTo>
                <a:lnTo>
                  <a:pt x="8079" y="208552"/>
                </a:lnTo>
                <a:lnTo>
                  <a:pt x="30575" y="252053"/>
                </a:lnTo>
                <a:lnTo>
                  <a:pt x="64879" y="286357"/>
                </a:lnTo>
                <a:lnTo>
                  <a:pt x="108379" y="308853"/>
                </a:lnTo>
                <a:lnTo>
                  <a:pt x="158466" y="316932"/>
                </a:lnTo>
                <a:lnTo>
                  <a:pt x="3726305" y="316932"/>
                </a:lnTo>
                <a:lnTo>
                  <a:pt x="3776391" y="308853"/>
                </a:lnTo>
                <a:lnTo>
                  <a:pt x="3819892" y="286357"/>
                </a:lnTo>
                <a:lnTo>
                  <a:pt x="3854196" y="252053"/>
                </a:lnTo>
                <a:lnTo>
                  <a:pt x="3876692" y="208552"/>
                </a:lnTo>
                <a:lnTo>
                  <a:pt x="3884771" y="158466"/>
                </a:lnTo>
                <a:lnTo>
                  <a:pt x="3876692" y="108379"/>
                </a:lnTo>
                <a:lnTo>
                  <a:pt x="3854196" y="64879"/>
                </a:lnTo>
                <a:lnTo>
                  <a:pt x="3819892" y="30575"/>
                </a:lnTo>
                <a:lnTo>
                  <a:pt x="3776391" y="8079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449913" y="6756804"/>
            <a:ext cx="2873375" cy="275018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5"/>
              </a:spcBef>
            </a:pPr>
            <a:r>
              <a:rPr sz="175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DEV</a:t>
            </a:r>
            <a:r>
              <a:rPr sz="1750" b="1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TEAM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900" spc="-10" dirty="0">
                <a:solidFill>
                  <a:srgbClr val="0947D1"/>
                </a:solidFill>
                <a:latin typeface="PMingLiU"/>
                <a:cs typeface="PMingLiU"/>
              </a:rPr>
              <a:t>设计/开发团队</a:t>
            </a:r>
            <a:endParaRPr sz="2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指派设计/开发任务</a:t>
            </a:r>
            <a:endParaRPr sz="2050">
              <a:latin typeface="PMingLiU"/>
              <a:cs typeface="PMingLiU"/>
            </a:endParaRPr>
          </a:p>
          <a:p>
            <a:pPr marL="12700" marR="5080">
              <a:lnSpc>
                <a:spcPct val="124000"/>
              </a:lnSpc>
            </a:pPr>
            <a:r>
              <a:rPr sz="2050" dirty="0">
                <a:solidFill>
                  <a:srgbClr val="666666"/>
                </a:solidFill>
                <a:latin typeface="PMingLiU"/>
                <a:cs typeface="PMingLiU"/>
              </a:rPr>
              <a:t>提交/变更/关联/评审设</a:t>
            </a:r>
            <a:r>
              <a:rPr sz="2050" spc="-50" dirty="0">
                <a:solidFill>
                  <a:srgbClr val="666666"/>
                </a:solidFill>
                <a:latin typeface="PMingLiU"/>
                <a:cs typeface="PMingLiU"/>
              </a:rPr>
              <a:t>计</a:t>
            </a:r>
            <a:r>
              <a:rPr sz="2050" dirty="0">
                <a:solidFill>
                  <a:srgbClr val="666666"/>
                </a:solidFill>
                <a:latin typeface="PMingLiU"/>
                <a:cs typeface="PMingLiU"/>
              </a:rPr>
              <a:t>创建版本/提</a:t>
            </a:r>
            <a:r>
              <a:rPr sz="2050" spc="-50" dirty="0">
                <a:solidFill>
                  <a:srgbClr val="666666"/>
                </a:solidFill>
                <a:latin typeface="PMingLiU"/>
                <a:cs typeface="PMingLiU"/>
              </a:rPr>
              <a:t>测</a:t>
            </a:r>
            <a:endParaRPr sz="20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代码评审</a:t>
            </a:r>
            <a:endParaRPr sz="2050">
              <a:latin typeface="PMingLiU"/>
              <a:cs typeface="PMingLiU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529578" y="483461"/>
            <a:ext cx="8852535" cy="6570345"/>
            <a:chOff x="10529578" y="483461"/>
            <a:chExt cx="8852535" cy="6570345"/>
          </a:xfrm>
        </p:grpSpPr>
        <p:sp>
          <p:nvSpPr>
            <p:cNvPr id="27" name="object 27"/>
            <p:cNvSpPr/>
            <p:nvPr/>
          </p:nvSpPr>
          <p:spPr>
            <a:xfrm>
              <a:off x="10529578" y="6998343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5">
                  <a:moveTo>
                    <a:pt x="27611" y="0"/>
                  </a:moveTo>
                  <a:lnTo>
                    <a:pt x="16865" y="2170"/>
                  </a:lnTo>
                  <a:lnTo>
                    <a:pt x="8088" y="8088"/>
                  </a:lnTo>
                  <a:lnTo>
                    <a:pt x="2170" y="16865"/>
                  </a:lnTo>
                  <a:lnTo>
                    <a:pt x="0" y="27611"/>
                  </a:lnTo>
                  <a:lnTo>
                    <a:pt x="2170" y="38357"/>
                  </a:lnTo>
                  <a:lnTo>
                    <a:pt x="8088" y="47134"/>
                  </a:lnTo>
                  <a:lnTo>
                    <a:pt x="16865" y="53053"/>
                  </a:lnTo>
                  <a:lnTo>
                    <a:pt x="27611" y="55223"/>
                  </a:lnTo>
                  <a:lnTo>
                    <a:pt x="38357" y="53053"/>
                  </a:lnTo>
                  <a:lnTo>
                    <a:pt x="47134" y="47134"/>
                  </a:lnTo>
                  <a:lnTo>
                    <a:pt x="53053" y="38357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7356" y="483461"/>
              <a:ext cx="4764252" cy="49213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839784" y="705991"/>
              <a:ext cx="4257040" cy="4406265"/>
            </a:xfrm>
            <a:custGeom>
              <a:avLst/>
              <a:gdLst/>
              <a:ahLst/>
              <a:cxnLst/>
              <a:rect l="l" t="t" r="r" b="b"/>
              <a:pathLst>
                <a:path w="4257040" h="4406265">
                  <a:moveTo>
                    <a:pt x="4149318" y="0"/>
                  </a:moveTo>
                  <a:lnTo>
                    <a:pt x="107598" y="0"/>
                  </a:lnTo>
                  <a:lnTo>
                    <a:pt x="65717" y="8456"/>
                  </a:lnTo>
                  <a:lnTo>
                    <a:pt x="31516" y="31516"/>
                  </a:lnTo>
                  <a:lnTo>
                    <a:pt x="8456" y="65717"/>
                  </a:lnTo>
                  <a:lnTo>
                    <a:pt x="0" y="107598"/>
                  </a:lnTo>
                  <a:lnTo>
                    <a:pt x="0" y="4298225"/>
                  </a:lnTo>
                  <a:lnTo>
                    <a:pt x="8456" y="4340106"/>
                  </a:lnTo>
                  <a:lnTo>
                    <a:pt x="31516" y="4374307"/>
                  </a:lnTo>
                  <a:lnTo>
                    <a:pt x="65717" y="4397367"/>
                  </a:lnTo>
                  <a:lnTo>
                    <a:pt x="107598" y="4405823"/>
                  </a:lnTo>
                  <a:lnTo>
                    <a:pt x="4149318" y="4405823"/>
                  </a:lnTo>
                  <a:lnTo>
                    <a:pt x="4191199" y="4397367"/>
                  </a:lnTo>
                  <a:lnTo>
                    <a:pt x="4225401" y="4374307"/>
                  </a:lnTo>
                  <a:lnTo>
                    <a:pt x="4248461" y="4340106"/>
                  </a:lnTo>
                  <a:lnTo>
                    <a:pt x="4256917" y="4298225"/>
                  </a:lnTo>
                  <a:lnTo>
                    <a:pt x="4256917" y="107598"/>
                  </a:lnTo>
                  <a:lnTo>
                    <a:pt x="4248461" y="65717"/>
                  </a:lnTo>
                  <a:lnTo>
                    <a:pt x="4225401" y="31516"/>
                  </a:lnTo>
                  <a:lnTo>
                    <a:pt x="4191199" y="8456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8027113" y="4592866"/>
            <a:ext cx="83820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15" dirty="0">
                <a:solidFill>
                  <a:srgbClr val="B3B3B3"/>
                </a:solidFill>
                <a:latin typeface="PMingLiU"/>
                <a:cs typeface="PMingLiU"/>
              </a:rPr>
              <a:t>98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025858" y="952193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30" h="317500">
                <a:moveTo>
                  <a:pt x="3726305" y="0"/>
                </a:moveTo>
                <a:lnTo>
                  <a:pt x="158466" y="0"/>
                </a:lnTo>
                <a:lnTo>
                  <a:pt x="108379" y="8077"/>
                </a:lnTo>
                <a:lnTo>
                  <a:pt x="64879" y="30571"/>
                </a:lnTo>
                <a:lnTo>
                  <a:pt x="30575" y="64872"/>
                </a:lnTo>
                <a:lnTo>
                  <a:pt x="8079" y="108370"/>
                </a:lnTo>
                <a:lnTo>
                  <a:pt x="0" y="158455"/>
                </a:lnTo>
                <a:lnTo>
                  <a:pt x="8079" y="208542"/>
                </a:lnTo>
                <a:lnTo>
                  <a:pt x="30575" y="252042"/>
                </a:lnTo>
                <a:lnTo>
                  <a:pt x="64879" y="286346"/>
                </a:lnTo>
                <a:lnTo>
                  <a:pt x="108379" y="308843"/>
                </a:lnTo>
                <a:lnTo>
                  <a:pt x="158466" y="316922"/>
                </a:lnTo>
                <a:lnTo>
                  <a:pt x="3726305" y="316922"/>
                </a:lnTo>
                <a:lnTo>
                  <a:pt x="3776391" y="308843"/>
                </a:lnTo>
                <a:lnTo>
                  <a:pt x="3819892" y="286346"/>
                </a:lnTo>
                <a:lnTo>
                  <a:pt x="3854196" y="252042"/>
                </a:lnTo>
                <a:lnTo>
                  <a:pt x="3876692" y="208542"/>
                </a:lnTo>
                <a:lnTo>
                  <a:pt x="3884771" y="158455"/>
                </a:lnTo>
                <a:lnTo>
                  <a:pt x="3876692" y="108370"/>
                </a:lnTo>
                <a:lnTo>
                  <a:pt x="3854196" y="64872"/>
                </a:lnTo>
                <a:lnTo>
                  <a:pt x="3819892" y="30571"/>
                </a:lnTo>
                <a:lnTo>
                  <a:pt x="3776391" y="8077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5070783" y="841504"/>
            <a:ext cx="2341880" cy="352488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5"/>
              </a:spcBef>
            </a:pPr>
            <a:r>
              <a:rPr sz="175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TESTER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测试人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员</a:t>
            </a:r>
            <a:endParaRPr sz="2900">
              <a:latin typeface="PMingLiU"/>
              <a:cs typeface="PMingLiU"/>
            </a:endParaRPr>
          </a:p>
          <a:p>
            <a:pPr marL="12700" marR="749935">
              <a:lnSpc>
                <a:spcPct val="124000"/>
              </a:lnSpc>
              <a:spcBef>
                <a:spcPts val="1265"/>
              </a:spcBef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指派测试任务</a:t>
            </a: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用例管理</a:t>
            </a:r>
            <a:endParaRPr sz="20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050" spc="-20" dirty="0">
                <a:solidFill>
                  <a:srgbClr val="666666"/>
                </a:solidFill>
                <a:latin typeface="PMingLiU"/>
                <a:cs typeface="PMingLiU"/>
              </a:rPr>
              <a:t>测试单</a:t>
            </a:r>
            <a:endParaRPr sz="2050">
              <a:latin typeface="PMingLiU"/>
              <a:cs typeface="PMingLiU"/>
            </a:endParaRPr>
          </a:p>
          <a:p>
            <a:pPr marL="12700" marR="360680">
              <a:lnSpc>
                <a:spcPct val="124000"/>
              </a:lnSpc>
              <a:spcBef>
                <a:spcPts val="5"/>
              </a:spcBef>
            </a:pPr>
            <a:r>
              <a:rPr sz="2050" spc="-10" dirty="0">
                <a:solidFill>
                  <a:srgbClr val="666666"/>
                </a:solidFill>
                <a:latin typeface="PMingLiU"/>
                <a:cs typeface="PMingLiU"/>
              </a:rPr>
              <a:t>关联 / 执行用例</a:t>
            </a:r>
            <a:r>
              <a:rPr sz="2050" spc="345" dirty="0">
                <a:solidFill>
                  <a:srgbClr val="666666"/>
                </a:solidFill>
                <a:latin typeface="PMingLiU"/>
                <a:cs typeface="PMingLiU"/>
              </a:rPr>
              <a:t>提</a:t>
            </a:r>
            <a:r>
              <a:rPr sz="2050" spc="160" dirty="0">
                <a:solidFill>
                  <a:srgbClr val="666666"/>
                </a:solidFill>
                <a:latin typeface="PMingLiU"/>
                <a:cs typeface="PMingLiU"/>
              </a:rPr>
              <a:t>bug</a:t>
            </a:r>
            <a:r>
              <a:rPr sz="2050" spc="95" dirty="0">
                <a:solidFill>
                  <a:srgbClr val="666666"/>
                </a:solidFill>
                <a:latin typeface="PMingLiU"/>
                <a:cs typeface="PMingLiU"/>
              </a:rPr>
              <a:t> / 验</a:t>
            </a:r>
            <a:r>
              <a:rPr sz="2050" spc="245" dirty="0">
                <a:solidFill>
                  <a:srgbClr val="666666"/>
                </a:solidFill>
                <a:latin typeface="PMingLiU"/>
                <a:cs typeface="PMingLiU"/>
              </a:rPr>
              <a:t>收</a:t>
            </a:r>
            <a:r>
              <a:rPr sz="2050" spc="90" dirty="0">
                <a:solidFill>
                  <a:srgbClr val="666666"/>
                </a:solidFill>
                <a:latin typeface="PMingLiU"/>
                <a:cs typeface="PMingLiU"/>
              </a:rPr>
              <a:t>bug</a:t>
            </a:r>
            <a:endParaRPr sz="20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050" spc="-5" dirty="0">
                <a:solidFill>
                  <a:srgbClr val="666666"/>
                </a:solidFill>
                <a:latin typeface="PMingLiU"/>
                <a:cs typeface="PMingLiU"/>
              </a:rPr>
              <a:t>测试报告 / 产品发布</a:t>
            </a:r>
            <a:endParaRPr sz="2050">
              <a:latin typeface="PMingLiU"/>
              <a:cs typeface="PMingLiU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617355" y="1083039"/>
            <a:ext cx="4764405" cy="7390130"/>
            <a:chOff x="14617355" y="1083039"/>
            <a:chExt cx="4764405" cy="7390130"/>
          </a:xfrm>
        </p:grpSpPr>
        <p:sp>
          <p:nvSpPr>
            <p:cNvPr id="34" name="object 34"/>
            <p:cNvSpPr/>
            <p:nvPr/>
          </p:nvSpPr>
          <p:spPr>
            <a:xfrm>
              <a:off x="15150444" y="1083039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4">
                  <a:moveTo>
                    <a:pt x="27611" y="0"/>
                  </a:moveTo>
                  <a:lnTo>
                    <a:pt x="16865" y="2170"/>
                  </a:lnTo>
                  <a:lnTo>
                    <a:pt x="8088" y="8088"/>
                  </a:lnTo>
                  <a:lnTo>
                    <a:pt x="2170" y="16865"/>
                  </a:lnTo>
                  <a:lnTo>
                    <a:pt x="0" y="27611"/>
                  </a:lnTo>
                  <a:lnTo>
                    <a:pt x="2170" y="38362"/>
                  </a:lnTo>
                  <a:lnTo>
                    <a:pt x="8088" y="47138"/>
                  </a:lnTo>
                  <a:lnTo>
                    <a:pt x="16865" y="53054"/>
                  </a:lnTo>
                  <a:lnTo>
                    <a:pt x="27611" y="55223"/>
                  </a:lnTo>
                  <a:lnTo>
                    <a:pt x="38357" y="53054"/>
                  </a:lnTo>
                  <a:lnTo>
                    <a:pt x="47134" y="47138"/>
                  </a:lnTo>
                  <a:lnTo>
                    <a:pt x="53053" y="38362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17355" y="5132534"/>
              <a:ext cx="4764252" cy="334021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4839784" y="5360013"/>
              <a:ext cx="4257040" cy="2823210"/>
            </a:xfrm>
            <a:custGeom>
              <a:avLst/>
              <a:gdLst/>
              <a:ahLst/>
              <a:cxnLst/>
              <a:rect l="l" t="t" r="r" b="b"/>
              <a:pathLst>
                <a:path w="4257040" h="2823209">
                  <a:moveTo>
                    <a:pt x="4149318" y="0"/>
                  </a:moveTo>
                  <a:lnTo>
                    <a:pt x="107598" y="0"/>
                  </a:lnTo>
                  <a:lnTo>
                    <a:pt x="65717" y="8454"/>
                  </a:lnTo>
                  <a:lnTo>
                    <a:pt x="31516" y="31510"/>
                  </a:lnTo>
                  <a:lnTo>
                    <a:pt x="8456" y="65708"/>
                  </a:lnTo>
                  <a:lnTo>
                    <a:pt x="0" y="107588"/>
                  </a:lnTo>
                  <a:lnTo>
                    <a:pt x="0" y="2715037"/>
                  </a:lnTo>
                  <a:lnTo>
                    <a:pt x="8456" y="2756918"/>
                  </a:lnTo>
                  <a:lnTo>
                    <a:pt x="31516" y="2791120"/>
                  </a:lnTo>
                  <a:lnTo>
                    <a:pt x="65717" y="2814180"/>
                  </a:lnTo>
                  <a:lnTo>
                    <a:pt x="107598" y="2822636"/>
                  </a:lnTo>
                  <a:lnTo>
                    <a:pt x="4149318" y="2822636"/>
                  </a:lnTo>
                  <a:lnTo>
                    <a:pt x="4191199" y="2814180"/>
                  </a:lnTo>
                  <a:lnTo>
                    <a:pt x="4225401" y="2791120"/>
                  </a:lnTo>
                  <a:lnTo>
                    <a:pt x="4248461" y="2756918"/>
                  </a:lnTo>
                  <a:lnTo>
                    <a:pt x="4256917" y="2715037"/>
                  </a:lnTo>
                  <a:lnTo>
                    <a:pt x="4256917" y="107588"/>
                  </a:lnTo>
                  <a:lnTo>
                    <a:pt x="4248461" y="65708"/>
                  </a:lnTo>
                  <a:lnTo>
                    <a:pt x="4225401" y="31510"/>
                  </a:lnTo>
                  <a:lnTo>
                    <a:pt x="4191199" y="8454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7904735" y="7663699"/>
            <a:ext cx="960119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110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5025858" y="5606207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30" h="317500">
                <a:moveTo>
                  <a:pt x="3726305" y="0"/>
                </a:moveTo>
                <a:lnTo>
                  <a:pt x="158466" y="0"/>
                </a:lnTo>
                <a:lnTo>
                  <a:pt x="108379" y="8077"/>
                </a:lnTo>
                <a:lnTo>
                  <a:pt x="64879" y="30571"/>
                </a:lnTo>
                <a:lnTo>
                  <a:pt x="30575" y="64872"/>
                </a:lnTo>
                <a:lnTo>
                  <a:pt x="8079" y="108370"/>
                </a:lnTo>
                <a:lnTo>
                  <a:pt x="0" y="158455"/>
                </a:lnTo>
                <a:lnTo>
                  <a:pt x="8079" y="208542"/>
                </a:lnTo>
                <a:lnTo>
                  <a:pt x="30575" y="252042"/>
                </a:lnTo>
                <a:lnTo>
                  <a:pt x="64879" y="286346"/>
                </a:lnTo>
                <a:lnTo>
                  <a:pt x="108379" y="308843"/>
                </a:lnTo>
                <a:lnTo>
                  <a:pt x="158466" y="316922"/>
                </a:lnTo>
                <a:lnTo>
                  <a:pt x="3726305" y="316922"/>
                </a:lnTo>
                <a:lnTo>
                  <a:pt x="3776391" y="308843"/>
                </a:lnTo>
                <a:lnTo>
                  <a:pt x="3819892" y="286346"/>
                </a:lnTo>
                <a:lnTo>
                  <a:pt x="3854196" y="252042"/>
                </a:lnTo>
                <a:lnTo>
                  <a:pt x="3876692" y="208542"/>
                </a:lnTo>
                <a:lnTo>
                  <a:pt x="3884771" y="158455"/>
                </a:lnTo>
                <a:lnTo>
                  <a:pt x="3876692" y="108370"/>
                </a:lnTo>
                <a:lnTo>
                  <a:pt x="3854196" y="64872"/>
                </a:lnTo>
                <a:lnTo>
                  <a:pt x="3819892" y="30571"/>
                </a:lnTo>
                <a:lnTo>
                  <a:pt x="3776391" y="8077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5070783" y="5495520"/>
            <a:ext cx="2785110" cy="197548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5"/>
              </a:spcBef>
            </a:pPr>
            <a:r>
              <a:rPr sz="175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REPORT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统计视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图</a:t>
            </a:r>
            <a:endParaRPr sz="2900">
              <a:latin typeface="PMingLiU"/>
              <a:cs typeface="PMingLiU"/>
            </a:endParaRPr>
          </a:p>
          <a:p>
            <a:pPr marL="12700" marR="5080">
              <a:lnSpc>
                <a:spcPct val="124000"/>
              </a:lnSpc>
              <a:spcBef>
                <a:spcPts val="1265"/>
              </a:spcBef>
            </a:pPr>
            <a:r>
              <a:rPr sz="2050" spc="-5" dirty="0">
                <a:solidFill>
                  <a:srgbClr val="666666"/>
                </a:solidFill>
                <a:latin typeface="PMingLiU"/>
                <a:cs typeface="PMingLiU"/>
              </a:rPr>
              <a:t>产品 / 项目 / 测试 / 组织</a:t>
            </a:r>
            <a:r>
              <a:rPr sz="2050" spc="100" dirty="0">
                <a:solidFill>
                  <a:srgbClr val="666666"/>
                </a:solidFill>
                <a:latin typeface="PMingLiU"/>
                <a:cs typeface="PMingLiU"/>
              </a:rPr>
              <a:t>自定义</a:t>
            </a:r>
            <a:r>
              <a:rPr sz="2050" dirty="0">
                <a:solidFill>
                  <a:srgbClr val="666666"/>
                </a:solidFill>
                <a:latin typeface="PMingLiU"/>
                <a:cs typeface="PMingLiU"/>
              </a:rPr>
              <a:t>sql</a:t>
            </a:r>
            <a:r>
              <a:rPr sz="2050" spc="100" dirty="0">
                <a:solidFill>
                  <a:srgbClr val="666666"/>
                </a:solidFill>
                <a:latin typeface="PMingLiU"/>
                <a:cs typeface="PMingLiU"/>
              </a:rPr>
              <a:t>统</a:t>
            </a:r>
            <a:r>
              <a:rPr sz="2050" spc="50" dirty="0">
                <a:solidFill>
                  <a:srgbClr val="666666"/>
                </a:solidFill>
                <a:latin typeface="PMingLiU"/>
                <a:cs typeface="PMingLiU"/>
              </a:rPr>
              <a:t>计</a:t>
            </a:r>
            <a:endParaRPr sz="2050">
              <a:latin typeface="PMingLiU"/>
              <a:cs typeface="PMingLiU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4617355" y="5737056"/>
            <a:ext cx="4764405" cy="5154930"/>
            <a:chOff x="14617355" y="5737056"/>
            <a:chExt cx="4764405" cy="5154930"/>
          </a:xfrm>
        </p:grpSpPr>
        <p:sp>
          <p:nvSpPr>
            <p:cNvPr id="41" name="object 41"/>
            <p:cNvSpPr/>
            <p:nvPr/>
          </p:nvSpPr>
          <p:spPr>
            <a:xfrm>
              <a:off x="15150444" y="5737056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611" y="0"/>
                  </a:moveTo>
                  <a:lnTo>
                    <a:pt x="16865" y="2168"/>
                  </a:lnTo>
                  <a:lnTo>
                    <a:pt x="8088" y="8084"/>
                  </a:lnTo>
                  <a:lnTo>
                    <a:pt x="2170" y="16861"/>
                  </a:lnTo>
                  <a:lnTo>
                    <a:pt x="0" y="27611"/>
                  </a:lnTo>
                  <a:lnTo>
                    <a:pt x="2170" y="38357"/>
                  </a:lnTo>
                  <a:lnTo>
                    <a:pt x="8088" y="47134"/>
                  </a:lnTo>
                  <a:lnTo>
                    <a:pt x="16865" y="53053"/>
                  </a:lnTo>
                  <a:lnTo>
                    <a:pt x="27611" y="55223"/>
                  </a:lnTo>
                  <a:lnTo>
                    <a:pt x="38357" y="53053"/>
                  </a:lnTo>
                  <a:lnTo>
                    <a:pt x="47134" y="47134"/>
                  </a:lnTo>
                  <a:lnTo>
                    <a:pt x="53053" y="38357"/>
                  </a:lnTo>
                  <a:lnTo>
                    <a:pt x="55223" y="27611"/>
                  </a:lnTo>
                  <a:lnTo>
                    <a:pt x="53053" y="16861"/>
                  </a:lnTo>
                  <a:lnTo>
                    <a:pt x="47134" y="8084"/>
                  </a:lnTo>
                  <a:lnTo>
                    <a:pt x="38357" y="2168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7355" y="8200504"/>
              <a:ext cx="4764252" cy="269101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4839784" y="8430846"/>
              <a:ext cx="4257040" cy="2172335"/>
            </a:xfrm>
            <a:custGeom>
              <a:avLst/>
              <a:gdLst/>
              <a:ahLst/>
              <a:cxnLst/>
              <a:rect l="l" t="t" r="r" b="b"/>
              <a:pathLst>
                <a:path w="4257040" h="2172334">
                  <a:moveTo>
                    <a:pt x="4149318" y="0"/>
                  </a:moveTo>
                  <a:lnTo>
                    <a:pt x="107598" y="0"/>
                  </a:lnTo>
                  <a:lnTo>
                    <a:pt x="65717" y="8456"/>
                  </a:lnTo>
                  <a:lnTo>
                    <a:pt x="31516" y="31516"/>
                  </a:lnTo>
                  <a:lnTo>
                    <a:pt x="8456" y="65717"/>
                  </a:lnTo>
                  <a:lnTo>
                    <a:pt x="0" y="107598"/>
                  </a:lnTo>
                  <a:lnTo>
                    <a:pt x="0" y="2064115"/>
                  </a:lnTo>
                  <a:lnTo>
                    <a:pt x="8456" y="2105996"/>
                  </a:lnTo>
                  <a:lnTo>
                    <a:pt x="31516" y="2140197"/>
                  </a:lnTo>
                  <a:lnTo>
                    <a:pt x="65717" y="2163257"/>
                  </a:lnTo>
                  <a:lnTo>
                    <a:pt x="107598" y="2171713"/>
                  </a:lnTo>
                  <a:lnTo>
                    <a:pt x="4149318" y="2171713"/>
                  </a:lnTo>
                  <a:lnTo>
                    <a:pt x="4191199" y="2163257"/>
                  </a:lnTo>
                  <a:lnTo>
                    <a:pt x="4225401" y="2140197"/>
                  </a:lnTo>
                  <a:lnTo>
                    <a:pt x="4248461" y="2105996"/>
                  </a:lnTo>
                  <a:lnTo>
                    <a:pt x="4256917" y="2064115"/>
                  </a:lnTo>
                  <a:lnTo>
                    <a:pt x="4256917" y="107598"/>
                  </a:lnTo>
                  <a:lnTo>
                    <a:pt x="4248461" y="65717"/>
                  </a:lnTo>
                  <a:lnTo>
                    <a:pt x="4225401" y="31516"/>
                  </a:lnTo>
                  <a:lnTo>
                    <a:pt x="4191199" y="8456"/>
                  </a:lnTo>
                  <a:lnTo>
                    <a:pt x="4149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7904735" y="10083611"/>
            <a:ext cx="960119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270" dirty="0">
                <a:solidFill>
                  <a:srgbClr val="B3B3B3"/>
                </a:solidFill>
                <a:latin typeface="PMingLiU"/>
                <a:cs typeface="PMingLiU"/>
              </a:rPr>
              <a:t>page</a:t>
            </a:r>
            <a:r>
              <a:rPr sz="1600" spc="40" dirty="0">
                <a:solidFill>
                  <a:srgbClr val="B3B3B3"/>
                </a:solidFill>
                <a:latin typeface="PMingLiU"/>
                <a:cs typeface="PMingLiU"/>
              </a:rPr>
              <a:t> </a:t>
            </a: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115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025858" y="8677032"/>
            <a:ext cx="3884929" cy="317500"/>
          </a:xfrm>
          <a:custGeom>
            <a:avLst/>
            <a:gdLst/>
            <a:ahLst/>
            <a:cxnLst/>
            <a:rect l="l" t="t" r="r" b="b"/>
            <a:pathLst>
              <a:path w="3884930" h="317500">
                <a:moveTo>
                  <a:pt x="3726305" y="0"/>
                </a:moveTo>
                <a:lnTo>
                  <a:pt x="158466" y="0"/>
                </a:lnTo>
                <a:lnTo>
                  <a:pt x="108379" y="8079"/>
                </a:lnTo>
                <a:lnTo>
                  <a:pt x="64879" y="30575"/>
                </a:lnTo>
                <a:lnTo>
                  <a:pt x="30575" y="64879"/>
                </a:lnTo>
                <a:lnTo>
                  <a:pt x="8079" y="108379"/>
                </a:lnTo>
                <a:lnTo>
                  <a:pt x="0" y="158466"/>
                </a:lnTo>
                <a:lnTo>
                  <a:pt x="8079" y="208552"/>
                </a:lnTo>
                <a:lnTo>
                  <a:pt x="30575" y="252053"/>
                </a:lnTo>
                <a:lnTo>
                  <a:pt x="64879" y="286357"/>
                </a:lnTo>
                <a:lnTo>
                  <a:pt x="108379" y="308853"/>
                </a:lnTo>
                <a:lnTo>
                  <a:pt x="158466" y="316932"/>
                </a:lnTo>
                <a:lnTo>
                  <a:pt x="3726305" y="316932"/>
                </a:lnTo>
                <a:lnTo>
                  <a:pt x="3776391" y="308853"/>
                </a:lnTo>
                <a:lnTo>
                  <a:pt x="3819892" y="286357"/>
                </a:lnTo>
                <a:lnTo>
                  <a:pt x="3854196" y="252053"/>
                </a:lnTo>
                <a:lnTo>
                  <a:pt x="3876692" y="208552"/>
                </a:lnTo>
                <a:lnTo>
                  <a:pt x="3884771" y="158466"/>
                </a:lnTo>
                <a:lnTo>
                  <a:pt x="3876692" y="108379"/>
                </a:lnTo>
                <a:lnTo>
                  <a:pt x="3854196" y="64879"/>
                </a:lnTo>
                <a:lnTo>
                  <a:pt x="3819892" y="30575"/>
                </a:lnTo>
                <a:lnTo>
                  <a:pt x="3776391" y="8079"/>
                </a:lnTo>
                <a:lnTo>
                  <a:pt x="372630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5070783" y="8566350"/>
            <a:ext cx="1410335" cy="149161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5"/>
              </a:spcBef>
            </a:pPr>
            <a:r>
              <a:rPr sz="1750" b="1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APPENDIX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900" spc="-35" dirty="0">
                <a:solidFill>
                  <a:srgbClr val="0947D1"/>
                </a:solidFill>
                <a:latin typeface="PMingLiU"/>
                <a:cs typeface="PMingLiU"/>
              </a:rPr>
              <a:t>附</a:t>
            </a:r>
            <a:r>
              <a:rPr sz="2900" spc="-50" dirty="0">
                <a:solidFill>
                  <a:srgbClr val="0947D1"/>
                </a:solidFill>
                <a:latin typeface="PMingLiU"/>
                <a:cs typeface="PMingLiU"/>
              </a:rPr>
              <a:t>录</a:t>
            </a:r>
            <a:endParaRPr sz="2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50" spc="-15" dirty="0">
                <a:solidFill>
                  <a:srgbClr val="666666"/>
                </a:solidFill>
                <a:latin typeface="PMingLiU"/>
                <a:cs typeface="PMingLiU"/>
              </a:rPr>
              <a:t>版本速览</a:t>
            </a:r>
            <a:endParaRPr sz="2050">
              <a:latin typeface="PMingLiU"/>
              <a:cs typeface="PMingLiU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598048" y="3096418"/>
            <a:ext cx="9608185" cy="5767070"/>
            <a:chOff x="5598048" y="3096418"/>
            <a:chExt cx="9608185" cy="5767070"/>
          </a:xfrm>
        </p:grpSpPr>
        <p:sp>
          <p:nvSpPr>
            <p:cNvPr id="48" name="object 48"/>
            <p:cNvSpPr/>
            <p:nvPr/>
          </p:nvSpPr>
          <p:spPr>
            <a:xfrm>
              <a:off x="15150444" y="8807888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5">
                  <a:moveTo>
                    <a:pt x="27611" y="0"/>
                  </a:moveTo>
                  <a:lnTo>
                    <a:pt x="16865" y="2170"/>
                  </a:lnTo>
                  <a:lnTo>
                    <a:pt x="8088" y="8088"/>
                  </a:lnTo>
                  <a:lnTo>
                    <a:pt x="2170" y="16865"/>
                  </a:lnTo>
                  <a:lnTo>
                    <a:pt x="0" y="27611"/>
                  </a:lnTo>
                  <a:lnTo>
                    <a:pt x="2170" y="38357"/>
                  </a:lnTo>
                  <a:lnTo>
                    <a:pt x="8088" y="47134"/>
                  </a:lnTo>
                  <a:lnTo>
                    <a:pt x="16865" y="53053"/>
                  </a:lnTo>
                  <a:lnTo>
                    <a:pt x="27611" y="55223"/>
                  </a:lnTo>
                  <a:lnTo>
                    <a:pt x="38357" y="53053"/>
                  </a:lnTo>
                  <a:lnTo>
                    <a:pt x="47134" y="47134"/>
                  </a:lnTo>
                  <a:lnTo>
                    <a:pt x="53053" y="38357"/>
                  </a:lnTo>
                  <a:lnTo>
                    <a:pt x="55223" y="27611"/>
                  </a:lnTo>
                  <a:lnTo>
                    <a:pt x="53053" y="16865"/>
                  </a:lnTo>
                  <a:lnTo>
                    <a:pt x="47134" y="8088"/>
                  </a:lnTo>
                  <a:lnTo>
                    <a:pt x="38357" y="2170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598048" y="3096418"/>
              <a:ext cx="4257040" cy="1504315"/>
            </a:xfrm>
            <a:custGeom>
              <a:avLst/>
              <a:gdLst/>
              <a:ahLst/>
              <a:cxnLst/>
              <a:rect l="l" t="t" r="r" b="b"/>
              <a:pathLst>
                <a:path w="4257040" h="1504314">
                  <a:moveTo>
                    <a:pt x="4163695" y="0"/>
                  </a:moveTo>
                  <a:lnTo>
                    <a:pt x="93222" y="0"/>
                  </a:lnTo>
                  <a:lnTo>
                    <a:pt x="56935" y="7324"/>
                  </a:lnTo>
                  <a:lnTo>
                    <a:pt x="27304" y="27298"/>
                  </a:lnTo>
                  <a:lnTo>
                    <a:pt x="7325" y="56927"/>
                  </a:lnTo>
                  <a:lnTo>
                    <a:pt x="0" y="93211"/>
                  </a:lnTo>
                  <a:lnTo>
                    <a:pt x="0" y="1410501"/>
                  </a:lnTo>
                  <a:lnTo>
                    <a:pt x="7325" y="1446787"/>
                  </a:lnTo>
                  <a:lnTo>
                    <a:pt x="27304" y="1476419"/>
                  </a:lnTo>
                  <a:lnTo>
                    <a:pt x="56935" y="1496397"/>
                  </a:lnTo>
                  <a:lnTo>
                    <a:pt x="93222" y="1503723"/>
                  </a:lnTo>
                  <a:lnTo>
                    <a:pt x="4163695" y="1503723"/>
                  </a:lnTo>
                  <a:lnTo>
                    <a:pt x="4199981" y="1496397"/>
                  </a:lnTo>
                  <a:lnTo>
                    <a:pt x="4229613" y="1476419"/>
                  </a:lnTo>
                  <a:lnTo>
                    <a:pt x="4249591" y="1446787"/>
                  </a:lnTo>
                  <a:lnTo>
                    <a:pt x="4256917" y="1410501"/>
                  </a:lnTo>
                  <a:lnTo>
                    <a:pt x="4256917" y="93211"/>
                  </a:lnTo>
                  <a:lnTo>
                    <a:pt x="4249591" y="56927"/>
                  </a:lnTo>
                  <a:lnTo>
                    <a:pt x="4229613" y="27298"/>
                  </a:lnTo>
                  <a:lnTo>
                    <a:pt x="4199981" y="7324"/>
                  </a:lnTo>
                  <a:lnTo>
                    <a:pt x="4163695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186765" y="3096430"/>
              <a:ext cx="2668270" cy="1504315"/>
            </a:xfrm>
            <a:custGeom>
              <a:avLst/>
              <a:gdLst/>
              <a:ahLst/>
              <a:cxnLst/>
              <a:rect l="l" t="t" r="r" b="b"/>
              <a:pathLst>
                <a:path w="2668270" h="1504314">
                  <a:moveTo>
                    <a:pt x="2668193" y="107619"/>
                  </a:moveTo>
                  <a:lnTo>
                    <a:pt x="2659735" y="65722"/>
                  </a:lnTo>
                  <a:lnTo>
                    <a:pt x="2636672" y="31508"/>
                  </a:lnTo>
                  <a:lnTo>
                    <a:pt x="2602458" y="8445"/>
                  </a:lnTo>
                  <a:lnTo>
                    <a:pt x="2560574" y="0"/>
                  </a:lnTo>
                  <a:lnTo>
                    <a:pt x="1909406" y="0"/>
                  </a:lnTo>
                  <a:lnTo>
                    <a:pt x="374599" y="0"/>
                  </a:lnTo>
                  <a:lnTo>
                    <a:pt x="334327" y="69824"/>
                  </a:lnTo>
                  <a:lnTo>
                    <a:pt x="312610" y="109677"/>
                  </a:lnTo>
                  <a:lnTo>
                    <a:pt x="291566" y="149948"/>
                  </a:lnTo>
                  <a:lnTo>
                    <a:pt x="271195" y="190614"/>
                  </a:lnTo>
                  <a:lnTo>
                    <a:pt x="251498" y="231660"/>
                  </a:lnTo>
                  <a:lnTo>
                    <a:pt x="232473" y="273100"/>
                  </a:lnTo>
                  <a:lnTo>
                    <a:pt x="214147" y="314921"/>
                  </a:lnTo>
                  <a:lnTo>
                    <a:pt x="196519" y="357111"/>
                  </a:lnTo>
                  <a:lnTo>
                    <a:pt x="179590" y="399656"/>
                  </a:lnTo>
                  <a:lnTo>
                    <a:pt x="163385" y="442556"/>
                  </a:lnTo>
                  <a:lnTo>
                    <a:pt x="147891" y="485813"/>
                  </a:lnTo>
                  <a:lnTo>
                    <a:pt x="133121" y="529399"/>
                  </a:lnTo>
                  <a:lnTo>
                    <a:pt x="119100" y="573328"/>
                  </a:lnTo>
                  <a:lnTo>
                    <a:pt x="105803" y="617588"/>
                  </a:lnTo>
                  <a:lnTo>
                    <a:pt x="93268" y="662152"/>
                  </a:lnTo>
                  <a:lnTo>
                    <a:pt x="81483" y="707034"/>
                  </a:lnTo>
                  <a:lnTo>
                    <a:pt x="70459" y="752221"/>
                  </a:lnTo>
                  <a:lnTo>
                    <a:pt x="60210" y="797712"/>
                  </a:lnTo>
                  <a:lnTo>
                    <a:pt x="50736" y="843483"/>
                  </a:lnTo>
                  <a:lnTo>
                    <a:pt x="42062" y="889533"/>
                  </a:lnTo>
                  <a:lnTo>
                    <a:pt x="34163" y="935863"/>
                  </a:lnTo>
                  <a:lnTo>
                    <a:pt x="27063" y="982459"/>
                  </a:lnTo>
                  <a:lnTo>
                    <a:pt x="20777" y="1029322"/>
                  </a:lnTo>
                  <a:lnTo>
                    <a:pt x="15316" y="1076439"/>
                  </a:lnTo>
                  <a:lnTo>
                    <a:pt x="10655" y="1123797"/>
                  </a:lnTo>
                  <a:lnTo>
                    <a:pt x="6845" y="1171384"/>
                  </a:lnTo>
                  <a:lnTo>
                    <a:pt x="3860" y="1219212"/>
                  </a:lnTo>
                  <a:lnTo>
                    <a:pt x="1714" y="1267269"/>
                  </a:lnTo>
                  <a:lnTo>
                    <a:pt x="431" y="1315542"/>
                  </a:lnTo>
                  <a:lnTo>
                    <a:pt x="0" y="1364018"/>
                  </a:lnTo>
                  <a:lnTo>
                    <a:pt x="431" y="1412494"/>
                  </a:lnTo>
                  <a:lnTo>
                    <a:pt x="1714" y="1460766"/>
                  </a:lnTo>
                  <a:lnTo>
                    <a:pt x="3632" y="1503718"/>
                  </a:lnTo>
                  <a:lnTo>
                    <a:pt x="1539176" y="1503718"/>
                  </a:lnTo>
                  <a:lnTo>
                    <a:pt x="2560574" y="1503718"/>
                  </a:lnTo>
                  <a:lnTo>
                    <a:pt x="2602458" y="1495259"/>
                  </a:lnTo>
                  <a:lnTo>
                    <a:pt x="2636672" y="1472196"/>
                  </a:lnTo>
                  <a:lnTo>
                    <a:pt x="2659735" y="1437982"/>
                  </a:lnTo>
                  <a:lnTo>
                    <a:pt x="2668193" y="1396098"/>
                  </a:lnTo>
                  <a:lnTo>
                    <a:pt x="2668193" y="107619"/>
                  </a:lnTo>
                  <a:close/>
                </a:path>
              </a:pathLst>
            </a:custGeom>
            <a:solidFill>
              <a:srgbClr val="2842A1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598048" y="3096418"/>
              <a:ext cx="970915" cy="793115"/>
            </a:xfrm>
            <a:custGeom>
              <a:avLst/>
              <a:gdLst/>
              <a:ahLst/>
              <a:cxnLst/>
              <a:rect l="l" t="t" r="r" b="b"/>
              <a:pathLst>
                <a:path w="970915" h="793114">
                  <a:moveTo>
                    <a:pt x="970324" y="0"/>
                  </a:moveTo>
                  <a:lnTo>
                    <a:pt x="107630" y="0"/>
                  </a:lnTo>
                  <a:lnTo>
                    <a:pt x="65735" y="8456"/>
                  </a:lnTo>
                  <a:lnTo>
                    <a:pt x="31523" y="31518"/>
                  </a:lnTo>
                  <a:lnTo>
                    <a:pt x="8458" y="65726"/>
                  </a:lnTo>
                  <a:lnTo>
                    <a:pt x="0" y="107619"/>
                  </a:lnTo>
                  <a:lnTo>
                    <a:pt x="0" y="792657"/>
                  </a:lnTo>
                  <a:lnTo>
                    <a:pt x="74036" y="764922"/>
                  </a:lnTo>
                  <a:lnTo>
                    <a:pt x="116199" y="747398"/>
                  </a:lnTo>
                  <a:lnTo>
                    <a:pt x="157828" y="728868"/>
                  </a:lnTo>
                  <a:lnTo>
                    <a:pt x="198906" y="709348"/>
                  </a:lnTo>
                  <a:lnTo>
                    <a:pt x="239420" y="688853"/>
                  </a:lnTo>
                  <a:lnTo>
                    <a:pt x="279353" y="667398"/>
                  </a:lnTo>
                  <a:lnTo>
                    <a:pt x="318691" y="644999"/>
                  </a:lnTo>
                  <a:lnTo>
                    <a:pt x="357419" y="621670"/>
                  </a:lnTo>
                  <a:lnTo>
                    <a:pt x="395521" y="597427"/>
                  </a:lnTo>
                  <a:lnTo>
                    <a:pt x="432982" y="572285"/>
                  </a:lnTo>
                  <a:lnTo>
                    <a:pt x="469787" y="546259"/>
                  </a:lnTo>
                  <a:lnTo>
                    <a:pt x="505921" y="519364"/>
                  </a:lnTo>
                  <a:lnTo>
                    <a:pt x="541369" y="491616"/>
                  </a:lnTo>
                  <a:lnTo>
                    <a:pt x="576114" y="463030"/>
                  </a:lnTo>
                  <a:lnTo>
                    <a:pt x="610143" y="433620"/>
                  </a:lnTo>
                  <a:lnTo>
                    <a:pt x="643440" y="403403"/>
                  </a:lnTo>
                  <a:lnTo>
                    <a:pt x="675990" y="372393"/>
                  </a:lnTo>
                  <a:lnTo>
                    <a:pt x="707778" y="340605"/>
                  </a:lnTo>
                  <a:lnTo>
                    <a:pt x="738788" y="308055"/>
                  </a:lnTo>
                  <a:lnTo>
                    <a:pt x="769005" y="274757"/>
                  </a:lnTo>
                  <a:lnTo>
                    <a:pt x="798414" y="240728"/>
                  </a:lnTo>
                  <a:lnTo>
                    <a:pt x="827000" y="205982"/>
                  </a:lnTo>
                  <a:lnTo>
                    <a:pt x="854748" y="170534"/>
                  </a:lnTo>
                  <a:lnTo>
                    <a:pt x="881643" y="134400"/>
                  </a:lnTo>
                  <a:lnTo>
                    <a:pt x="907668" y="97595"/>
                  </a:lnTo>
                  <a:lnTo>
                    <a:pt x="932810" y="60134"/>
                  </a:lnTo>
                  <a:lnTo>
                    <a:pt x="957053" y="22031"/>
                  </a:lnTo>
                  <a:lnTo>
                    <a:pt x="970324" y="0"/>
                  </a:lnTo>
                  <a:close/>
                </a:path>
              </a:pathLst>
            </a:custGeom>
            <a:solidFill>
              <a:srgbClr val="4682D9">
                <a:alpha val="46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936318" y="3342604"/>
              <a:ext cx="1686560" cy="348615"/>
            </a:xfrm>
            <a:custGeom>
              <a:avLst/>
              <a:gdLst/>
              <a:ahLst/>
              <a:cxnLst/>
              <a:rect l="l" t="t" r="r" b="b"/>
              <a:pathLst>
                <a:path w="1686559" h="348614">
                  <a:moveTo>
                    <a:pt x="1512079" y="0"/>
                  </a:moveTo>
                  <a:lnTo>
                    <a:pt x="174172" y="0"/>
                  </a:lnTo>
                  <a:lnTo>
                    <a:pt x="127869" y="6221"/>
                  </a:lnTo>
                  <a:lnTo>
                    <a:pt x="86263" y="23778"/>
                  </a:lnTo>
                  <a:lnTo>
                    <a:pt x="51012" y="51012"/>
                  </a:lnTo>
                  <a:lnTo>
                    <a:pt x="23778" y="86263"/>
                  </a:lnTo>
                  <a:lnTo>
                    <a:pt x="6221" y="127869"/>
                  </a:lnTo>
                  <a:lnTo>
                    <a:pt x="0" y="174172"/>
                  </a:lnTo>
                  <a:lnTo>
                    <a:pt x="6221" y="220471"/>
                  </a:lnTo>
                  <a:lnTo>
                    <a:pt x="23778" y="262075"/>
                  </a:lnTo>
                  <a:lnTo>
                    <a:pt x="51012" y="297323"/>
                  </a:lnTo>
                  <a:lnTo>
                    <a:pt x="86263" y="324556"/>
                  </a:lnTo>
                  <a:lnTo>
                    <a:pt x="127869" y="342113"/>
                  </a:lnTo>
                  <a:lnTo>
                    <a:pt x="174172" y="348334"/>
                  </a:lnTo>
                  <a:lnTo>
                    <a:pt x="1512079" y="348334"/>
                  </a:lnTo>
                  <a:lnTo>
                    <a:pt x="1558382" y="342113"/>
                  </a:lnTo>
                  <a:lnTo>
                    <a:pt x="1599989" y="324556"/>
                  </a:lnTo>
                  <a:lnTo>
                    <a:pt x="1635239" y="297323"/>
                  </a:lnTo>
                  <a:lnTo>
                    <a:pt x="1662473" y="262075"/>
                  </a:lnTo>
                  <a:lnTo>
                    <a:pt x="1680030" y="220471"/>
                  </a:lnTo>
                  <a:lnTo>
                    <a:pt x="1686252" y="174172"/>
                  </a:lnTo>
                  <a:lnTo>
                    <a:pt x="1680030" y="127869"/>
                  </a:lnTo>
                  <a:lnTo>
                    <a:pt x="1662473" y="86263"/>
                  </a:lnTo>
                  <a:lnTo>
                    <a:pt x="1635239" y="51012"/>
                  </a:lnTo>
                  <a:lnTo>
                    <a:pt x="1599989" y="23778"/>
                  </a:lnTo>
                  <a:lnTo>
                    <a:pt x="1558382" y="6221"/>
                  </a:lnTo>
                  <a:lnTo>
                    <a:pt x="1512079" y="0"/>
                  </a:lnTo>
                  <a:close/>
                </a:path>
              </a:pathLst>
            </a:custGeom>
            <a:solidFill>
              <a:srgbClr val="FD66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5923621" y="3237699"/>
            <a:ext cx="2530475" cy="10795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725"/>
              </a:spcBef>
            </a:pPr>
            <a:r>
              <a:rPr sz="2250" b="1" spc="1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Waterfull</a:t>
            </a:r>
            <a:endParaRPr sz="22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3350" spc="-70" dirty="0">
                <a:solidFill>
                  <a:srgbClr val="FFFFFF"/>
                </a:solidFill>
                <a:latin typeface="PMingLiU"/>
                <a:cs typeface="PMingLiU"/>
              </a:rPr>
              <a:t>瀑布开发模型</a:t>
            </a:r>
            <a:endParaRPr sz="33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252223" y="2578703"/>
            <a:ext cx="796860" cy="9704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696039" y="2471179"/>
            <a:ext cx="8544560" cy="5466080"/>
            <a:chOff x="9696039" y="2471179"/>
            <a:chExt cx="8544560" cy="5466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0147" y="2471179"/>
              <a:ext cx="1654666" cy="10779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6039" y="3329741"/>
              <a:ext cx="8020698" cy="34135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7846" y="3496710"/>
              <a:ext cx="7666164" cy="3011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8009" y="6640529"/>
              <a:ext cx="797189" cy="9525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3153" y="5738045"/>
              <a:ext cx="6607128" cy="219888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60948" y="5872939"/>
              <a:ext cx="6289675" cy="1873885"/>
            </a:xfrm>
            <a:custGeom>
              <a:avLst/>
              <a:gdLst/>
              <a:ahLst/>
              <a:cxnLst/>
              <a:rect l="l" t="t" r="r" b="b"/>
              <a:pathLst>
                <a:path w="6289675" h="1873884">
                  <a:moveTo>
                    <a:pt x="6119489" y="0"/>
                  </a:moveTo>
                  <a:lnTo>
                    <a:pt x="553155" y="4921"/>
                  </a:lnTo>
                  <a:lnTo>
                    <a:pt x="509266" y="10817"/>
                  </a:lnTo>
                  <a:lnTo>
                    <a:pt x="469829" y="27458"/>
                  </a:lnTo>
                  <a:lnTo>
                    <a:pt x="436416" y="53270"/>
                  </a:lnTo>
                  <a:lnTo>
                    <a:pt x="410601" y="86681"/>
                  </a:lnTo>
                  <a:lnTo>
                    <a:pt x="393958" y="126116"/>
                  </a:lnTo>
                  <a:lnTo>
                    <a:pt x="388061" y="170005"/>
                  </a:lnTo>
                  <a:lnTo>
                    <a:pt x="388061" y="836424"/>
                  </a:lnTo>
                  <a:lnTo>
                    <a:pt x="0" y="1267238"/>
                  </a:lnTo>
                  <a:lnTo>
                    <a:pt x="1434" y="1270453"/>
                  </a:lnTo>
                  <a:lnTo>
                    <a:pt x="388061" y="1270453"/>
                  </a:lnTo>
                  <a:lnTo>
                    <a:pt x="388061" y="1713696"/>
                  </a:lnTo>
                  <a:lnTo>
                    <a:pt x="393935" y="1757563"/>
                  </a:lnTo>
                  <a:lnTo>
                    <a:pt x="410419" y="1796843"/>
                  </a:lnTo>
                  <a:lnTo>
                    <a:pt x="435800" y="1829825"/>
                  </a:lnTo>
                  <a:lnTo>
                    <a:pt x="468370" y="1854797"/>
                  </a:lnTo>
                  <a:lnTo>
                    <a:pt x="506418" y="1870049"/>
                  </a:lnTo>
                  <a:lnTo>
                    <a:pt x="548234" y="1873869"/>
                  </a:lnTo>
                  <a:lnTo>
                    <a:pt x="6119489" y="1873869"/>
                  </a:lnTo>
                  <a:lnTo>
                    <a:pt x="6165451" y="1870049"/>
                  </a:lnTo>
                  <a:lnTo>
                    <a:pt x="6206279" y="1854797"/>
                  </a:lnTo>
                  <a:lnTo>
                    <a:pt x="6240535" y="1829825"/>
                  </a:lnTo>
                  <a:lnTo>
                    <a:pt x="6266782" y="1796843"/>
                  </a:lnTo>
                  <a:lnTo>
                    <a:pt x="6283584" y="1757563"/>
                  </a:lnTo>
                  <a:lnTo>
                    <a:pt x="6289504" y="1713696"/>
                  </a:lnTo>
                  <a:lnTo>
                    <a:pt x="6284583" y="165094"/>
                  </a:lnTo>
                  <a:lnTo>
                    <a:pt x="6278686" y="121205"/>
                  </a:lnTo>
                  <a:lnTo>
                    <a:pt x="6262043" y="81767"/>
                  </a:lnTo>
                  <a:lnTo>
                    <a:pt x="6236228" y="48354"/>
                  </a:lnTo>
                  <a:lnTo>
                    <a:pt x="6202815" y="22539"/>
                  </a:lnTo>
                  <a:lnTo>
                    <a:pt x="6163378" y="5897"/>
                  </a:lnTo>
                  <a:lnTo>
                    <a:pt x="6119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3</a:t>
            </a:r>
            <a:endParaRPr spc="3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27</a:t>
            </a:r>
            <a:endParaRPr spc="165" dirty="0"/>
          </a:p>
        </p:txBody>
      </p:sp>
      <p:sp>
        <p:nvSpPr>
          <p:cNvPr id="11" name="object 11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维护团队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5466" y="2734192"/>
            <a:ext cx="7096125" cy="240347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spc="125" dirty="0">
                <a:latin typeface="宋体" panose="02010600030101010101" pitchFamily="2" charset="-122"/>
                <a:cs typeface="宋体" panose="02010600030101010101" pitchFamily="2" charset="-122"/>
              </a:rPr>
              <a:t>创建了迭代后，需要进入执行栏目</a:t>
            </a:r>
            <a:r>
              <a:rPr sz="2850" spc="95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850" spc="125" dirty="0">
                <a:latin typeface="宋体" panose="02010600030101010101" pitchFamily="2" charset="-122"/>
                <a:cs typeface="宋体" panose="02010600030101010101" pitchFamily="2" charset="-122"/>
              </a:rPr>
              <a:t>设</a:t>
            </a:r>
            <a:r>
              <a:rPr sz="2850" spc="75" dirty="0">
                <a:latin typeface="宋体" panose="02010600030101010101" pitchFamily="2" charset="-122"/>
                <a:cs typeface="宋体" panose="02010600030101010101" pitchFamily="2" charset="-122"/>
              </a:rPr>
              <a:t>置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团队里，设置本次迭代的团队成员</a:t>
            </a:r>
            <a:r>
              <a:rPr sz="2850" spc="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  <a:spcBef>
                <a:spcPts val="2070"/>
              </a:spcBef>
            </a:pPr>
            <a:r>
              <a:rPr sz="2150" spc="-30" dirty="0">
                <a:latin typeface="宋体" panose="02010600030101010101" pitchFamily="2" charset="-122"/>
                <a:cs typeface="宋体" panose="02010600030101010101" pitchFamily="2" charset="-122"/>
              </a:rPr>
              <a:t>同时维护成员可以投入在本迭代的可用工作日、工时等</a:t>
            </a:r>
            <a:r>
              <a:rPr sz="2150" spc="-60" dirty="0">
                <a:latin typeface="宋体" panose="02010600030101010101" pitchFamily="2" charset="-122"/>
                <a:cs typeface="宋体" panose="02010600030101010101" pitchFamily="2" charset="-122"/>
              </a:rPr>
              <a:t>。 </a:t>
            </a:r>
            <a:r>
              <a:rPr sz="2150" spc="-30" dirty="0">
                <a:latin typeface="宋体" panose="02010600030101010101" pitchFamily="2" charset="-122"/>
                <a:cs typeface="宋体" panose="02010600030101010101" pitchFamily="2" charset="-122"/>
              </a:rPr>
              <a:t>本迭代后续的执行中，任务指派，只能从团队成员中选择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56008" y="6042636"/>
            <a:ext cx="5361305" cy="913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5"/>
              </a:spcBef>
            </a:pPr>
            <a:r>
              <a:rPr sz="190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开发甲</a:t>
            </a:r>
            <a:r>
              <a:rPr sz="1900" dirty="0">
                <a:latin typeface="宋体" panose="02010600030101010101" pitchFamily="2" charset="-122"/>
                <a:cs typeface="宋体" panose="02010600030101010101" pitchFamily="2" charset="-122"/>
              </a:rPr>
              <a:t>在多个迭代中有开发任务，在</a:t>
            </a:r>
            <a:r>
              <a:rPr sz="1900" spc="160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900" spc="320" dirty="0">
                <a:latin typeface="宋体" panose="02010600030101010101" pitchFamily="2" charset="-122"/>
                <a:cs typeface="宋体" panose="02010600030101010101" pitchFamily="2" charset="-122"/>
              </a:rPr>
              <a:t>项</a:t>
            </a:r>
            <a:r>
              <a:rPr sz="1900" dirty="0">
                <a:latin typeface="宋体" panose="02010600030101010101" pitchFamily="2" charset="-122"/>
                <a:cs typeface="宋体" panose="02010600030101010101" pitchFamily="2" charset="-122"/>
              </a:rPr>
              <a:t>目下可</a:t>
            </a:r>
            <a:r>
              <a:rPr sz="1900" spc="-50" dirty="0">
                <a:latin typeface="宋体" panose="02010600030101010101" pitchFamily="2" charset="-122"/>
                <a:cs typeface="宋体" panose="02010600030101010101" pitchFamily="2" charset="-122"/>
              </a:rPr>
              <a:t>用</a:t>
            </a:r>
            <a:r>
              <a:rPr sz="1900" spc="70" dirty="0">
                <a:latin typeface="宋体" panose="02010600030101010101" pitchFamily="2" charset="-122"/>
                <a:cs typeface="宋体" panose="02010600030101010101" pitchFamily="2" charset="-122"/>
              </a:rPr>
              <a:t>工时为</a:t>
            </a:r>
            <a:r>
              <a:rPr sz="1900" spc="50" dirty="0">
                <a:latin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sz="1900" spc="70" dirty="0">
                <a:latin typeface="宋体" panose="02010600030101010101" pitchFamily="2" charset="-122"/>
                <a:cs typeface="宋体" panose="02010600030101010101" pitchFamily="2" charset="-122"/>
              </a:rPr>
              <a:t>小时</a:t>
            </a:r>
            <a:r>
              <a:rPr sz="1900" spc="5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1900" spc="70" dirty="0">
                <a:latin typeface="宋体" panose="02010600030101010101" pitchFamily="2" charset="-122"/>
                <a:cs typeface="宋体" panose="02010600030101010101" pitchFamily="2" charset="-122"/>
              </a:rPr>
              <a:t>天，在</a:t>
            </a:r>
            <a:r>
              <a:rPr sz="1900" spc="50" dirty="0"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sz="1900" spc="90" dirty="0">
                <a:latin typeface="宋体" panose="02010600030101010101" pitchFamily="2" charset="-122"/>
                <a:cs typeface="宋体" panose="02010600030101010101" pitchFamily="2" charset="-122"/>
              </a:rPr>
              <a:t>项目下为</a:t>
            </a:r>
            <a:r>
              <a:rPr sz="1900" spc="60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1900" spc="90" dirty="0">
                <a:latin typeface="宋体" panose="02010600030101010101" pitchFamily="2" charset="-122"/>
                <a:cs typeface="宋体" panose="02010600030101010101" pitchFamily="2" charset="-122"/>
              </a:rPr>
              <a:t>小时</a:t>
            </a:r>
            <a:r>
              <a:rPr sz="1900" spc="6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1900" spc="90" dirty="0">
                <a:latin typeface="宋体" panose="02010600030101010101" pitchFamily="2" charset="-122"/>
                <a:cs typeface="宋体" panose="02010600030101010101" pitchFamily="2" charset="-122"/>
              </a:rPr>
              <a:t>天</a:t>
            </a:r>
            <a:r>
              <a:rPr sz="1900" spc="75" dirty="0">
                <a:latin typeface="宋体" panose="02010600030101010101" pitchFamily="2" charset="-122"/>
                <a:cs typeface="宋体" panose="02010600030101010101" pitchFamily="2" charset="-122"/>
              </a:rPr>
              <a:t>，C</a:t>
            </a:r>
            <a:r>
              <a:rPr sz="1900" spc="90" dirty="0">
                <a:latin typeface="宋体" panose="02010600030101010101" pitchFamily="2" charset="-122"/>
                <a:cs typeface="宋体" panose="02010600030101010101" pitchFamily="2" charset="-122"/>
              </a:rPr>
              <a:t>项</a:t>
            </a:r>
            <a:r>
              <a:rPr sz="1900" spc="40" dirty="0">
                <a:latin typeface="宋体" panose="02010600030101010101" pitchFamily="2" charset="-122"/>
                <a:cs typeface="宋体" panose="02010600030101010101" pitchFamily="2" charset="-122"/>
              </a:rPr>
              <a:t>目</a:t>
            </a:r>
            <a:endParaRPr sz="19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56008" y="7079539"/>
            <a:ext cx="1676400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spc="-40" dirty="0">
                <a:latin typeface="宋体" panose="02010600030101010101" pitchFamily="2" charset="-122"/>
                <a:cs typeface="宋体" panose="02010600030101010101" pitchFamily="2" charset="-122"/>
              </a:rPr>
              <a:t>下为3</a:t>
            </a:r>
            <a:r>
              <a:rPr sz="1900" spc="-45" dirty="0">
                <a:latin typeface="宋体" panose="02010600030101010101" pitchFamily="2" charset="-122"/>
                <a:cs typeface="宋体" panose="02010600030101010101" pitchFamily="2" charset="-122"/>
              </a:rPr>
              <a:t>小时/天。</a:t>
            </a:r>
            <a:endParaRPr sz="19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38163" y="7196181"/>
            <a:ext cx="1543685" cy="434975"/>
          </a:xfrm>
          <a:custGeom>
            <a:avLst/>
            <a:gdLst/>
            <a:ahLst/>
            <a:cxnLst/>
            <a:rect l="l" t="t" r="r" b="b"/>
            <a:pathLst>
              <a:path w="1543685" h="434975">
                <a:moveTo>
                  <a:pt x="1326011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20"/>
                </a:lnTo>
                <a:lnTo>
                  <a:pt x="22095" y="312976"/>
                </a:lnTo>
                <a:lnTo>
                  <a:pt x="47756" y="353339"/>
                </a:lnTo>
                <a:lnTo>
                  <a:pt x="81420" y="387004"/>
                </a:lnTo>
                <a:lnTo>
                  <a:pt x="121781" y="412666"/>
                </a:lnTo>
                <a:lnTo>
                  <a:pt x="167534" y="429020"/>
                </a:lnTo>
                <a:lnTo>
                  <a:pt x="217375" y="434761"/>
                </a:lnTo>
                <a:lnTo>
                  <a:pt x="1326011" y="434761"/>
                </a:lnTo>
                <a:lnTo>
                  <a:pt x="1375852" y="429020"/>
                </a:lnTo>
                <a:lnTo>
                  <a:pt x="1421606" y="412666"/>
                </a:lnTo>
                <a:lnTo>
                  <a:pt x="1461967" y="387004"/>
                </a:lnTo>
                <a:lnTo>
                  <a:pt x="1495631" y="353339"/>
                </a:lnTo>
                <a:lnTo>
                  <a:pt x="1521292" y="312976"/>
                </a:lnTo>
                <a:lnTo>
                  <a:pt x="1537646" y="267220"/>
                </a:lnTo>
                <a:lnTo>
                  <a:pt x="1543387" y="217375"/>
                </a:lnTo>
                <a:lnTo>
                  <a:pt x="1537646" y="167534"/>
                </a:lnTo>
                <a:lnTo>
                  <a:pt x="1521292" y="121781"/>
                </a:lnTo>
                <a:lnTo>
                  <a:pt x="1495631" y="81420"/>
                </a:lnTo>
                <a:lnTo>
                  <a:pt x="1461967" y="47756"/>
                </a:lnTo>
                <a:lnTo>
                  <a:pt x="1421606" y="22095"/>
                </a:lnTo>
                <a:lnTo>
                  <a:pt x="1375852" y="5741"/>
                </a:lnTo>
                <a:lnTo>
                  <a:pt x="1326011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725466" y="7206305"/>
            <a:ext cx="6496050" cy="14300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受限用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户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团队成员中的受限用户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只能编辑该项目里与自己相关的任务、需求、</a:t>
            </a:r>
            <a:r>
              <a:rPr sz="2150" spc="20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等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458" y="8052110"/>
            <a:ext cx="12146280" cy="2649220"/>
            <a:chOff x="1633458" y="8052110"/>
            <a:chExt cx="12146280" cy="26492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33458" y="8052110"/>
              <a:ext cx="12146227" cy="264913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8166" y="8164882"/>
              <a:ext cx="11867879" cy="235891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4</a:t>
            </a:r>
            <a:endParaRPr spc="3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28</a:t>
            </a:r>
            <a:endParaRPr spc="165" dirty="0"/>
          </a:p>
        </p:txBody>
      </p:sp>
      <p:sp>
        <p:nvSpPr>
          <p:cNvPr id="6" name="object 6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关联需求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5466" y="2202626"/>
            <a:ext cx="15457805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PMingLiU"/>
                <a:cs typeface="PMingLiU"/>
              </a:rPr>
              <a:t>本次迭代在明确了完成周期、参与人员后，需要在执行</a:t>
            </a:r>
            <a:r>
              <a:rPr sz="2850" spc="300" dirty="0">
                <a:latin typeface="PMingLiU"/>
                <a:cs typeface="PMingLiU"/>
              </a:rPr>
              <a:t> &gt; 需</a:t>
            </a:r>
            <a:r>
              <a:rPr sz="2850" dirty="0">
                <a:latin typeface="PMingLiU"/>
                <a:cs typeface="PMingLiU"/>
              </a:rPr>
              <a:t>求中来明确本项目需要实现的需求</a:t>
            </a:r>
            <a:r>
              <a:rPr sz="2850" spc="-50" dirty="0">
                <a:latin typeface="PMingLiU"/>
                <a:cs typeface="PMingLiU"/>
              </a:rPr>
              <a:t>，</a:t>
            </a:r>
            <a:r>
              <a:rPr sz="2850" dirty="0">
                <a:latin typeface="PMingLiU"/>
                <a:cs typeface="PMingLiU"/>
              </a:rPr>
              <a:t>可以「按照计划关联需求」或单独「关联需求」</a:t>
            </a:r>
            <a:r>
              <a:rPr sz="2850" spc="-50" dirty="0">
                <a:latin typeface="PMingLiU"/>
                <a:cs typeface="PMingLiU"/>
              </a:rPr>
              <a:t>。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25466" y="7520478"/>
            <a:ext cx="1017651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在「执</a:t>
            </a:r>
            <a:r>
              <a:rPr sz="2150" spc="-15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行 &gt; 需求 &gt; 看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板」中，可以帮助项目团队了解本迭代内需求的实现阶段进度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38177" y="3787352"/>
            <a:ext cx="12881610" cy="3162935"/>
            <a:chOff x="1738177" y="3787352"/>
            <a:chExt cx="12881610" cy="31629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8177" y="3787352"/>
              <a:ext cx="12152017" cy="31627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9984" y="4065159"/>
              <a:ext cx="2188367" cy="16125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6475" y="4190909"/>
              <a:ext cx="1823787" cy="3907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9984" y="4075630"/>
              <a:ext cx="2219780" cy="16543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31564" y="4652633"/>
              <a:ext cx="1468698" cy="8663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35815" y="3853472"/>
              <a:ext cx="225040" cy="225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5466" y="2479475"/>
            <a:ext cx="9554210" cy="236474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latin typeface="PMingLiU"/>
                <a:cs typeface="PMingLiU"/>
              </a:rPr>
              <a:t>产品经理描述具体需求内容</a:t>
            </a:r>
            <a:r>
              <a:rPr sz="2850" spc="-50" dirty="0">
                <a:latin typeface="PMingLiU"/>
                <a:cs typeface="PMingLiU"/>
              </a:rPr>
              <a:t>，</a:t>
            </a:r>
            <a:endParaRPr sz="2850">
              <a:latin typeface="PMingLiU"/>
              <a:cs typeface="PMingLiU"/>
            </a:endParaRPr>
          </a:p>
          <a:p>
            <a:pPr marL="12700" marR="5080">
              <a:lnSpc>
                <a:spcPct val="128000"/>
              </a:lnSpc>
            </a:pPr>
            <a:r>
              <a:rPr sz="2850" dirty="0">
                <a:latin typeface="PMingLiU"/>
                <a:cs typeface="PMingLiU"/>
              </a:rPr>
              <a:t>保证大家对需求的理解达到一致，然后评估需求的优先级</a:t>
            </a:r>
            <a:r>
              <a:rPr sz="2850" spc="-50" dirty="0">
                <a:latin typeface="PMingLiU"/>
                <a:cs typeface="PMingLiU"/>
              </a:rPr>
              <a:t>，</a:t>
            </a:r>
            <a:r>
              <a:rPr sz="2850" dirty="0">
                <a:latin typeface="PMingLiU"/>
                <a:cs typeface="PMingLiU"/>
              </a:rPr>
              <a:t>并根据需求的优先级及迭代周期，制定开发计划</a:t>
            </a:r>
            <a:r>
              <a:rPr sz="2850" spc="-50" dirty="0">
                <a:latin typeface="PMingLiU"/>
                <a:cs typeface="PMingLiU"/>
              </a:rPr>
              <a:t>。</a:t>
            </a:r>
            <a:endParaRPr sz="2850">
              <a:latin typeface="PMingLiU"/>
              <a:cs typeface="PMingLiU"/>
            </a:endParaRPr>
          </a:p>
          <a:p>
            <a:pPr marL="30480">
              <a:lnSpc>
                <a:spcPct val="100000"/>
              </a:lnSpc>
              <a:spcBef>
                <a:spcPts val="2735"/>
              </a:spcBef>
            </a:pPr>
            <a:r>
              <a:rPr sz="2150" spc="-114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sz="2150" spc="-285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详</a:t>
            </a:r>
            <a:r>
              <a:rPr sz="2150" spc="-3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见产品经理篇</a:t>
            </a:r>
            <a:r>
              <a:rPr sz="2150" spc="165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（page</a:t>
            </a:r>
            <a:r>
              <a:rPr sz="2150" spc="-53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150" spc="10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11）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8379" y="977881"/>
            <a:ext cx="995680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5.1</a:t>
            </a:r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29</a:t>
            </a:r>
            <a:endParaRPr spc="165" dirty="0"/>
          </a:p>
        </p:txBody>
      </p:sp>
      <p:sp>
        <p:nvSpPr>
          <p:cNvPr id="4" name="object 4"/>
          <p:cNvSpPr txBox="1"/>
          <p:nvPr/>
        </p:nvSpPr>
        <p:spPr>
          <a:xfrm>
            <a:off x="3000353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7757" y="1188224"/>
            <a:ext cx="266319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需求分析会议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69579" y="5245044"/>
            <a:ext cx="13288644" cy="3458845"/>
            <a:chOff x="1769579" y="5245044"/>
            <a:chExt cx="13288644" cy="345884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69579" y="5245044"/>
              <a:ext cx="13288234" cy="34584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551871" y="5312312"/>
              <a:ext cx="255904" cy="255904"/>
            </a:xfrm>
            <a:custGeom>
              <a:avLst/>
              <a:gdLst/>
              <a:ahLst/>
              <a:cxnLst/>
              <a:rect l="l" t="t" r="r" b="b"/>
              <a:pathLst>
                <a:path w="255905" h="255904">
                  <a:moveTo>
                    <a:pt x="127640" y="0"/>
                  </a:moveTo>
                  <a:lnTo>
                    <a:pt x="77853" y="10180"/>
                  </a:lnTo>
                  <a:lnTo>
                    <a:pt x="37248" y="37705"/>
                  </a:lnTo>
                  <a:lnTo>
                    <a:pt x="9929" y="78447"/>
                  </a:lnTo>
                  <a:lnTo>
                    <a:pt x="0" y="128278"/>
                  </a:lnTo>
                  <a:lnTo>
                    <a:pt x="10180" y="178054"/>
                  </a:lnTo>
                  <a:lnTo>
                    <a:pt x="37705" y="218655"/>
                  </a:lnTo>
                  <a:lnTo>
                    <a:pt x="78447" y="245973"/>
                  </a:lnTo>
                  <a:lnTo>
                    <a:pt x="128278" y="255897"/>
                  </a:lnTo>
                  <a:lnTo>
                    <a:pt x="178059" y="245723"/>
                  </a:lnTo>
                  <a:lnTo>
                    <a:pt x="218660" y="218201"/>
                  </a:lnTo>
                  <a:lnTo>
                    <a:pt x="245979" y="177461"/>
                  </a:lnTo>
                  <a:lnTo>
                    <a:pt x="255908" y="127629"/>
                  </a:lnTo>
                  <a:lnTo>
                    <a:pt x="245729" y="77849"/>
                  </a:lnTo>
                  <a:lnTo>
                    <a:pt x="218208" y="37247"/>
                  </a:lnTo>
                  <a:lnTo>
                    <a:pt x="177470" y="9929"/>
                  </a:lnTo>
                  <a:lnTo>
                    <a:pt x="127640" y="0"/>
                  </a:lnTo>
                  <a:close/>
                </a:path>
              </a:pathLst>
            </a:custGeom>
            <a:solidFill>
              <a:srgbClr val="15A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22700" y="5391774"/>
              <a:ext cx="114279" cy="91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0198" y="4652643"/>
            <a:ext cx="8828405" cy="2749550"/>
            <a:chOff x="1740198" y="4652643"/>
            <a:chExt cx="8828405" cy="27495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40198" y="4652643"/>
              <a:ext cx="8828181" cy="27494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7299" y="4697039"/>
              <a:ext cx="196999" cy="196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27492" y="2516018"/>
            <a:ext cx="10287000" cy="16268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114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sz="2150" spc="-265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项</a:t>
            </a:r>
            <a:r>
              <a:rPr sz="2150" spc="-3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目经理带领研发团</a:t>
            </a:r>
            <a:r>
              <a:rPr sz="2150" spc="-5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队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95"/>
              </a:spcBef>
            </a:pPr>
            <a:r>
              <a:rPr sz="2850" dirty="0">
                <a:latin typeface="PMingLiU"/>
                <a:cs typeface="PMingLiU"/>
              </a:rPr>
              <a:t>在确认要开发的需求后，一起为每一个需求做任务分解</a:t>
            </a:r>
            <a:r>
              <a:rPr sz="2850" spc="-50" dirty="0">
                <a:latin typeface="PMingLiU"/>
                <a:cs typeface="PMingLiU"/>
              </a:rPr>
              <a:t>，</a:t>
            </a:r>
            <a:endParaRPr sz="28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PMingLiU"/>
                <a:cs typeface="PMingLiU"/>
              </a:rPr>
              <a:t>包括实现需求所需要的所有任务，例如设计、研发、测试等等</a:t>
            </a:r>
            <a:r>
              <a:rPr sz="2850" spc="-50" dirty="0">
                <a:latin typeface="PMingLiU"/>
                <a:cs typeface="PMingLiU"/>
              </a:rPr>
              <a:t>。</a:t>
            </a:r>
            <a:endParaRPr sz="2850">
              <a:latin typeface="PMingLiU"/>
              <a:cs typeface="PMingLiU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98379" y="977881"/>
            <a:ext cx="995680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5.2</a:t>
            </a:r>
            <a:endParaRPr spc="-25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30</a:t>
            </a:r>
            <a:endParaRPr spc="165" dirty="0"/>
          </a:p>
        </p:txBody>
      </p:sp>
      <p:sp>
        <p:nvSpPr>
          <p:cNvPr id="7" name="object 7"/>
          <p:cNvSpPr txBox="1"/>
          <p:nvPr/>
        </p:nvSpPr>
        <p:spPr>
          <a:xfrm>
            <a:off x="3000353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7757" y="1188224"/>
            <a:ext cx="266319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任务分解会议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21628" y="8133996"/>
            <a:ext cx="5784850" cy="186880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050" spc="-125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产出 &gt; </a:t>
            </a:r>
            <a:r>
              <a:rPr sz="2050" spc="-15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任务列表</a:t>
            </a:r>
            <a:endParaRPr sz="2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48000"/>
              </a:lnSpc>
            </a:pPr>
            <a:r>
              <a:rPr sz="2050" spc="-5" dirty="0">
                <a:latin typeface="宋体" panose="02010600030101010101" pitchFamily="2" charset="-122"/>
                <a:cs typeface="宋体" panose="02010600030101010101" pitchFamily="2" charset="-122"/>
              </a:rPr>
              <a:t>每个人领取自己想要完成的任务，不是单纯分配，每个任务都有明确的负责人和初始工时估算，</a:t>
            </a:r>
            <a:endParaRPr sz="2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50" spc="-5" dirty="0">
                <a:latin typeface="宋体" panose="02010600030101010101" pitchFamily="2" charset="-122"/>
                <a:cs typeface="宋体" panose="02010600030101010101" pitchFamily="2" charset="-122"/>
              </a:rPr>
              <a:t>对每天更新估算剩余工作量。</a:t>
            </a:r>
            <a:endParaRPr sz="2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85548" y="5789653"/>
            <a:ext cx="5412740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43685">
              <a:lnSpc>
                <a:spcPct val="148000"/>
              </a:lnSpc>
              <a:spcBef>
                <a:spcPts val="95"/>
              </a:spcBef>
            </a:pPr>
            <a:r>
              <a:rPr sz="2050" spc="-5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在「执行＞迭代＞需求」视图中，针对每一条需求录入分解的任务，</a:t>
            </a:r>
            <a:endParaRPr sz="2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2050" spc="-5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并填入任务信息，并指派给本迭代团队的成员。</a:t>
            </a:r>
            <a:endParaRPr sz="2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70450" y="5536805"/>
            <a:ext cx="10272395" cy="5039360"/>
            <a:chOff x="7570450" y="5536805"/>
            <a:chExt cx="10272395" cy="5039360"/>
          </a:xfrm>
        </p:grpSpPr>
        <p:sp>
          <p:nvSpPr>
            <p:cNvPr id="12" name="object 12"/>
            <p:cNvSpPr/>
            <p:nvPr/>
          </p:nvSpPr>
          <p:spPr>
            <a:xfrm>
              <a:off x="9845825" y="5544763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79">
                  <a:moveTo>
                    <a:pt x="195062" y="195051"/>
                  </a:moveTo>
                  <a:lnTo>
                    <a:pt x="0" y="195051"/>
                  </a:lnTo>
                  <a:lnTo>
                    <a:pt x="0" y="0"/>
                  </a:lnTo>
                  <a:lnTo>
                    <a:pt x="195062" y="0"/>
                  </a:lnTo>
                  <a:lnTo>
                    <a:pt x="195062" y="195051"/>
                  </a:lnTo>
                  <a:close/>
                </a:path>
              </a:pathLst>
            </a:custGeom>
            <a:ln w="1591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0450" y="5612394"/>
              <a:ext cx="4858490" cy="227218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02013" y="5959181"/>
              <a:ext cx="4530725" cy="1730375"/>
            </a:xfrm>
            <a:custGeom>
              <a:avLst/>
              <a:gdLst/>
              <a:ahLst/>
              <a:cxnLst/>
              <a:rect l="l" t="t" r="r" b="b"/>
              <a:pathLst>
                <a:path w="4530725" h="1730375">
                  <a:moveTo>
                    <a:pt x="4470073" y="0"/>
                  </a:moveTo>
                  <a:lnTo>
                    <a:pt x="60375" y="0"/>
                  </a:lnTo>
                  <a:lnTo>
                    <a:pt x="36876" y="4743"/>
                  </a:lnTo>
                  <a:lnTo>
                    <a:pt x="17685" y="17681"/>
                  </a:lnTo>
                  <a:lnTo>
                    <a:pt x="4745" y="36872"/>
                  </a:lnTo>
                  <a:lnTo>
                    <a:pt x="0" y="60375"/>
                  </a:lnTo>
                  <a:lnTo>
                    <a:pt x="0" y="1669498"/>
                  </a:lnTo>
                  <a:lnTo>
                    <a:pt x="4745" y="1693001"/>
                  </a:lnTo>
                  <a:lnTo>
                    <a:pt x="17685" y="1712192"/>
                  </a:lnTo>
                  <a:lnTo>
                    <a:pt x="36876" y="1725130"/>
                  </a:lnTo>
                  <a:lnTo>
                    <a:pt x="60375" y="1729874"/>
                  </a:lnTo>
                  <a:lnTo>
                    <a:pt x="4470073" y="1729874"/>
                  </a:lnTo>
                  <a:lnTo>
                    <a:pt x="4493576" y="1725130"/>
                  </a:lnTo>
                  <a:lnTo>
                    <a:pt x="4512767" y="1712192"/>
                  </a:lnTo>
                  <a:lnTo>
                    <a:pt x="4525704" y="1693001"/>
                  </a:lnTo>
                  <a:lnTo>
                    <a:pt x="4530448" y="1669498"/>
                  </a:lnTo>
                  <a:lnTo>
                    <a:pt x="4530448" y="60375"/>
                  </a:lnTo>
                  <a:lnTo>
                    <a:pt x="4525704" y="36872"/>
                  </a:lnTo>
                  <a:lnTo>
                    <a:pt x="4512767" y="17681"/>
                  </a:lnTo>
                  <a:lnTo>
                    <a:pt x="4493576" y="4743"/>
                  </a:lnTo>
                  <a:lnTo>
                    <a:pt x="4470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7617" y="6024577"/>
              <a:ext cx="4399244" cy="15990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889713" y="5738953"/>
              <a:ext cx="186055" cy="262890"/>
            </a:xfrm>
            <a:custGeom>
              <a:avLst/>
              <a:gdLst/>
              <a:ahLst/>
              <a:cxnLst/>
              <a:rect l="l" t="t" r="r" b="b"/>
              <a:pathLst>
                <a:path w="186054" h="262889">
                  <a:moveTo>
                    <a:pt x="91850" y="0"/>
                  </a:moveTo>
                  <a:lnTo>
                    <a:pt x="87138" y="62"/>
                  </a:lnTo>
                  <a:lnTo>
                    <a:pt x="0" y="262756"/>
                  </a:lnTo>
                  <a:lnTo>
                    <a:pt x="185722" y="262756"/>
                  </a:lnTo>
                  <a:lnTo>
                    <a:pt x="91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6733" y="7277265"/>
              <a:ext cx="8575655" cy="32983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9416" y="7498620"/>
              <a:ext cx="6294402" cy="2792354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47038" y="7530375"/>
            <a:ext cx="177680" cy="1776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6</a:t>
            </a:r>
            <a:endParaRPr spc="35" dirty="0"/>
          </a:p>
        </p:txBody>
      </p:sp>
      <p:sp>
        <p:nvSpPr>
          <p:cNvPr id="100" name="object 1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31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266319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迭代开发过程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50450" y="1641286"/>
            <a:ext cx="2588260" cy="1270635"/>
            <a:chOff x="10950450" y="1641286"/>
            <a:chExt cx="2588260" cy="1270635"/>
          </a:xfrm>
        </p:grpSpPr>
        <p:sp>
          <p:nvSpPr>
            <p:cNvPr id="6" name="object 6"/>
            <p:cNvSpPr/>
            <p:nvPr/>
          </p:nvSpPr>
          <p:spPr>
            <a:xfrm>
              <a:off x="10950450" y="1641286"/>
              <a:ext cx="2588260" cy="1270635"/>
            </a:xfrm>
            <a:custGeom>
              <a:avLst/>
              <a:gdLst/>
              <a:ahLst/>
              <a:cxnLst/>
              <a:rect l="l" t="t" r="r" b="b"/>
              <a:pathLst>
                <a:path w="2588259" h="1270635">
                  <a:moveTo>
                    <a:pt x="0" y="0"/>
                  </a:moveTo>
                  <a:lnTo>
                    <a:pt x="0" y="1270547"/>
                  </a:lnTo>
                  <a:lnTo>
                    <a:pt x="2587732" y="1270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B892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950450" y="1641286"/>
              <a:ext cx="2588260" cy="1270635"/>
            </a:xfrm>
            <a:custGeom>
              <a:avLst/>
              <a:gdLst/>
              <a:ahLst/>
              <a:cxnLst/>
              <a:rect l="l" t="t" r="r" b="b"/>
              <a:pathLst>
                <a:path w="2588259" h="1270635">
                  <a:moveTo>
                    <a:pt x="0" y="0"/>
                  </a:moveTo>
                  <a:lnTo>
                    <a:pt x="0" y="1270547"/>
                  </a:lnTo>
                  <a:lnTo>
                    <a:pt x="2587732" y="1270547"/>
                  </a:lnTo>
                  <a:lnTo>
                    <a:pt x="2070177" y="739453"/>
                  </a:lnTo>
                  <a:lnTo>
                    <a:pt x="1552633" y="1004189"/>
                  </a:lnTo>
                  <a:lnTo>
                    <a:pt x="1035088" y="209784"/>
                  </a:lnTo>
                  <a:lnTo>
                    <a:pt x="517544" y="610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47D1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4112157" y="1532487"/>
            <a:ext cx="1305560" cy="240665"/>
            <a:chOff x="14112157" y="1532487"/>
            <a:chExt cx="1305560" cy="240665"/>
          </a:xfrm>
        </p:grpSpPr>
        <p:sp>
          <p:nvSpPr>
            <p:cNvPr id="9" name="object 9"/>
            <p:cNvSpPr/>
            <p:nvPr/>
          </p:nvSpPr>
          <p:spPr>
            <a:xfrm>
              <a:off x="14150470" y="1532487"/>
              <a:ext cx="1266825" cy="240665"/>
            </a:xfrm>
            <a:custGeom>
              <a:avLst/>
              <a:gdLst/>
              <a:ahLst/>
              <a:cxnLst/>
              <a:rect l="l" t="t" r="r" b="b"/>
              <a:pathLst>
                <a:path w="1266825" h="240664">
                  <a:moveTo>
                    <a:pt x="1266809" y="0"/>
                  </a:moveTo>
                  <a:lnTo>
                    <a:pt x="0" y="0"/>
                  </a:lnTo>
                  <a:lnTo>
                    <a:pt x="0" y="240484"/>
                  </a:lnTo>
                  <a:lnTo>
                    <a:pt x="1266809" y="240484"/>
                  </a:lnTo>
                  <a:lnTo>
                    <a:pt x="1266809" y="0"/>
                  </a:lnTo>
                  <a:close/>
                </a:path>
              </a:pathLst>
            </a:custGeom>
            <a:solidFill>
              <a:srgbClr val="CAD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112157" y="1532487"/>
              <a:ext cx="874394" cy="240665"/>
            </a:xfrm>
            <a:custGeom>
              <a:avLst/>
              <a:gdLst/>
              <a:ahLst/>
              <a:cxnLst/>
              <a:rect l="l" t="t" r="r" b="b"/>
              <a:pathLst>
                <a:path w="874394" h="240664">
                  <a:moveTo>
                    <a:pt x="874193" y="0"/>
                  </a:moveTo>
                  <a:lnTo>
                    <a:pt x="0" y="0"/>
                  </a:lnTo>
                  <a:lnTo>
                    <a:pt x="0" y="240484"/>
                  </a:lnTo>
                  <a:lnTo>
                    <a:pt x="874193" y="240484"/>
                  </a:lnTo>
                  <a:lnTo>
                    <a:pt x="874193" y="0"/>
                  </a:lnTo>
                  <a:close/>
                </a:path>
              </a:pathLst>
            </a:custGeom>
            <a:solidFill>
              <a:srgbClr val="0947D1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3682222" y="2101915"/>
            <a:ext cx="1750695" cy="240665"/>
            <a:chOff x="13682222" y="2101915"/>
            <a:chExt cx="1750695" cy="240665"/>
          </a:xfrm>
        </p:grpSpPr>
        <p:sp>
          <p:nvSpPr>
            <p:cNvPr id="12" name="object 12"/>
            <p:cNvSpPr/>
            <p:nvPr/>
          </p:nvSpPr>
          <p:spPr>
            <a:xfrm>
              <a:off x="14165547" y="2101915"/>
              <a:ext cx="1266825" cy="240665"/>
            </a:xfrm>
            <a:custGeom>
              <a:avLst/>
              <a:gdLst/>
              <a:ahLst/>
              <a:cxnLst/>
              <a:rect l="l" t="t" r="r" b="b"/>
              <a:pathLst>
                <a:path w="1266825" h="240664">
                  <a:moveTo>
                    <a:pt x="1266820" y="0"/>
                  </a:moveTo>
                  <a:lnTo>
                    <a:pt x="0" y="0"/>
                  </a:lnTo>
                  <a:lnTo>
                    <a:pt x="0" y="240484"/>
                  </a:lnTo>
                  <a:lnTo>
                    <a:pt x="1266820" y="240484"/>
                  </a:lnTo>
                  <a:lnTo>
                    <a:pt x="1266820" y="0"/>
                  </a:lnTo>
                  <a:close/>
                </a:path>
              </a:pathLst>
            </a:custGeom>
            <a:solidFill>
              <a:srgbClr val="CAD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682222" y="2101915"/>
              <a:ext cx="1266825" cy="240665"/>
            </a:xfrm>
            <a:custGeom>
              <a:avLst/>
              <a:gdLst/>
              <a:ahLst/>
              <a:cxnLst/>
              <a:rect l="l" t="t" r="r" b="b"/>
              <a:pathLst>
                <a:path w="1266825" h="240664">
                  <a:moveTo>
                    <a:pt x="1266809" y="0"/>
                  </a:moveTo>
                  <a:lnTo>
                    <a:pt x="0" y="0"/>
                  </a:lnTo>
                  <a:lnTo>
                    <a:pt x="0" y="240484"/>
                  </a:lnTo>
                  <a:lnTo>
                    <a:pt x="1266809" y="240484"/>
                  </a:lnTo>
                  <a:lnTo>
                    <a:pt x="1266809" y="0"/>
                  </a:lnTo>
                  <a:close/>
                </a:path>
              </a:pathLst>
            </a:custGeom>
            <a:solidFill>
              <a:srgbClr val="03B892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4315626" y="2671342"/>
            <a:ext cx="1915795" cy="240665"/>
            <a:chOff x="14315626" y="2671342"/>
            <a:chExt cx="1915795" cy="240665"/>
          </a:xfrm>
        </p:grpSpPr>
        <p:sp>
          <p:nvSpPr>
            <p:cNvPr id="15" name="object 15"/>
            <p:cNvSpPr/>
            <p:nvPr/>
          </p:nvSpPr>
          <p:spPr>
            <a:xfrm>
              <a:off x="14964465" y="2671342"/>
              <a:ext cx="1266825" cy="240665"/>
            </a:xfrm>
            <a:custGeom>
              <a:avLst/>
              <a:gdLst/>
              <a:ahLst/>
              <a:cxnLst/>
              <a:rect l="l" t="t" r="r" b="b"/>
              <a:pathLst>
                <a:path w="1266825" h="240664">
                  <a:moveTo>
                    <a:pt x="1266820" y="0"/>
                  </a:moveTo>
                  <a:lnTo>
                    <a:pt x="0" y="0"/>
                  </a:lnTo>
                  <a:lnTo>
                    <a:pt x="0" y="240484"/>
                  </a:lnTo>
                  <a:lnTo>
                    <a:pt x="1266820" y="240484"/>
                  </a:lnTo>
                  <a:lnTo>
                    <a:pt x="1266820" y="0"/>
                  </a:lnTo>
                  <a:close/>
                </a:path>
              </a:pathLst>
            </a:custGeom>
            <a:solidFill>
              <a:srgbClr val="CAD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315626" y="2671342"/>
              <a:ext cx="1628139" cy="240665"/>
            </a:xfrm>
            <a:custGeom>
              <a:avLst/>
              <a:gdLst/>
              <a:ahLst/>
              <a:cxnLst/>
              <a:rect l="l" t="t" r="r" b="b"/>
              <a:pathLst>
                <a:path w="1628140" h="240664">
                  <a:moveTo>
                    <a:pt x="1627699" y="0"/>
                  </a:moveTo>
                  <a:lnTo>
                    <a:pt x="0" y="0"/>
                  </a:lnTo>
                  <a:lnTo>
                    <a:pt x="0" y="240484"/>
                  </a:lnTo>
                  <a:lnTo>
                    <a:pt x="1627699" y="240484"/>
                  </a:lnTo>
                  <a:lnTo>
                    <a:pt x="1627699" y="0"/>
                  </a:lnTo>
                  <a:close/>
                </a:path>
              </a:pathLst>
            </a:custGeom>
            <a:solidFill>
              <a:srgbClr val="0947D1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0762467" y="3302370"/>
            <a:ext cx="5283835" cy="2341245"/>
            <a:chOff x="10762467" y="3302370"/>
            <a:chExt cx="5283835" cy="2341245"/>
          </a:xfrm>
        </p:grpSpPr>
        <p:sp>
          <p:nvSpPr>
            <p:cNvPr id="18" name="object 18"/>
            <p:cNvSpPr/>
            <p:nvPr/>
          </p:nvSpPr>
          <p:spPr>
            <a:xfrm>
              <a:off x="10939654" y="3302370"/>
              <a:ext cx="1246505" cy="2341245"/>
            </a:xfrm>
            <a:custGeom>
              <a:avLst/>
              <a:gdLst/>
              <a:ahLst/>
              <a:cxnLst/>
              <a:rect l="l" t="t" r="r" b="b"/>
              <a:pathLst>
                <a:path w="1246504" h="2341245">
                  <a:moveTo>
                    <a:pt x="1182665" y="0"/>
                  </a:moveTo>
                  <a:lnTo>
                    <a:pt x="63568" y="0"/>
                  </a:lnTo>
                  <a:lnTo>
                    <a:pt x="38824" y="4995"/>
                  </a:lnTo>
                  <a:lnTo>
                    <a:pt x="18618" y="18619"/>
                  </a:lnTo>
                  <a:lnTo>
                    <a:pt x="4995" y="38828"/>
                  </a:lnTo>
                  <a:lnTo>
                    <a:pt x="0" y="63579"/>
                  </a:lnTo>
                  <a:lnTo>
                    <a:pt x="0" y="2277208"/>
                  </a:lnTo>
                  <a:lnTo>
                    <a:pt x="4995" y="2301947"/>
                  </a:lnTo>
                  <a:lnTo>
                    <a:pt x="18618" y="2322154"/>
                  </a:lnTo>
                  <a:lnTo>
                    <a:pt x="38824" y="2335779"/>
                  </a:lnTo>
                  <a:lnTo>
                    <a:pt x="63568" y="2340776"/>
                  </a:lnTo>
                  <a:lnTo>
                    <a:pt x="1182665" y="2340776"/>
                  </a:lnTo>
                  <a:lnTo>
                    <a:pt x="1207414" y="2335779"/>
                  </a:lnTo>
                  <a:lnTo>
                    <a:pt x="1227619" y="2322154"/>
                  </a:lnTo>
                  <a:lnTo>
                    <a:pt x="1241240" y="2301947"/>
                  </a:lnTo>
                  <a:lnTo>
                    <a:pt x="1246234" y="2277208"/>
                  </a:lnTo>
                  <a:lnTo>
                    <a:pt x="1246234" y="63579"/>
                  </a:lnTo>
                  <a:lnTo>
                    <a:pt x="1241240" y="38828"/>
                  </a:lnTo>
                  <a:lnTo>
                    <a:pt x="1227619" y="18619"/>
                  </a:lnTo>
                  <a:lnTo>
                    <a:pt x="1207414" y="4995"/>
                  </a:lnTo>
                  <a:lnTo>
                    <a:pt x="1182665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017323" y="3586223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29" h="413385">
                  <a:moveTo>
                    <a:pt x="1072009" y="0"/>
                  </a:moveTo>
                  <a:lnTo>
                    <a:pt x="18889" y="0"/>
                  </a:lnTo>
                  <a:lnTo>
                    <a:pt x="11538" y="1485"/>
                  </a:lnTo>
                  <a:lnTo>
                    <a:pt x="5533" y="5535"/>
                  </a:lnTo>
                  <a:lnTo>
                    <a:pt x="1484" y="11542"/>
                  </a:lnTo>
                  <a:lnTo>
                    <a:pt x="0" y="18899"/>
                  </a:lnTo>
                  <a:lnTo>
                    <a:pt x="0" y="394417"/>
                  </a:lnTo>
                  <a:lnTo>
                    <a:pt x="1484" y="401768"/>
                  </a:lnTo>
                  <a:lnTo>
                    <a:pt x="5533" y="407772"/>
                  </a:lnTo>
                  <a:lnTo>
                    <a:pt x="11538" y="411821"/>
                  </a:lnTo>
                  <a:lnTo>
                    <a:pt x="18889" y="413306"/>
                  </a:lnTo>
                  <a:lnTo>
                    <a:pt x="1072009" y="413306"/>
                  </a:lnTo>
                  <a:lnTo>
                    <a:pt x="1079360" y="411821"/>
                  </a:lnTo>
                  <a:lnTo>
                    <a:pt x="1085364" y="407772"/>
                  </a:lnTo>
                  <a:lnTo>
                    <a:pt x="1089413" y="401768"/>
                  </a:lnTo>
                  <a:lnTo>
                    <a:pt x="1090898" y="394417"/>
                  </a:lnTo>
                  <a:lnTo>
                    <a:pt x="1090898" y="18899"/>
                  </a:lnTo>
                  <a:lnTo>
                    <a:pt x="1089413" y="11542"/>
                  </a:lnTo>
                  <a:lnTo>
                    <a:pt x="1085364" y="5535"/>
                  </a:lnTo>
                  <a:lnTo>
                    <a:pt x="1079360" y="1485"/>
                  </a:lnTo>
                  <a:lnTo>
                    <a:pt x="1072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017323" y="3586223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29" h="413385">
                  <a:moveTo>
                    <a:pt x="1072009" y="413306"/>
                  </a:moveTo>
                  <a:lnTo>
                    <a:pt x="18889" y="413306"/>
                  </a:lnTo>
                  <a:lnTo>
                    <a:pt x="11538" y="411821"/>
                  </a:lnTo>
                  <a:lnTo>
                    <a:pt x="5533" y="407772"/>
                  </a:lnTo>
                  <a:lnTo>
                    <a:pt x="1484" y="401768"/>
                  </a:lnTo>
                  <a:lnTo>
                    <a:pt x="0" y="394417"/>
                  </a:lnTo>
                  <a:lnTo>
                    <a:pt x="0" y="18899"/>
                  </a:lnTo>
                  <a:lnTo>
                    <a:pt x="1484" y="11542"/>
                  </a:lnTo>
                  <a:lnTo>
                    <a:pt x="5533" y="5535"/>
                  </a:lnTo>
                  <a:lnTo>
                    <a:pt x="11538" y="1485"/>
                  </a:lnTo>
                  <a:lnTo>
                    <a:pt x="18889" y="0"/>
                  </a:lnTo>
                  <a:lnTo>
                    <a:pt x="1072009" y="0"/>
                  </a:lnTo>
                  <a:lnTo>
                    <a:pt x="1079360" y="1485"/>
                  </a:lnTo>
                  <a:lnTo>
                    <a:pt x="1085364" y="5535"/>
                  </a:lnTo>
                  <a:lnTo>
                    <a:pt x="1089413" y="11542"/>
                  </a:lnTo>
                  <a:lnTo>
                    <a:pt x="1090898" y="18899"/>
                  </a:lnTo>
                  <a:lnTo>
                    <a:pt x="1090898" y="394417"/>
                  </a:lnTo>
                  <a:lnTo>
                    <a:pt x="1089413" y="401768"/>
                  </a:lnTo>
                  <a:lnTo>
                    <a:pt x="1085364" y="407772"/>
                  </a:lnTo>
                  <a:lnTo>
                    <a:pt x="1079360" y="411821"/>
                  </a:lnTo>
                  <a:lnTo>
                    <a:pt x="1072009" y="413306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094466" y="3677709"/>
              <a:ext cx="445134" cy="229870"/>
            </a:xfrm>
            <a:custGeom>
              <a:avLst/>
              <a:gdLst/>
              <a:ahLst/>
              <a:cxnLst/>
              <a:rect l="l" t="t" r="r" b="b"/>
              <a:pathLst>
                <a:path w="445134" h="229870">
                  <a:moveTo>
                    <a:pt x="434848" y="37426"/>
                  </a:moveTo>
                  <a:lnTo>
                    <a:pt x="431914" y="22860"/>
                  </a:lnTo>
                  <a:lnTo>
                    <a:pt x="423887" y="10960"/>
                  </a:lnTo>
                  <a:lnTo>
                    <a:pt x="411988" y="2946"/>
                  </a:lnTo>
                  <a:lnTo>
                    <a:pt x="397421" y="0"/>
                  </a:lnTo>
                  <a:lnTo>
                    <a:pt x="37414" y="0"/>
                  </a:lnTo>
                  <a:lnTo>
                    <a:pt x="22847" y="2946"/>
                  </a:lnTo>
                  <a:lnTo>
                    <a:pt x="10960" y="10960"/>
                  </a:lnTo>
                  <a:lnTo>
                    <a:pt x="2933" y="22860"/>
                  </a:lnTo>
                  <a:lnTo>
                    <a:pt x="0" y="37426"/>
                  </a:lnTo>
                  <a:lnTo>
                    <a:pt x="2933" y="51993"/>
                  </a:lnTo>
                  <a:lnTo>
                    <a:pt x="10960" y="63893"/>
                  </a:lnTo>
                  <a:lnTo>
                    <a:pt x="22847" y="71907"/>
                  </a:lnTo>
                  <a:lnTo>
                    <a:pt x="37414" y="74853"/>
                  </a:lnTo>
                  <a:lnTo>
                    <a:pt x="397421" y="74853"/>
                  </a:lnTo>
                  <a:lnTo>
                    <a:pt x="411988" y="71907"/>
                  </a:lnTo>
                  <a:lnTo>
                    <a:pt x="423887" y="63893"/>
                  </a:lnTo>
                  <a:lnTo>
                    <a:pt x="431914" y="51993"/>
                  </a:lnTo>
                  <a:lnTo>
                    <a:pt x="434848" y="37426"/>
                  </a:lnTo>
                  <a:close/>
                </a:path>
                <a:path w="445134" h="229870">
                  <a:moveTo>
                    <a:pt x="444779" y="192100"/>
                  </a:moveTo>
                  <a:lnTo>
                    <a:pt x="441845" y="177533"/>
                  </a:lnTo>
                  <a:lnTo>
                    <a:pt x="433819" y="165633"/>
                  </a:lnTo>
                  <a:lnTo>
                    <a:pt x="421932" y="157619"/>
                  </a:lnTo>
                  <a:lnTo>
                    <a:pt x="407365" y="154673"/>
                  </a:lnTo>
                  <a:lnTo>
                    <a:pt x="182143" y="154673"/>
                  </a:lnTo>
                  <a:lnTo>
                    <a:pt x="167576" y="157619"/>
                  </a:lnTo>
                  <a:lnTo>
                    <a:pt x="155689" y="165633"/>
                  </a:lnTo>
                  <a:lnTo>
                    <a:pt x="147662" y="177533"/>
                  </a:lnTo>
                  <a:lnTo>
                    <a:pt x="144729" y="192100"/>
                  </a:lnTo>
                  <a:lnTo>
                    <a:pt x="147662" y="206667"/>
                  </a:lnTo>
                  <a:lnTo>
                    <a:pt x="155689" y="218567"/>
                  </a:lnTo>
                  <a:lnTo>
                    <a:pt x="167576" y="226580"/>
                  </a:lnTo>
                  <a:lnTo>
                    <a:pt x="182143" y="229527"/>
                  </a:lnTo>
                  <a:lnTo>
                    <a:pt x="407365" y="229527"/>
                  </a:lnTo>
                  <a:lnTo>
                    <a:pt x="421932" y="226580"/>
                  </a:lnTo>
                  <a:lnTo>
                    <a:pt x="433819" y="218567"/>
                  </a:lnTo>
                  <a:lnTo>
                    <a:pt x="441845" y="206667"/>
                  </a:lnTo>
                  <a:lnTo>
                    <a:pt x="444779" y="1921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929080" y="3829890"/>
              <a:ext cx="102007" cy="1020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108703" y="3821277"/>
              <a:ext cx="84455" cy="97155"/>
            </a:xfrm>
            <a:custGeom>
              <a:avLst/>
              <a:gdLst/>
              <a:ahLst/>
              <a:cxnLst/>
              <a:rect l="l" t="t" r="r" b="b"/>
              <a:pathLst>
                <a:path w="84454" h="97154">
                  <a:moveTo>
                    <a:pt x="0" y="0"/>
                  </a:moveTo>
                  <a:lnTo>
                    <a:pt x="0" y="97044"/>
                  </a:lnTo>
                  <a:lnTo>
                    <a:pt x="84039" y="4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766440" y="4080809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29" h="413385">
                  <a:moveTo>
                    <a:pt x="1072009" y="0"/>
                  </a:moveTo>
                  <a:lnTo>
                    <a:pt x="18889" y="0"/>
                  </a:lnTo>
                  <a:lnTo>
                    <a:pt x="11538" y="1485"/>
                  </a:lnTo>
                  <a:lnTo>
                    <a:pt x="5533" y="5535"/>
                  </a:lnTo>
                  <a:lnTo>
                    <a:pt x="1484" y="11542"/>
                  </a:lnTo>
                  <a:lnTo>
                    <a:pt x="0" y="18899"/>
                  </a:lnTo>
                  <a:lnTo>
                    <a:pt x="0" y="394417"/>
                  </a:lnTo>
                  <a:lnTo>
                    <a:pt x="1484" y="401768"/>
                  </a:lnTo>
                  <a:lnTo>
                    <a:pt x="5533" y="407772"/>
                  </a:lnTo>
                  <a:lnTo>
                    <a:pt x="11538" y="411821"/>
                  </a:lnTo>
                  <a:lnTo>
                    <a:pt x="18889" y="413306"/>
                  </a:lnTo>
                  <a:lnTo>
                    <a:pt x="1072009" y="413306"/>
                  </a:lnTo>
                  <a:lnTo>
                    <a:pt x="1079366" y="411821"/>
                  </a:lnTo>
                  <a:lnTo>
                    <a:pt x="1085374" y="407772"/>
                  </a:lnTo>
                  <a:lnTo>
                    <a:pt x="1089424" y="401768"/>
                  </a:lnTo>
                  <a:lnTo>
                    <a:pt x="1090909" y="394417"/>
                  </a:lnTo>
                  <a:lnTo>
                    <a:pt x="1090909" y="18899"/>
                  </a:lnTo>
                  <a:lnTo>
                    <a:pt x="1089424" y="11542"/>
                  </a:lnTo>
                  <a:lnTo>
                    <a:pt x="1085374" y="5535"/>
                  </a:lnTo>
                  <a:lnTo>
                    <a:pt x="1079366" y="1485"/>
                  </a:lnTo>
                  <a:lnTo>
                    <a:pt x="1072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766440" y="4080809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29" h="413385">
                  <a:moveTo>
                    <a:pt x="1072009" y="413306"/>
                  </a:moveTo>
                  <a:lnTo>
                    <a:pt x="18889" y="413306"/>
                  </a:lnTo>
                  <a:lnTo>
                    <a:pt x="11538" y="411821"/>
                  </a:lnTo>
                  <a:lnTo>
                    <a:pt x="5533" y="407772"/>
                  </a:lnTo>
                  <a:lnTo>
                    <a:pt x="1484" y="401768"/>
                  </a:lnTo>
                  <a:lnTo>
                    <a:pt x="0" y="394417"/>
                  </a:lnTo>
                  <a:lnTo>
                    <a:pt x="0" y="18899"/>
                  </a:lnTo>
                  <a:lnTo>
                    <a:pt x="1484" y="11542"/>
                  </a:lnTo>
                  <a:lnTo>
                    <a:pt x="5533" y="5535"/>
                  </a:lnTo>
                  <a:lnTo>
                    <a:pt x="11538" y="1485"/>
                  </a:lnTo>
                  <a:lnTo>
                    <a:pt x="18889" y="0"/>
                  </a:lnTo>
                  <a:lnTo>
                    <a:pt x="1072009" y="0"/>
                  </a:lnTo>
                  <a:lnTo>
                    <a:pt x="1079366" y="1485"/>
                  </a:lnTo>
                  <a:lnTo>
                    <a:pt x="1085374" y="5535"/>
                  </a:lnTo>
                  <a:lnTo>
                    <a:pt x="1089424" y="11542"/>
                  </a:lnTo>
                  <a:lnTo>
                    <a:pt x="1090909" y="18899"/>
                  </a:lnTo>
                  <a:lnTo>
                    <a:pt x="1090909" y="394417"/>
                  </a:lnTo>
                  <a:lnTo>
                    <a:pt x="1089424" y="401768"/>
                  </a:lnTo>
                  <a:lnTo>
                    <a:pt x="1085374" y="407772"/>
                  </a:lnTo>
                  <a:lnTo>
                    <a:pt x="1079366" y="411821"/>
                  </a:lnTo>
                  <a:lnTo>
                    <a:pt x="1072009" y="413306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843577" y="4172298"/>
              <a:ext cx="445134" cy="229870"/>
            </a:xfrm>
            <a:custGeom>
              <a:avLst/>
              <a:gdLst/>
              <a:ahLst/>
              <a:cxnLst/>
              <a:rect l="l" t="t" r="r" b="b"/>
              <a:pathLst>
                <a:path w="445134" h="229870">
                  <a:moveTo>
                    <a:pt x="434860" y="37426"/>
                  </a:moveTo>
                  <a:lnTo>
                    <a:pt x="431914" y="22860"/>
                  </a:lnTo>
                  <a:lnTo>
                    <a:pt x="423900" y="10960"/>
                  </a:lnTo>
                  <a:lnTo>
                    <a:pt x="412000" y="2946"/>
                  </a:lnTo>
                  <a:lnTo>
                    <a:pt x="397433" y="0"/>
                  </a:lnTo>
                  <a:lnTo>
                    <a:pt x="37426" y="0"/>
                  </a:lnTo>
                  <a:lnTo>
                    <a:pt x="22860" y="2946"/>
                  </a:lnTo>
                  <a:lnTo>
                    <a:pt x="10960" y="10960"/>
                  </a:lnTo>
                  <a:lnTo>
                    <a:pt x="2946" y="22860"/>
                  </a:lnTo>
                  <a:lnTo>
                    <a:pt x="0" y="37426"/>
                  </a:lnTo>
                  <a:lnTo>
                    <a:pt x="2946" y="51993"/>
                  </a:lnTo>
                  <a:lnTo>
                    <a:pt x="10960" y="63893"/>
                  </a:lnTo>
                  <a:lnTo>
                    <a:pt x="22860" y="71907"/>
                  </a:lnTo>
                  <a:lnTo>
                    <a:pt x="37426" y="74853"/>
                  </a:lnTo>
                  <a:lnTo>
                    <a:pt x="397433" y="74853"/>
                  </a:lnTo>
                  <a:lnTo>
                    <a:pt x="412000" y="71907"/>
                  </a:lnTo>
                  <a:lnTo>
                    <a:pt x="423900" y="63893"/>
                  </a:lnTo>
                  <a:lnTo>
                    <a:pt x="431914" y="51993"/>
                  </a:lnTo>
                  <a:lnTo>
                    <a:pt x="434860" y="37426"/>
                  </a:lnTo>
                  <a:close/>
                </a:path>
                <a:path w="445134" h="229870">
                  <a:moveTo>
                    <a:pt x="444792" y="192100"/>
                  </a:moveTo>
                  <a:lnTo>
                    <a:pt x="441858" y="177533"/>
                  </a:lnTo>
                  <a:lnTo>
                    <a:pt x="433832" y="165633"/>
                  </a:lnTo>
                  <a:lnTo>
                    <a:pt x="421944" y="157607"/>
                  </a:lnTo>
                  <a:lnTo>
                    <a:pt x="407377" y="154673"/>
                  </a:lnTo>
                  <a:lnTo>
                    <a:pt x="182156" y="154673"/>
                  </a:lnTo>
                  <a:lnTo>
                    <a:pt x="167589" y="157607"/>
                  </a:lnTo>
                  <a:lnTo>
                    <a:pt x="155689" y="165633"/>
                  </a:lnTo>
                  <a:lnTo>
                    <a:pt x="147675" y="177533"/>
                  </a:lnTo>
                  <a:lnTo>
                    <a:pt x="144729" y="192100"/>
                  </a:lnTo>
                  <a:lnTo>
                    <a:pt x="147675" y="206667"/>
                  </a:lnTo>
                  <a:lnTo>
                    <a:pt x="155689" y="218554"/>
                  </a:lnTo>
                  <a:lnTo>
                    <a:pt x="167589" y="226580"/>
                  </a:lnTo>
                  <a:lnTo>
                    <a:pt x="182156" y="229514"/>
                  </a:lnTo>
                  <a:lnTo>
                    <a:pt x="407377" y="229514"/>
                  </a:lnTo>
                  <a:lnTo>
                    <a:pt x="421944" y="226580"/>
                  </a:lnTo>
                  <a:lnTo>
                    <a:pt x="433832" y="218554"/>
                  </a:lnTo>
                  <a:lnTo>
                    <a:pt x="441858" y="206667"/>
                  </a:lnTo>
                  <a:lnTo>
                    <a:pt x="444792" y="1921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8198" y="4324476"/>
              <a:ext cx="102007" cy="10200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857821" y="4315863"/>
              <a:ext cx="84455" cy="97155"/>
            </a:xfrm>
            <a:custGeom>
              <a:avLst/>
              <a:gdLst/>
              <a:ahLst/>
              <a:cxnLst/>
              <a:rect l="l" t="t" r="r" b="b"/>
              <a:pathLst>
                <a:path w="84454" h="97154">
                  <a:moveTo>
                    <a:pt x="0" y="0"/>
                  </a:moveTo>
                  <a:lnTo>
                    <a:pt x="0" y="97044"/>
                  </a:lnTo>
                  <a:lnTo>
                    <a:pt x="84039" y="4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017323" y="4575394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29" h="413385">
                  <a:moveTo>
                    <a:pt x="1072009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94417"/>
                  </a:lnTo>
                  <a:lnTo>
                    <a:pt x="1484" y="401768"/>
                  </a:lnTo>
                  <a:lnTo>
                    <a:pt x="5533" y="407772"/>
                  </a:lnTo>
                  <a:lnTo>
                    <a:pt x="11538" y="411821"/>
                  </a:lnTo>
                  <a:lnTo>
                    <a:pt x="18889" y="413306"/>
                  </a:lnTo>
                  <a:lnTo>
                    <a:pt x="1072009" y="413306"/>
                  </a:lnTo>
                  <a:lnTo>
                    <a:pt x="1079360" y="411821"/>
                  </a:lnTo>
                  <a:lnTo>
                    <a:pt x="1085364" y="407772"/>
                  </a:lnTo>
                  <a:lnTo>
                    <a:pt x="1089413" y="401768"/>
                  </a:lnTo>
                  <a:lnTo>
                    <a:pt x="1090898" y="394417"/>
                  </a:lnTo>
                  <a:lnTo>
                    <a:pt x="1090898" y="18889"/>
                  </a:lnTo>
                  <a:lnTo>
                    <a:pt x="1089413" y="11538"/>
                  </a:lnTo>
                  <a:lnTo>
                    <a:pt x="1085364" y="5533"/>
                  </a:lnTo>
                  <a:lnTo>
                    <a:pt x="1079360" y="1484"/>
                  </a:lnTo>
                  <a:lnTo>
                    <a:pt x="1072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017323" y="4575394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29" h="413385">
                  <a:moveTo>
                    <a:pt x="1072009" y="413306"/>
                  </a:moveTo>
                  <a:lnTo>
                    <a:pt x="18889" y="413306"/>
                  </a:lnTo>
                  <a:lnTo>
                    <a:pt x="11538" y="411821"/>
                  </a:lnTo>
                  <a:lnTo>
                    <a:pt x="5533" y="407772"/>
                  </a:lnTo>
                  <a:lnTo>
                    <a:pt x="1484" y="401768"/>
                  </a:lnTo>
                  <a:lnTo>
                    <a:pt x="0" y="394417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72009" y="0"/>
                  </a:lnTo>
                  <a:lnTo>
                    <a:pt x="1079360" y="1484"/>
                  </a:lnTo>
                  <a:lnTo>
                    <a:pt x="1085364" y="5533"/>
                  </a:lnTo>
                  <a:lnTo>
                    <a:pt x="1089413" y="11538"/>
                  </a:lnTo>
                  <a:lnTo>
                    <a:pt x="1090898" y="18889"/>
                  </a:lnTo>
                  <a:lnTo>
                    <a:pt x="1090898" y="394417"/>
                  </a:lnTo>
                  <a:lnTo>
                    <a:pt x="1089413" y="401768"/>
                  </a:lnTo>
                  <a:lnTo>
                    <a:pt x="1085364" y="407772"/>
                  </a:lnTo>
                  <a:lnTo>
                    <a:pt x="1079360" y="411821"/>
                  </a:lnTo>
                  <a:lnTo>
                    <a:pt x="1072009" y="413306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094466" y="4666879"/>
              <a:ext cx="434975" cy="74930"/>
            </a:xfrm>
            <a:custGeom>
              <a:avLst/>
              <a:gdLst/>
              <a:ahLst/>
              <a:cxnLst/>
              <a:rect l="l" t="t" r="r" b="b"/>
              <a:pathLst>
                <a:path w="434975" h="74929">
                  <a:moveTo>
                    <a:pt x="397432" y="0"/>
                  </a:moveTo>
                  <a:lnTo>
                    <a:pt x="37422" y="0"/>
                  </a:lnTo>
                  <a:lnTo>
                    <a:pt x="22855" y="2940"/>
                  </a:lnTo>
                  <a:lnTo>
                    <a:pt x="10960" y="10960"/>
                  </a:lnTo>
                  <a:lnTo>
                    <a:pt x="2940" y="22855"/>
                  </a:lnTo>
                  <a:lnTo>
                    <a:pt x="0" y="37422"/>
                  </a:lnTo>
                  <a:lnTo>
                    <a:pt x="2940" y="51990"/>
                  </a:lnTo>
                  <a:lnTo>
                    <a:pt x="10960" y="63885"/>
                  </a:lnTo>
                  <a:lnTo>
                    <a:pt x="22855" y="71905"/>
                  </a:lnTo>
                  <a:lnTo>
                    <a:pt x="37422" y="74845"/>
                  </a:lnTo>
                  <a:lnTo>
                    <a:pt x="397432" y="74845"/>
                  </a:lnTo>
                  <a:lnTo>
                    <a:pt x="412000" y="71905"/>
                  </a:lnTo>
                  <a:lnTo>
                    <a:pt x="423895" y="63885"/>
                  </a:lnTo>
                  <a:lnTo>
                    <a:pt x="431915" y="51990"/>
                  </a:lnTo>
                  <a:lnTo>
                    <a:pt x="434855" y="37422"/>
                  </a:lnTo>
                  <a:lnTo>
                    <a:pt x="431915" y="22855"/>
                  </a:lnTo>
                  <a:lnTo>
                    <a:pt x="423895" y="10960"/>
                  </a:lnTo>
                  <a:lnTo>
                    <a:pt x="412000" y="2940"/>
                  </a:lnTo>
                  <a:lnTo>
                    <a:pt x="397432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239197" y="4821550"/>
              <a:ext cx="300355" cy="74930"/>
            </a:xfrm>
            <a:custGeom>
              <a:avLst/>
              <a:gdLst/>
              <a:ahLst/>
              <a:cxnLst/>
              <a:rect l="l" t="t" r="r" b="b"/>
              <a:pathLst>
                <a:path w="300354" h="74929">
                  <a:moveTo>
                    <a:pt x="262641" y="0"/>
                  </a:moveTo>
                  <a:lnTo>
                    <a:pt x="37422" y="0"/>
                  </a:lnTo>
                  <a:lnTo>
                    <a:pt x="22855" y="2940"/>
                  </a:lnTo>
                  <a:lnTo>
                    <a:pt x="10960" y="10960"/>
                  </a:lnTo>
                  <a:lnTo>
                    <a:pt x="2940" y="22855"/>
                  </a:lnTo>
                  <a:lnTo>
                    <a:pt x="0" y="37422"/>
                  </a:lnTo>
                  <a:lnTo>
                    <a:pt x="2940" y="51990"/>
                  </a:lnTo>
                  <a:lnTo>
                    <a:pt x="10960" y="63885"/>
                  </a:lnTo>
                  <a:lnTo>
                    <a:pt x="22855" y="71905"/>
                  </a:lnTo>
                  <a:lnTo>
                    <a:pt x="37422" y="74845"/>
                  </a:lnTo>
                  <a:lnTo>
                    <a:pt x="262641" y="74845"/>
                  </a:lnTo>
                  <a:lnTo>
                    <a:pt x="277206" y="71905"/>
                  </a:lnTo>
                  <a:lnTo>
                    <a:pt x="289098" y="63885"/>
                  </a:lnTo>
                  <a:lnTo>
                    <a:pt x="297114" y="51990"/>
                  </a:lnTo>
                  <a:lnTo>
                    <a:pt x="300053" y="37422"/>
                  </a:lnTo>
                  <a:lnTo>
                    <a:pt x="297114" y="22855"/>
                  </a:lnTo>
                  <a:lnTo>
                    <a:pt x="289098" y="10960"/>
                  </a:lnTo>
                  <a:lnTo>
                    <a:pt x="277206" y="2940"/>
                  </a:lnTo>
                  <a:lnTo>
                    <a:pt x="262641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9080" y="4819062"/>
              <a:ext cx="102007" cy="1020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1108703" y="4810449"/>
              <a:ext cx="84455" cy="97155"/>
            </a:xfrm>
            <a:custGeom>
              <a:avLst/>
              <a:gdLst/>
              <a:ahLst/>
              <a:cxnLst/>
              <a:rect l="l" t="t" r="r" b="b"/>
              <a:pathLst>
                <a:path w="84454" h="97154">
                  <a:moveTo>
                    <a:pt x="0" y="0"/>
                  </a:moveTo>
                  <a:lnTo>
                    <a:pt x="0" y="97044"/>
                  </a:lnTo>
                  <a:lnTo>
                    <a:pt x="84039" y="4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226264" y="3302370"/>
              <a:ext cx="1246505" cy="2341245"/>
            </a:xfrm>
            <a:custGeom>
              <a:avLst/>
              <a:gdLst/>
              <a:ahLst/>
              <a:cxnLst/>
              <a:rect l="l" t="t" r="r" b="b"/>
              <a:pathLst>
                <a:path w="1246505" h="2341245">
                  <a:moveTo>
                    <a:pt x="1182665" y="0"/>
                  </a:moveTo>
                  <a:lnTo>
                    <a:pt x="63568" y="0"/>
                  </a:lnTo>
                  <a:lnTo>
                    <a:pt x="38824" y="4995"/>
                  </a:lnTo>
                  <a:lnTo>
                    <a:pt x="18618" y="18619"/>
                  </a:lnTo>
                  <a:lnTo>
                    <a:pt x="4995" y="38828"/>
                  </a:lnTo>
                  <a:lnTo>
                    <a:pt x="0" y="63579"/>
                  </a:lnTo>
                  <a:lnTo>
                    <a:pt x="0" y="2277208"/>
                  </a:lnTo>
                  <a:lnTo>
                    <a:pt x="4995" y="2301947"/>
                  </a:lnTo>
                  <a:lnTo>
                    <a:pt x="18618" y="2322154"/>
                  </a:lnTo>
                  <a:lnTo>
                    <a:pt x="38824" y="2335779"/>
                  </a:lnTo>
                  <a:lnTo>
                    <a:pt x="63568" y="2340776"/>
                  </a:lnTo>
                  <a:lnTo>
                    <a:pt x="1182665" y="2340776"/>
                  </a:lnTo>
                  <a:lnTo>
                    <a:pt x="1207409" y="2335779"/>
                  </a:lnTo>
                  <a:lnTo>
                    <a:pt x="1227615" y="2322154"/>
                  </a:lnTo>
                  <a:lnTo>
                    <a:pt x="1241238" y="2301947"/>
                  </a:lnTo>
                  <a:lnTo>
                    <a:pt x="1246234" y="2277208"/>
                  </a:lnTo>
                  <a:lnTo>
                    <a:pt x="1246234" y="63579"/>
                  </a:lnTo>
                  <a:lnTo>
                    <a:pt x="1241238" y="38828"/>
                  </a:lnTo>
                  <a:lnTo>
                    <a:pt x="1227615" y="18619"/>
                  </a:lnTo>
                  <a:lnTo>
                    <a:pt x="1207409" y="4995"/>
                  </a:lnTo>
                  <a:lnTo>
                    <a:pt x="1182665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303933" y="3586223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09" y="0"/>
                  </a:moveTo>
                  <a:lnTo>
                    <a:pt x="18889" y="0"/>
                  </a:lnTo>
                  <a:lnTo>
                    <a:pt x="11538" y="1485"/>
                  </a:lnTo>
                  <a:lnTo>
                    <a:pt x="5533" y="5535"/>
                  </a:lnTo>
                  <a:lnTo>
                    <a:pt x="1484" y="11542"/>
                  </a:lnTo>
                  <a:lnTo>
                    <a:pt x="0" y="18899"/>
                  </a:lnTo>
                  <a:lnTo>
                    <a:pt x="0" y="394417"/>
                  </a:lnTo>
                  <a:lnTo>
                    <a:pt x="1484" y="401768"/>
                  </a:lnTo>
                  <a:lnTo>
                    <a:pt x="5533" y="407772"/>
                  </a:lnTo>
                  <a:lnTo>
                    <a:pt x="11538" y="411821"/>
                  </a:lnTo>
                  <a:lnTo>
                    <a:pt x="18889" y="413306"/>
                  </a:lnTo>
                  <a:lnTo>
                    <a:pt x="1072009" y="413306"/>
                  </a:lnTo>
                  <a:lnTo>
                    <a:pt x="1079360" y="411821"/>
                  </a:lnTo>
                  <a:lnTo>
                    <a:pt x="1085364" y="407772"/>
                  </a:lnTo>
                  <a:lnTo>
                    <a:pt x="1089413" y="401768"/>
                  </a:lnTo>
                  <a:lnTo>
                    <a:pt x="1090898" y="394417"/>
                  </a:lnTo>
                  <a:lnTo>
                    <a:pt x="1090898" y="18899"/>
                  </a:lnTo>
                  <a:lnTo>
                    <a:pt x="1089413" y="11542"/>
                  </a:lnTo>
                  <a:lnTo>
                    <a:pt x="1085364" y="5535"/>
                  </a:lnTo>
                  <a:lnTo>
                    <a:pt x="1079360" y="1485"/>
                  </a:lnTo>
                  <a:lnTo>
                    <a:pt x="1072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303933" y="3586223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09" y="413306"/>
                  </a:moveTo>
                  <a:lnTo>
                    <a:pt x="18889" y="413306"/>
                  </a:lnTo>
                  <a:lnTo>
                    <a:pt x="11538" y="411821"/>
                  </a:lnTo>
                  <a:lnTo>
                    <a:pt x="5533" y="407772"/>
                  </a:lnTo>
                  <a:lnTo>
                    <a:pt x="1484" y="401768"/>
                  </a:lnTo>
                  <a:lnTo>
                    <a:pt x="0" y="394417"/>
                  </a:lnTo>
                  <a:lnTo>
                    <a:pt x="0" y="18899"/>
                  </a:lnTo>
                  <a:lnTo>
                    <a:pt x="1484" y="11542"/>
                  </a:lnTo>
                  <a:lnTo>
                    <a:pt x="5533" y="5535"/>
                  </a:lnTo>
                  <a:lnTo>
                    <a:pt x="11538" y="1485"/>
                  </a:lnTo>
                  <a:lnTo>
                    <a:pt x="18889" y="0"/>
                  </a:lnTo>
                  <a:lnTo>
                    <a:pt x="1072009" y="0"/>
                  </a:lnTo>
                  <a:lnTo>
                    <a:pt x="1079360" y="1485"/>
                  </a:lnTo>
                  <a:lnTo>
                    <a:pt x="1085364" y="5535"/>
                  </a:lnTo>
                  <a:lnTo>
                    <a:pt x="1089413" y="11542"/>
                  </a:lnTo>
                  <a:lnTo>
                    <a:pt x="1090898" y="18899"/>
                  </a:lnTo>
                  <a:lnTo>
                    <a:pt x="1090898" y="394417"/>
                  </a:lnTo>
                  <a:lnTo>
                    <a:pt x="1089413" y="401768"/>
                  </a:lnTo>
                  <a:lnTo>
                    <a:pt x="1085364" y="407772"/>
                  </a:lnTo>
                  <a:lnTo>
                    <a:pt x="1079360" y="411821"/>
                  </a:lnTo>
                  <a:lnTo>
                    <a:pt x="1072009" y="413306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381065" y="3677709"/>
              <a:ext cx="445134" cy="229870"/>
            </a:xfrm>
            <a:custGeom>
              <a:avLst/>
              <a:gdLst/>
              <a:ahLst/>
              <a:cxnLst/>
              <a:rect l="l" t="t" r="r" b="b"/>
              <a:pathLst>
                <a:path w="445134" h="229870">
                  <a:moveTo>
                    <a:pt x="434860" y="37426"/>
                  </a:moveTo>
                  <a:lnTo>
                    <a:pt x="431914" y="22860"/>
                  </a:lnTo>
                  <a:lnTo>
                    <a:pt x="423900" y="10960"/>
                  </a:lnTo>
                  <a:lnTo>
                    <a:pt x="412000" y="2946"/>
                  </a:lnTo>
                  <a:lnTo>
                    <a:pt x="397433" y="0"/>
                  </a:lnTo>
                  <a:lnTo>
                    <a:pt x="37414" y="0"/>
                  </a:lnTo>
                  <a:lnTo>
                    <a:pt x="22860" y="2946"/>
                  </a:lnTo>
                  <a:lnTo>
                    <a:pt x="10960" y="10960"/>
                  </a:lnTo>
                  <a:lnTo>
                    <a:pt x="2933" y="22860"/>
                  </a:lnTo>
                  <a:lnTo>
                    <a:pt x="0" y="37426"/>
                  </a:lnTo>
                  <a:lnTo>
                    <a:pt x="2933" y="51993"/>
                  </a:lnTo>
                  <a:lnTo>
                    <a:pt x="10960" y="63893"/>
                  </a:lnTo>
                  <a:lnTo>
                    <a:pt x="22860" y="71907"/>
                  </a:lnTo>
                  <a:lnTo>
                    <a:pt x="37414" y="74853"/>
                  </a:lnTo>
                  <a:lnTo>
                    <a:pt x="397433" y="74853"/>
                  </a:lnTo>
                  <a:lnTo>
                    <a:pt x="412000" y="71907"/>
                  </a:lnTo>
                  <a:lnTo>
                    <a:pt x="423900" y="63893"/>
                  </a:lnTo>
                  <a:lnTo>
                    <a:pt x="431914" y="51993"/>
                  </a:lnTo>
                  <a:lnTo>
                    <a:pt x="434860" y="37426"/>
                  </a:lnTo>
                  <a:close/>
                </a:path>
                <a:path w="445134" h="229870">
                  <a:moveTo>
                    <a:pt x="444792" y="192100"/>
                  </a:moveTo>
                  <a:lnTo>
                    <a:pt x="441845" y="177533"/>
                  </a:lnTo>
                  <a:lnTo>
                    <a:pt x="433832" y="165633"/>
                  </a:lnTo>
                  <a:lnTo>
                    <a:pt x="421932" y="157619"/>
                  </a:lnTo>
                  <a:lnTo>
                    <a:pt x="407365" y="154673"/>
                  </a:lnTo>
                  <a:lnTo>
                    <a:pt x="182143" y="154673"/>
                  </a:lnTo>
                  <a:lnTo>
                    <a:pt x="167589" y="157619"/>
                  </a:lnTo>
                  <a:lnTo>
                    <a:pt x="155689" y="165633"/>
                  </a:lnTo>
                  <a:lnTo>
                    <a:pt x="147675" y="177533"/>
                  </a:lnTo>
                  <a:lnTo>
                    <a:pt x="144741" y="192100"/>
                  </a:lnTo>
                  <a:lnTo>
                    <a:pt x="147675" y="206667"/>
                  </a:lnTo>
                  <a:lnTo>
                    <a:pt x="155689" y="218567"/>
                  </a:lnTo>
                  <a:lnTo>
                    <a:pt x="167589" y="226580"/>
                  </a:lnTo>
                  <a:lnTo>
                    <a:pt x="182143" y="229527"/>
                  </a:lnTo>
                  <a:lnTo>
                    <a:pt x="407365" y="229527"/>
                  </a:lnTo>
                  <a:lnTo>
                    <a:pt x="421932" y="226580"/>
                  </a:lnTo>
                  <a:lnTo>
                    <a:pt x="433832" y="218567"/>
                  </a:lnTo>
                  <a:lnTo>
                    <a:pt x="441845" y="206667"/>
                  </a:lnTo>
                  <a:lnTo>
                    <a:pt x="444792" y="1921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15680" y="3829890"/>
              <a:ext cx="102007" cy="10200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2395313" y="3821277"/>
              <a:ext cx="84455" cy="97155"/>
            </a:xfrm>
            <a:custGeom>
              <a:avLst/>
              <a:gdLst/>
              <a:ahLst/>
              <a:cxnLst/>
              <a:rect l="l" t="t" r="r" b="b"/>
              <a:pathLst>
                <a:path w="84454" h="97154">
                  <a:moveTo>
                    <a:pt x="0" y="0"/>
                  </a:moveTo>
                  <a:lnTo>
                    <a:pt x="0" y="97044"/>
                  </a:lnTo>
                  <a:lnTo>
                    <a:pt x="84039" y="4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303933" y="4080809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09" y="0"/>
                  </a:moveTo>
                  <a:lnTo>
                    <a:pt x="18889" y="0"/>
                  </a:lnTo>
                  <a:lnTo>
                    <a:pt x="11538" y="1485"/>
                  </a:lnTo>
                  <a:lnTo>
                    <a:pt x="5533" y="5535"/>
                  </a:lnTo>
                  <a:lnTo>
                    <a:pt x="1484" y="11542"/>
                  </a:lnTo>
                  <a:lnTo>
                    <a:pt x="0" y="18899"/>
                  </a:lnTo>
                  <a:lnTo>
                    <a:pt x="0" y="394417"/>
                  </a:lnTo>
                  <a:lnTo>
                    <a:pt x="1484" y="401768"/>
                  </a:lnTo>
                  <a:lnTo>
                    <a:pt x="5533" y="407772"/>
                  </a:lnTo>
                  <a:lnTo>
                    <a:pt x="11538" y="411821"/>
                  </a:lnTo>
                  <a:lnTo>
                    <a:pt x="18889" y="413306"/>
                  </a:lnTo>
                  <a:lnTo>
                    <a:pt x="1072009" y="413306"/>
                  </a:lnTo>
                  <a:lnTo>
                    <a:pt x="1079360" y="411821"/>
                  </a:lnTo>
                  <a:lnTo>
                    <a:pt x="1085364" y="407772"/>
                  </a:lnTo>
                  <a:lnTo>
                    <a:pt x="1089413" y="401768"/>
                  </a:lnTo>
                  <a:lnTo>
                    <a:pt x="1090898" y="394417"/>
                  </a:lnTo>
                  <a:lnTo>
                    <a:pt x="1090898" y="18899"/>
                  </a:lnTo>
                  <a:lnTo>
                    <a:pt x="1089413" y="11542"/>
                  </a:lnTo>
                  <a:lnTo>
                    <a:pt x="1085364" y="5535"/>
                  </a:lnTo>
                  <a:lnTo>
                    <a:pt x="1079360" y="1485"/>
                  </a:lnTo>
                  <a:lnTo>
                    <a:pt x="1072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303933" y="4080809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09" y="413306"/>
                  </a:moveTo>
                  <a:lnTo>
                    <a:pt x="18889" y="413306"/>
                  </a:lnTo>
                  <a:lnTo>
                    <a:pt x="11538" y="411821"/>
                  </a:lnTo>
                  <a:lnTo>
                    <a:pt x="5533" y="407772"/>
                  </a:lnTo>
                  <a:lnTo>
                    <a:pt x="1484" y="401768"/>
                  </a:lnTo>
                  <a:lnTo>
                    <a:pt x="0" y="394417"/>
                  </a:lnTo>
                  <a:lnTo>
                    <a:pt x="0" y="18899"/>
                  </a:lnTo>
                  <a:lnTo>
                    <a:pt x="1484" y="11542"/>
                  </a:lnTo>
                  <a:lnTo>
                    <a:pt x="5533" y="5535"/>
                  </a:lnTo>
                  <a:lnTo>
                    <a:pt x="11538" y="1485"/>
                  </a:lnTo>
                  <a:lnTo>
                    <a:pt x="18889" y="0"/>
                  </a:lnTo>
                  <a:lnTo>
                    <a:pt x="1072009" y="0"/>
                  </a:lnTo>
                  <a:lnTo>
                    <a:pt x="1079360" y="1485"/>
                  </a:lnTo>
                  <a:lnTo>
                    <a:pt x="1085364" y="5535"/>
                  </a:lnTo>
                  <a:lnTo>
                    <a:pt x="1089413" y="11542"/>
                  </a:lnTo>
                  <a:lnTo>
                    <a:pt x="1090898" y="18899"/>
                  </a:lnTo>
                  <a:lnTo>
                    <a:pt x="1090898" y="394417"/>
                  </a:lnTo>
                  <a:lnTo>
                    <a:pt x="1089413" y="401768"/>
                  </a:lnTo>
                  <a:lnTo>
                    <a:pt x="1085364" y="407772"/>
                  </a:lnTo>
                  <a:lnTo>
                    <a:pt x="1079360" y="411821"/>
                  </a:lnTo>
                  <a:lnTo>
                    <a:pt x="1072009" y="413306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381065" y="4172298"/>
              <a:ext cx="445134" cy="229870"/>
            </a:xfrm>
            <a:custGeom>
              <a:avLst/>
              <a:gdLst/>
              <a:ahLst/>
              <a:cxnLst/>
              <a:rect l="l" t="t" r="r" b="b"/>
              <a:pathLst>
                <a:path w="445134" h="229870">
                  <a:moveTo>
                    <a:pt x="434860" y="37426"/>
                  </a:moveTo>
                  <a:lnTo>
                    <a:pt x="431914" y="22860"/>
                  </a:lnTo>
                  <a:lnTo>
                    <a:pt x="423900" y="10960"/>
                  </a:lnTo>
                  <a:lnTo>
                    <a:pt x="412000" y="2946"/>
                  </a:lnTo>
                  <a:lnTo>
                    <a:pt x="397433" y="0"/>
                  </a:lnTo>
                  <a:lnTo>
                    <a:pt x="37414" y="0"/>
                  </a:lnTo>
                  <a:lnTo>
                    <a:pt x="22860" y="2946"/>
                  </a:lnTo>
                  <a:lnTo>
                    <a:pt x="10960" y="10960"/>
                  </a:lnTo>
                  <a:lnTo>
                    <a:pt x="2933" y="22860"/>
                  </a:lnTo>
                  <a:lnTo>
                    <a:pt x="0" y="37426"/>
                  </a:lnTo>
                  <a:lnTo>
                    <a:pt x="2933" y="51993"/>
                  </a:lnTo>
                  <a:lnTo>
                    <a:pt x="10960" y="63893"/>
                  </a:lnTo>
                  <a:lnTo>
                    <a:pt x="22860" y="71907"/>
                  </a:lnTo>
                  <a:lnTo>
                    <a:pt x="37414" y="74853"/>
                  </a:lnTo>
                  <a:lnTo>
                    <a:pt x="397433" y="74853"/>
                  </a:lnTo>
                  <a:lnTo>
                    <a:pt x="412000" y="71907"/>
                  </a:lnTo>
                  <a:lnTo>
                    <a:pt x="423900" y="63893"/>
                  </a:lnTo>
                  <a:lnTo>
                    <a:pt x="431914" y="51993"/>
                  </a:lnTo>
                  <a:lnTo>
                    <a:pt x="434860" y="37426"/>
                  </a:lnTo>
                  <a:close/>
                </a:path>
                <a:path w="445134" h="229870">
                  <a:moveTo>
                    <a:pt x="444792" y="192100"/>
                  </a:moveTo>
                  <a:lnTo>
                    <a:pt x="441845" y="177533"/>
                  </a:lnTo>
                  <a:lnTo>
                    <a:pt x="433832" y="165633"/>
                  </a:lnTo>
                  <a:lnTo>
                    <a:pt x="421932" y="157607"/>
                  </a:lnTo>
                  <a:lnTo>
                    <a:pt x="407365" y="154673"/>
                  </a:lnTo>
                  <a:lnTo>
                    <a:pt x="182143" y="154673"/>
                  </a:lnTo>
                  <a:lnTo>
                    <a:pt x="167589" y="157607"/>
                  </a:lnTo>
                  <a:lnTo>
                    <a:pt x="155689" y="165633"/>
                  </a:lnTo>
                  <a:lnTo>
                    <a:pt x="147675" y="177533"/>
                  </a:lnTo>
                  <a:lnTo>
                    <a:pt x="144741" y="192100"/>
                  </a:lnTo>
                  <a:lnTo>
                    <a:pt x="147675" y="206667"/>
                  </a:lnTo>
                  <a:lnTo>
                    <a:pt x="155689" y="218554"/>
                  </a:lnTo>
                  <a:lnTo>
                    <a:pt x="167589" y="226580"/>
                  </a:lnTo>
                  <a:lnTo>
                    <a:pt x="182143" y="229514"/>
                  </a:lnTo>
                  <a:lnTo>
                    <a:pt x="407365" y="229514"/>
                  </a:lnTo>
                  <a:lnTo>
                    <a:pt x="421932" y="226580"/>
                  </a:lnTo>
                  <a:lnTo>
                    <a:pt x="433832" y="218554"/>
                  </a:lnTo>
                  <a:lnTo>
                    <a:pt x="441845" y="206667"/>
                  </a:lnTo>
                  <a:lnTo>
                    <a:pt x="444792" y="1921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15680" y="4324476"/>
              <a:ext cx="102007" cy="10200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2395313" y="4315863"/>
              <a:ext cx="84455" cy="97155"/>
            </a:xfrm>
            <a:custGeom>
              <a:avLst/>
              <a:gdLst/>
              <a:ahLst/>
              <a:cxnLst/>
              <a:rect l="l" t="t" r="r" b="b"/>
              <a:pathLst>
                <a:path w="84454" h="97154">
                  <a:moveTo>
                    <a:pt x="0" y="0"/>
                  </a:moveTo>
                  <a:lnTo>
                    <a:pt x="0" y="97044"/>
                  </a:lnTo>
                  <a:lnTo>
                    <a:pt x="84039" y="4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3512863" y="3302370"/>
              <a:ext cx="1246505" cy="2341245"/>
            </a:xfrm>
            <a:custGeom>
              <a:avLst/>
              <a:gdLst/>
              <a:ahLst/>
              <a:cxnLst/>
              <a:rect l="l" t="t" r="r" b="b"/>
              <a:pathLst>
                <a:path w="1246505" h="2341245">
                  <a:moveTo>
                    <a:pt x="1182676" y="0"/>
                  </a:moveTo>
                  <a:lnTo>
                    <a:pt x="63568" y="0"/>
                  </a:lnTo>
                  <a:lnTo>
                    <a:pt x="38828" y="4995"/>
                  </a:lnTo>
                  <a:lnTo>
                    <a:pt x="18622" y="18619"/>
                  </a:lnTo>
                  <a:lnTo>
                    <a:pt x="4996" y="38828"/>
                  </a:lnTo>
                  <a:lnTo>
                    <a:pt x="0" y="63579"/>
                  </a:lnTo>
                  <a:lnTo>
                    <a:pt x="0" y="2277208"/>
                  </a:lnTo>
                  <a:lnTo>
                    <a:pt x="4996" y="2301947"/>
                  </a:lnTo>
                  <a:lnTo>
                    <a:pt x="18622" y="2322154"/>
                  </a:lnTo>
                  <a:lnTo>
                    <a:pt x="38828" y="2335779"/>
                  </a:lnTo>
                  <a:lnTo>
                    <a:pt x="63568" y="2340776"/>
                  </a:lnTo>
                  <a:lnTo>
                    <a:pt x="1182676" y="2340776"/>
                  </a:lnTo>
                  <a:lnTo>
                    <a:pt x="1207420" y="2335779"/>
                  </a:lnTo>
                  <a:lnTo>
                    <a:pt x="1227626" y="2322154"/>
                  </a:lnTo>
                  <a:lnTo>
                    <a:pt x="1241249" y="2301947"/>
                  </a:lnTo>
                  <a:lnTo>
                    <a:pt x="1246244" y="2277208"/>
                  </a:lnTo>
                  <a:lnTo>
                    <a:pt x="1246244" y="63579"/>
                  </a:lnTo>
                  <a:lnTo>
                    <a:pt x="1241249" y="38828"/>
                  </a:lnTo>
                  <a:lnTo>
                    <a:pt x="1227626" y="18619"/>
                  </a:lnTo>
                  <a:lnTo>
                    <a:pt x="1207420" y="4995"/>
                  </a:lnTo>
                  <a:lnTo>
                    <a:pt x="1182676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3590532" y="3586223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19" y="0"/>
                  </a:moveTo>
                  <a:lnTo>
                    <a:pt x="18889" y="0"/>
                  </a:lnTo>
                  <a:lnTo>
                    <a:pt x="11538" y="1485"/>
                  </a:lnTo>
                  <a:lnTo>
                    <a:pt x="5533" y="5535"/>
                  </a:lnTo>
                  <a:lnTo>
                    <a:pt x="1484" y="11542"/>
                  </a:lnTo>
                  <a:lnTo>
                    <a:pt x="0" y="18899"/>
                  </a:lnTo>
                  <a:lnTo>
                    <a:pt x="0" y="394417"/>
                  </a:lnTo>
                  <a:lnTo>
                    <a:pt x="1484" y="401768"/>
                  </a:lnTo>
                  <a:lnTo>
                    <a:pt x="5533" y="407772"/>
                  </a:lnTo>
                  <a:lnTo>
                    <a:pt x="11538" y="411821"/>
                  </a:lnTo>
                  <a:lnTo>
                    <a:pt x="18889" y="413306"/>
                  </a:lnTo>
                  <a:lnTo>
                    <a:pt x="1072019" y="413306"/>
                  </a:lnTo>
                  <a:lnTo>
                    <a:pt x="1079370" y="411821"/>
                  </a:lnTo>
                  <a:lnTo>
                    <a:pt x="1085375" y="407772"/>
                  </a:lnTo>
                  <a:lnTo>
                    <a:pt x="1089424" y="401768"/>
                  </a:lnTo>
                  <a:lnTo>
                    <a:pt x="1090909" y="394417"/>
                  </a:lnTo>
                  <a:lnTo>
                    <a:pt x="1090909" y="18899"/>
                  </a:lnTo>
                  <a:lnTo>
                    <a:pt x="1089424" y="11542"/>
                  </a:lnTo>
                  <a:lnTo>
                    <a:pt x="1085375" y="5535"/>
                  </a:lnTo>
                  <a:lnTo>
                    <a:pt x="1079370" y="1485"/>
                  </a:lnTo>
                  <a:lnTo>
                    <a:pt x="1072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3590532" y="3586223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19" y="413306"/>
                  </a:moveTo>
                  <a:lnTo>
                    <a:pt x="18889" y="413306"/>
                  </a:lnTo>
                  <a:lnTo>
                    <a:pt x="11538" y="411821"/>
                  </a:lnTo>
                  <a:lnTo>
                    <a:pt x="5533" y="407772"/>
                  </a:lnTo>
                  <a:lnTo>
                    <a:pt x="1484" y="401768"/>
                  </a:lnTo>
                  <a:lnTo>
                    <a:pt x="0" y="394417"/>
                  </a:lnTo>
                  <a:lnTo>
                    <a:pt x="0" y="18899"/>
                  </a:lnTo>
                  <a:lnTo>
                    <a:pt x="1484" y="11542"/>
                  </a:lnTo>
                  <a:lnTo>
                    <a:pt x="5533" y="5535"/>
                  </a:lnTo>
                  <a:lnTo>
                    <a:pt x="11538" y="1485"/>
                  </a:lnTo>
                  <a:lnTo>
                    <a:pt x="18889" y="0"/>
                  </a:lnTo>
                  <a:lnTo>
                    <a:pt x="1072019" y="0"/>
                  </a:lnTo>
                  <a:lnTo>
                    <a:pt x="1079370" y="1485"/>
                  </a:lnTo>
                  <a:lnTo>
                    <a:pt x="1085375" y="5535"/>
                  </a:lnTo>
                  <a:lnTo>
                    <a:pt x="1089424" y="11542"/>
                  </a:lnTo>
                  <a:lnTo>
                    <a:pt x="1090909" y="18899"/>
                  </a:lnTo>
                  <a:lnTo>
                    <a:pt x="1090909" y="394417"/>
                  </a:lnTo>
                  <a:lnTo>
                    <a:pt x="1089424" y="401768"/>
                  </a:lnTo>
                  <a:lnTo>
                    <a:pt x="1085375" y="407772"/>
                  </a:lnTo>
                  <a:lnTo>
                    <a:pt x="1079370" y="411821"/>
                  </a:lnTo>
                  <a:lnTo>
                    <a:pt x="1072019" y="413306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3667664" y="3677709"/>
              <a:ext cx="445134" cy="229870"/>
            </a:xfrm>
            <a:custGeom>
              <a:avLst/>
              <a:gdLst/>
              <a:ahLst/>
              <a:cxnLst/>
              <a:rect l="l" t="t" r="r" b="b"/>
              <a:pathLst>
                <a:path w="445134" h="229870">
                  <a:moveTo>
                    <a:pt x="434860" y="37426"/>
                  </a:moveTo>
                  <a:lnTo>
                    <a:pt x="431927" y="22860"/>
                  </a:lnTo>
                  <a:lnTo>
                    <a:pt x="423900" y="10960"/>
                  </a:lnTo>
                  <a:lnTo>
                    <a:pt x="412013" y="2946"/>
                  </a:lnTo>
                  <a:lnTo>
                    <a:pt x="397433" y="0"/>
                  </a:lnTo>
                  <a:lnTo>
                    <a:pt x="37426" y="0"/>
                  </a:lnTo>
                  <a:lnTo>
                    <a:pt x="22860" y="2946"/>
                  </a:lnTo>
                  <a:lnTo>
                    <a:pt x="10972" y="10960"/>
                  </a:lnTo>
                  <a:lnTo>
                    <a:pt x="2946" y="22860"/>
                  </a:lnTo>
                  <a:lnTo>
                    <a:pt x="0" y="37426"/>
                  </a:lnTo>
                  <a:lnTo>
                    <a:pt x="2946" y="51993"/>
                  </a:lnTo>
                  <a:lnTo>
                    <a:pt x="10972" y="63893"/>
                  </a:lnTo>
                  <a:lnTo>
                    <a:pt x="22860" y="71907"/>
                  </a:lnTo>
                  <a:lnTo>
                    <a:pt x="37426" y="74853"/>
                  </a:lnTo>
                  <a:lnTo>
                    <a:pt x="397433" y="74853"/>
                  </a:lnTo>
                  <a:lnTo>
                    <a:pt x="412013" y="71907"/>
                  </a:lnTo>
                  <a:lnTo>
                    <a:pt x="423900" y="63893"/>
                  </a:lnTo>
                  <a:lnTo>
                    <a:pt x="431927" y="51993"/>
                  </a:lnTo>
                  <a:lnTo>
                    <a:pt x="434860" y="37426"/>
                  </a:lnTo>
                  <a:close/>
                </a:path>
                <a:path w="445134" h="229870">
                  <a:moveTo>
                    <a:pt x="444804" y="192100"/>
                  </a:moveTo>
                  <a:lnTo>
                    <a:pt x="441858" y="177533"/>
                  </a:lnTo>
                  <a:lnTo>
                    <a:pt x="433844" y="165633"/>
                  </a:lnTo>
                  <a:lnTo>
                    <a:pt x="421944" y="157619"/>
                  </a:lnTo>
                  <a:lnTo>
                    <a:pt x="407377" y="154673"/>
                  </a:lnTo>
                  <a:lnTo>
                    <a:pt x="182156" y="154673"/>
                  </a:lnTo>
                  <a:lnTo>
                    <a:pt x="167601" y="157619"/>
                  </a:lnTo>
                  <a:lnTo>
                    <a:pt x="155702" y="165633"/>
                  </a:lnTo>
                  <a:lnTo>
                    <a:pt x="147675" y="177533"/>
                  </a:lnTo>
                  <a:lnTo>
                    <a:pt x="144741" y="192100"/>
                  </a:lnTo>
                  <a:lnTo>
                    <a:pt x="147675" y="206667"/>
                  </a:lnTo>
                  <a:lnTo>
                    <a:pt x="155702" y="218567"/>
                  </a:lnTo>
                  <a:lnTo>
                    <a:pt x="167601" y="226580"/>
                  </a:lnTo>
                  <a:lnTo>
                    <a:pt x="182156" y="229527"/>
                  </a:lnTo>
                  <a:lnTo>
                    <a:pt x="407377" y="229527"/>
                  </a:lnTo>
                  <a:lnTo>
                    <a:pt x="421944" y="226580"/>
                  </a:lnTo>
                  <a:lnTo>
                    <a:pt x="433844" y="218567"/>
                  </a:lnTo>
                  <a:lnTo>
                    <a:pt x="441858" y="206667"/>
                  </a:lnTo>
                  <a:lnTo>
                    <a:pt x="444804" y="1921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02290" y="3829890"/>
              <a:ext cx="102007" cy="10200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3681923" y="3821277"/>
              <a:ext cx="84455" cy="97155"/>
            </a:xfrm>
            <a:custGeom>
              <a:avLst/>
              <a:gdLst/>
              <a:ahLst/>
              <a:cxnLst/>
              <a:rect l="l" t="t" r="r" b="b"/>
              <a:pathLst>
                <a:path w="84455" h="97154">
                  <a:moveTo>
                    <a:pt x="0" y="0"/>
                  </a:moveTo>
                  <a:lnTo>
                    <a:pt x="0" y="97044"/>
                  </a:lnTo>
                  <a:lnTo>
                    <a:pt x="84028" y="4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3590532" y="4080809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19" y="0"/>
                  </a:moveTo>
                  <a:lnTo>
                    <a:pt x="18889" y="0"/>
                  </a:lnTo>
                  <a:lnTo>
                    <a:pt x="11538" y="1485"/>
                  </a:lnTo>
                  <a:lnTo>
                    <a:pt x="5533" y="5535"/>
                  </a:lnTo>
                  <a:lnTo>
                    <a:pt x="1484" y="11542"/>
                  </a:lnTo>
                  <a:lnTo>
                    <a:pt x="0" y="18899"/>
                  </a:lnTo>
                  <a:lnTo>
                    <a:pt x="0" y="394417"/>
                  </a:lnTo>
                  <a:lnTo>
                    <a:pt x="1484" y="401768"/>
                  </a:lnTo>
                  <a:lnTo>
                    <a:pt x="5533" y="407772"/>
                  </a:lnTo>
                  <a:lnTo>
                    <a:pt x="11538" y="411821"/>
                  </a:lnTo>
                  <a:lnTo>
                    <a:pt x="18889" y="413306"/>
                  </a:lnTo>
                  <a:lnTo>
                    <a:pt x="1072019" y="413306"/>
                  </a:lnTo>
                  <a:lnTo>
                    <a:pt x="1079370" y="411821"/>
                  </a:lnTo>
                  <a:lnTo>
                    <a:pt x="1085375" y="407772"/>
                  </a:lnTo>
                  <a:lnTo>
                    <a:pt x="1089424" y="401768"/>
                  </a:lnTo>
                  <a:lnTo>
                    <a:pt x="1090909" y="394417"/>
                  </a:lnTo>
                  <a:lnTo>
                    <a:pt x="1090909" y="18899"/>
                  </a:lnTo>
                  <a:lnTo>
                    <a:pt x="1089424" y="11542"/>
                  </a:lnTo>
                  <a:lnTo>
                    <a:pt x="1085375" y="5535"/>
                  </a:lnTo>
                  <a:lnTo>
                    <a:pt x="1079370" y="1485"/>
                  </a:lnTo>
                  <a:lnTo>
                    <a:pt x="1072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3590532" y="4080809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19" y="413306"/>
                  </a:moveTo>
                  <a:lnTo>
                    <a:pt x="18889" y="413306"/>
                  </a:lnTo>
                  <a:lnTo>
                    <a:pt x="11538" y="411821"/>
                  </a:lnTo>
                  <a:lnTo>
                    <a:pt x="5533" y="407772"/>
                  </a:lnTo>
                  <a:lnTo>
                    <a:pt x="1484" y="401768"/>
                  </a:lnTo>
                  <a:lnTo>
                    <a:pt x="0" y="394417"/>
                  </a:lnTo>
                  <a:lnTo>
                    <a:pt x="0" y="18899"/>
                  </a:lnTo>
                  <a:lnTo>
                    <a:pt x="1484" y="11542"/>
                  </a:lnTo>
                  <a:lnTo>
                    <a:pt x="5533" y="5535"/>
                  </a:lnTo>
                  <a:lnTo>
                    <a:pt x="11538" y="1485"/>
                  </a:lnTo>
                  <a:lnTo>
                    <a:pt x="18889" y="0"/>
                  </a:lnTo>
                  <a:lnTo>
                    <a:pt x="1072019" y="0"/>
                  </a:lnTo>
                  <a:lnTo>
                    <a:pt x="1079370" y="1485"/>
                  </a:lnTo>
                  <a:lnTo>
                    <a:pt x="1085375" y="5535"/>
                  </a:lnTo>
                  <a:lnTo>
                    <a:pt x="1089424" y="11542"/>
                  </a:lnTo>
                  <a:lnTo>
                    <a:pt x="1090909" y="18899"/>
                  </a:lnTo>
                  <a:lnTo>
                    <a:pt x="1090909" y="394417"/>
                  </a:lnTo>
                  <a:lnTo>
                    <a:pt x="1089424" y="401768"/>
                  </a:lnTo>
                  <a:lnTo>
                    <a:pt x="1085375" y="407772"/>
                  </a:lnTo>
                  <a:lnTo>
                    <a:pt x="1079370" y="411821"/>
                  </a:lnTo>
                  <a:lnTo>
                    <a:pt x="1072019" y="413306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3667664" y="4172298"/>
              <a:ext cx="445134" cy="229870"/>
            </a:xfrm>
            <a:custGeom>
              <a:avLst/>
              <a:gdLst/>
              <a:ahLst/>
              <a:cxnLst/>
              <a:rect l="l" t="t" r="r" b="b"/>
              <a:pathLst>
                <a:path w="445134" h="229870">
                  <a:moveTo>
                    <a:pt x="434860" y="37426"/>
                  </a:moveTo>
                  <a:lnTo>
                    <a:pt x="431927" y="22860"/>
                  </a:lnTo>
                  <a:lnTo>
                    <a:pt x="423900" y="10960"/>
                  </a:lnTo>
                  <a:lnTo>
                    <a:pt x="412013" y="2946"/>
                  </a:lnTo>
                  <a:lnTo>
                    <a:pt x="397433" y="0"/>
                  </a:lnTo>
                  <a:lnTo>
                    <a:pt x="37426" y="0"/>
                  </a:lnTo>
                  <a:lnTo>
                    <a:pt x="22860" y="2946"/>
                  </a:lnTo>
                  <a:lnTo>
                    <a:pt x="10972" y="10960"/>
                  </a:lnTo>
                  <a:lnTo>
                    <a:pt x="2946" y="22860"/>
                  </a:lnTo>
                  <a:lnTo>
                    <a:pt x="0" y="37426"/>
                  </a:lnTo>
                  <a:lnTo>
                    <a:pt x="2946" y="51993"/>
                  </a:lnTo>
                  <a:lnTo>
                    <a:pt x="10972" y="63893"/>
                  </a:lnTo>
                  <a:lnTo>
                    <a:pt x="22860" y="71907"/>
                  </a:lnTo>
                  <a:lnTo>
                    <a:pt x="37426" y="74853"/>
                  </a:lnTo>
                  <a:lnTo>
                    <a:pt x="397433" y="74853"/>
                  </a:lnTo>
                  <a:lnTo>
                    <a:pt x="412013" y="71907"/>
                  </a:lnTo>
                  <a:lnTo>
                    <a:pt x="423900" y="63893"/>
                  </a:lnTo>
                  <a:lnTo>
                    <a:pt x="431927" y="51993"/>
                  </a:lnTo>
                  <a:lnTo>
                    <a:pt x="434860" y="37426"/>
                  </a:lnTo>
                  <a:close/>
                </a:path>
                <a:path w="445134" h="229870">
                  <a:moveTo>
                    <a:pt x="444804" y="192100"/>
                  </a:moveTo>
                  <a:lnTo>
                    <a:pt x="441858" y="177533"/>
                  </a:lnTo>
                  <a:lnTo>
                    <a:pt x="433844" y="165633"/>
                  </a:lnTo>
                  <a:lnTo>
                    <a:pt x="421944" y="157607"/>
                  </a:lnTo>
                  <a:lnTo>
                    <a:pt x="407377" y="154673"/>
                  </a:lnTo>
                  <a:lnTo>
                    <a:pt x="182156" y="154673"/>
                  </a:lnTo>
                  <a:lnTo>
                    <a:pt x="167601" y="157607"/>
                  </a:lnTo>
                  <a:lnTo>
                    <a:pt x="155702" y="165633"/>
                  </a:lnTo>
                  <a:lnTo>
                    <a:pt x="147675" y="177533"/>
                  </a:lnTo>
                  <a:lnTo>
                    <a:pt x="144741" y="192100"/>
                  </a:lnTo>
                  <a:lnTo>
                    <a:pt x="147675" y="206667"/>
                  </a:lnTo>
                  <a:lnTo>
                    <a:pt x="155702" y="218554"/>
                  </a:lnTo>
                  <a:lnTo>
                    <a:pt x="167601" y="226580"/>
                  </a:lnTo>
                  <a:lnTo>
                    <a:pt x="182156" y="229514"/>
                  </a:lnTo>
                  <a:lnTo>
                    <a:pt x="407377" y="229514"/>
                  </a:lnTo>
                  <a:lnTo>
                    <a:pt x="421944" y="226580"/>
                  </a:lnTo>
                  <a:lnTo>
                    <a:pt x="433844" y="218554"/>
                  </a:lnTo>
                  <a:lnTo>
                    <a:pt x="441858" y="206667"/>
                  </a:lnTo>
                  <a:lnTo>
                    <a:pt x="444804" y="1921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02290" y="4324476"/>
              <a:ext cx="102007" cy="10200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3681923" y="4315863"/>
              <a:ext cx="84455" cy="97155"/>
            </a:xfrm>
            <a:custGeom>
              <a:avLst/>
              <a:gdLst/>
              <a:ahLst/>
              <a:cxnLst/>
              <a:rect l="l" t="t" r="r" b="b"/>
              <a:pathLst>
                <a:path w="84455" h="97154">
                  <a:moveTo>
                    <a:pt x="0" y="0"/>
                  </a:moveTo>
                  <a:lnTo>
                    <a:pt x="0" y="97044"/>
                  </a:lnTo>
                  <a:lnTo>
                    <a:pt x="84028" y="4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799474" y="3302370"/>
              <a:ext cx="1246505" cy="2341245"/>
            </a:xfrm>
            <a:custGeom>
              <a:avLst/>
              <a:gdLst/>
              <a:ahLst/>
              <a:cxnLst/>
              <a:rect l="l" t="t" r="r" b="b"/>
              <a:pathLst>
                <a:path w="1246505" h="2341245">
                  <a:moveTo>
                    <a:pt x="1182665" y="0"/>
                  </a:moveTo>
                  <a:lnTo>
                    <a:pt x="63568" y="0"/>
                  </a:lnTo>
                  <a:lnTo>
                    <a:pt x="38828" y="4995"/>
                  </a:lnTo>
                  <a:lnTo>
                    <a:pt x="18622" y="18619"/>
                  </a:lnTo>
                  <a:lnTo>
                    <a:pt x="4996" y="38828"/>
                  </a:lnTo>
                  <a:lnTo>
                    <a:pt x="0" y="63579"/>
                  </a:lnTo>
                  <a:lnTo>
                    <a:pt x="0" y="2277208"/>
                  </a:lnTo>
                  <a:lnTo>
                    <a:pt x="4996" y="2301947"/>
                  </a:lnTo>
                  <a:lnTo>
                    <a:pt x="18622" y="2322154"/>
                  </a:lnTo>
                  <a:lnTo>
                    <a:pt x="38828" y="2335779"/>
                  </a:lnTo>
                  <a:lnTo>
                    <a:pt x="63568" y="2340776"/>
                  </a:lnTo>
                  <a:lnTo>
                    <a:pt x="1182665" y="2340776"/>
                  </a:lnTo>
                  <a:lnTo>
                    <a:pt x="1207414" y="2335779"/>
                  </a:lnTo>
                  <a:lnTo>
                    <a:pt x="1227619" y="2322154"/>
                  </a:lnTo>
                  <a:lnTo>
                    <a:pt x="1241240" y="2301947"/>
                  </a:lnTo>
                  <a:lnTo>
                    <a:pt x="1246234" y="2277208"/>
                  </a:lnTo>
                  <a:lnTo>
                    <a:pt x="1246234" y="63579"/>
                  </a:lnTo>
                  <a:lnTo>
                    <a:pt x="1241240" y="38828"/>
                  </a:lnTo>
                  <a:lnTo>
                    <a:pt x="1227619" y="18619"/>
                  </a:lnTo>
                  <a:lnTo>
                    <a:pt x="1207414" y="4995"/>
                  </a:lnTo>
                  <a:lnTo>
                    <a:pt x="1182665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877142" y="3586223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09" y="0"/>
                  </a:moveTo>
                  <a:lnTo>
                    <a:pt x="18889" y="0"/>
                  </a:lnTo>
                  <a:lnTo>
                    <a:pt x="11538" y="1485"/>
                  </a:lnTo>
                  <a:lnTo>
                    <a:pt x="5533" y="5535"/>
                  </a:lnTo>
                  <a:lnTo>
                    <a:pt x="1484" y="11542"/>
                  </a:lnTo>
                  <a:lnTo>
                    <a:pt x="0" y="18899"/>
                  </a:lnTo>
                  <a:lnTo>
                    <a:pt x="0" y="394417"/>
                  </a:lnTo>
                  <a:lnTo>
                    <a:pt x="1484" y="401768"/>
                  </a:lnTo>
                  <a:lnTo>
                    <a:pt x="5533" y="407772"/>
                  </a:lnTo>
                  <a:lnTo>
                    <a:pt x="11538" y="411821"/>
                  </a:lnTo>
                  <a:lnTo>
                    <a:pt x="18889" y="413306"/>
                  </a:lnTo>
                  <a:lnTo>
                    <a:pt x="1072009" y="413306"/>
                  </a:lnTo>
                  <a:lnTo>
                    <a:pt x="1079360" y="411821"/>
                  </a:lnTo>
                  <a:lnTo>
                    <a:pt x="1085364" y="407772"/>
                  </a:lnTo>
                  <a:lnTo>
                    <a:pt x="1089413" y="401768"/>
                  </a:lnTo>
                  <a:lnTo>
                    <a:pt x="1090898" y="394417"/>
                  </a:lnTo>
                  <a:lnTo>
                    <a:pt x="1090898" y="18899"/>
                  </a:lnTo>
                  <a:lnTo>
                    <a:pt x="1089413" y="11542"/>
                  </a:lnTo>
                  <a:lnTo>
                    <a:pt x="1085364" y="5535"/>
                  </a:lnTo>
                  <a:lnTo>
                    <a:pt x="1079360" y="1485"/>
                  </a:lnTo>
                  <a:lnTo>
                    <a:pt x="1072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4877142" y="3586223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09" y="413306"/>
                  </a:moveTo>
                  <a:lnTo>
                    <a:pt x="18889" y="413306"/>
                  </a:lnTo>
                  <a:lnTo>
                    <a:pt x="11538" y="411821"/>
                  </a:lnTo>
                  <a:lnTo>
                    <a:pt x="5533" y="407772"/>
                  </a:lnTo>
                  <a:lnTo>
                    <a:pt x="1484" y="401768"/>
                  </a:lnTo>
                  <a:lnTo>
                    <a:pt x="0" y="394417"/>
                  </a:lnTo>
                  <a:lnTo>
                    <a:pt x="0" y="18899"/>
                  </a:lnTo>
                  <a:lnTo>
                    <a:pt x="1484" y="11542"/>
                  </a:lnTo>
                  <a:lnTo>
                    <a:pt x="5533" y="5535"/>
                  </a:lnTo>
                  <a:lnTo>
                    <a:pt x="11538" y="1485"/>
                  </a:lnTo>
                  <a:lnTo>
                    <a:pt x="18889" y="0"/>
                  </a:lnTo>
                  <a:lnTo>
                    <a:pt x="1072009" y="0"/>
                  </a:lnTo>
                  <a:lnTo>
                    <a:pt x="1079360" y="1485"/>
                  </a:lnTo>
                  <a:lnTo>
                    <a:pt x="1085364" y="5535"/>
                  </a:lnTo>
                  <a:lnTo>
                    <a:pt x="1089413" y="11542"/>
                  </a:lnTo>
                  <a:lnTo>
                    <a:pt x="1090898" y="18899"/>
                  </a:lnTo>
                  <a:lnTo>
                    <a:pt x="1090898" y="394417"/>
                  </a:lnTo>
                  <a:lnTo>
                    <a:pt x="1089413" y="401768"/>
                  </a:lnTo>
                  <a:lnTo>
                    <a:pt x="1085364" y="407772"/>
                  </a:lnTo>
                  <a:lnTo>
                    <a:pt x="1079360" y="411821"/>
                  </a:lnTo>
                  <a:lnTo>
                    <a:pt x="1072009" y="413306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4954275" y="3677709"/>
              <a:ext cx="445134" cy="229870"/>
            </a:xfrm>
            <a:custGeom>
              <a:avLst/>
              <a:gdLst/>
              <a:ahLst/>
              <a:cxnLst/>
              <a:rect l="l" t="t" r="r" b="b"/>
              <a:pathLst>
                <a:path w="445134" h="229870">
                  <a:moveTo>
                    <a:pt x="434860" y="37426"/>
                  </a:moveTo>
                  <a:lnTo>
                    <a:pt x="431914" y="22860"/>
                  </a:lnTo>
                  <a:lnTo>
                    <a:pt x="423900" y="10960"/>
                  </a:lnTo>
                  <a:lnTo>
                    <a:pt x="412000" y="2946"/>
                  </a:lnTo>
                  <a:lnTo>
                    <a:pt x="397433" y="0"/>
                  </a:lnTo>
                  <a:lnTo>
                    <a:pt x="37426" y="0"/>
                  </a:lnTo>
                  <a:lnTo>
                    <a:pt x="22860" y="2946"/>
                  </a:lnTo>
                  <a:lnTo>
                    <a:pt x="10960" y="10960"/>
                  </a:lnTo>
                  <a:lnTo>
                    <a:pt x="2946" y="22860"/>
                  </a:lnTo>
                  <a:lnTo>
                    <a:pt x="0" y="37426"/>
                  </a:lnTo>
                  <a:lnTo>
                    <a:pt x="2946" y="51993"/>
                  </a:lnTo>
                  <a:lnTo>
                    <a:pt x="10960" y="63893"/>
                  </a:lnTo>
                  <a:lnTo>
                    <a:pt x="22860" y="71907"/>
                  </a:lnTo>
                  <a:lnTo>
                    <a:pt x="37426" y="74853"/>
                  </a:lnTo>
                  <a:lnTo>
                    <a:pt x="397433" y="74853"/>
                  </a:lnTo>
                  <a:lnTo>
                    <a:pt x="412000" y="71907"/>
                  </a:lnTo>
                  <a:lnTo>
                    <a:pt x="423900" y="63893"/>
                  </a:lnTo>
                  <a:lnTo>
                    <a:pt x="431914" y="51993"/>
                  </a:lnTo>
                  <a:lnTo>
                    <a:pt x="434860" y="37426"/>
                  </a:lnTo>
                  <a:close/>
                </a:path>
                <a:path w="445134" h="229870">
                  <a:moveTo>
                    <a:pt x="444804" y="192100"/>
                  </a:moveTo>
                  <a:lnTo>
                    <a:pt x="441858" y="177533"/>
                  </a:lnTo>
                  <a:lnTo>
                    <a:pt x="433844" y="165633"/>
                  </a:lnTo>
                  <a:lnTo>
                    <a:pt x="421944" y="157619"/>
                  </a:lnTo>
                  <a:lnTo>
                    <a:pt x="407377" y="154673"/>
                  </a:lnTo>
                  <a:lnTo>
                    <a:pt x="182156" y="154673"/>
                  </a:lnTo>
                  <a:lnTo>
                    <a:pt x="167589" y="157619"/>
                  </a:lnTo>
                  <a:lnTo>
                    <a:pt x="155702" y="165633"/>
                  </a:lnTo>
                  <a:lnTo>
                    <a:pt x="147675" y="177533"/>
                  </a:lnTo>
                  <a:lnTo>
                    <a:pt x="144729" y="192100"/>
                  </a:lnTo>
                  <a:lnTo>
                    <a:pt x="147675" y="206667"/>
                  </a:lnTo>
                  <a:lnTo>
                    <a:pt x="155702" y="218567"/>
                  </a:lnTo>
                  <a:lnTo>
                    <a:pt x="167589" y="226580"/>
                  </a:lnTo>
                  <a:lnTo>
                    <a:pt x="182156" y="229527"/>
                  </a:lnTo>
                  <a:lnTo>
                    <a:pt x="407377" y="229527"/>
                  </a:lnTo>
                  <a:lnTo>
                    <a:pt x="421944" y="226580"/>
                  </a:lnTo>
                  <a:lnTo>
                    <a:pt x="433844" y="218567"/>
                  </a:lnTo>
                  <a:lnTo>
                    <a:pt x="441858" y="206667"/>
                  </a:lnTo>
                  <a:lnTo>
                    <a:pt x="444804" y="1921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8900" y="3829890"/>
              <a:ext cx="102007" cy="10200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4968523" y="3821277"/>
              <a:ext cx="84455" cy="97155"/>
            </a:xfrm>
            <a:custGeom>
              <a:avLst/>
              <a:gdLst/>
              <a:ahLst/>
              <a:cxnLst/>
              <a:rect l="l" t="t" r="r" b="b"/>
              <a:pathLst>
                <a:path w="84455" h="97154">
                  <a:moveTo>
                    <a:pt x="0" y="0"/>
                  </a:moveTo>
                  <a:lnTo>
                    <a:pt x="0" y="97044"/>
                  </a:lnTo>
                  <a:lnTo>
                    <a:pt x="84039" y="4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4877142" y="4080809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09" y="0"/>
                  </a:moveTo>
                  <a:lnTo>
                    <a:pt x="18889" y="0"/>
                  </a:lnTo>
                  <a:lnTo>
                    <a:pt x="11538" y="1485"/>
                  </a:lnTo>
                  <a:lnTo>
                    <a:pt x="5533" y="5535"/>
                  </a:lnTo>
                  <a:lnTo>
                    <a:pt x="1484" y="11542"/>
                  </a:lnTo>
                  <a:lnTo>
                    <a:pt x="0" y="18899"/>
                  </a:lnTo>
                  <a:lnTo>
                    <a:pt x="0" y="394417"/>
                  </a:lnTo>
                  <a:lnTo>
                    <a:pt x="1484" y="401768"/>
                  </a:lnTo>
                  <a:lnTo>
                    <a:pt x="5533" y="407772"/>
                  </a:lnTo>
                  <a:lnTo>
                    <a:pt x="11538" y="411821"/>
                  </a:lnTo>
                  <a:lnTo>
                    <a:pt x="18889" y="413306"/>
                  </a:lnTo>
                  <a:lnTo>
                    <a:pt x="1072009" y="413306"/>
                  </a:lnTo>
                  <a:lnTo>
                    <a:pt x="1079360" y="411821"/>
                  </a:lnTo>
                  <a:lnTo>
                    <a:pt x="1085364" y="407772"/>
                  </a:lnTo>
                  <a:lnTo>
                    <a:pt x="1089413" y="401768"/>
                  </a:lnTo>
                  <a:lnTo>
                    <a:pt x="1090898" y="394417"/>
                  </a:lnTo>
                  <a:lnTo>
                    <a:pt x="1090898" y="18899"/>
                  </a:lnTo>
                  <a:lnTo>
                    <a:pt x="1089413" y="11542"/>
                  </a:lnTo>
                  <a:lnTo>
                    <a:pt x="1085364" y="5535"/>
                  </a:lnTo>
                  <a:lnTo>
                    <a:pt x="1079360" y="1485"/>
                  </a:lnTo>
                  <a:lnTo>
                    <a:pt x="1072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4877142" y="4080809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09" y="413306"/>
                  </a:moveTo>
                  <a:lnTo>
                    <a:pt x="18889" y="413306"/>
                  </a:lnTo>
                  <a:lnTo>
                    <a:pt x="11538" y="411821"/>
                  </a:lnTo>
                  <a:lnTo>
                    <a:pt x="5533" y="407772"/>
                  </a:lnTo>
                  <a:lnTo>
                    <a:pt x="1484" y="401768"/>
                  </a:lnTo>
                  <a:lnTo>
                    <a:pt x="0" y="394417"/>
                  </a:lnTo>
                  <a:lnTo>
                    <a:pt x="0" y="18899"/>
                  </a:lnTo>
                  <a:lnTo>
                    <a:pt x="1484" y="11542"/>
                  </a:lnTo>
                  <a:lnTo>
                    <a:pt x="5533" y="5535"/>
                  </a:lnTo>
                  <a:lnTo>
                    <a:pt x="11538" y="1485"/>
                  </a:lnTo>
                  <a:lnTo>
                    <a:pt x="18889" y="0"/>
                  </a:lnTo>
                  <a:lnTo>
                    <a:pt x="1072009" y="0"/>
                  </a:lnTo>
                  <a:lnTo>
                    <a:pt x="1079360" y="1485"/>
                  </a:lnTo>
                  <a:lnTo>
                    <a:pt x="1085364" y="5535"/>
                  </a:lnTo>
                  <a:lnTo>
                    <a:pt x="1089413" y="11542"/>
                  </a:lnTo>
                  <a:lnTo>
                    <a:pt x="1090898" y="18899"/>
                  </a:lnTo>
                  <a:lnTo>
                    <a:pt x="1090898" y="394417"/>
                  </a:lnTo>
                  <a:lnTo>
                    <a:pt x="1089413" y="401768"/>
                  </a:lnTo>
                  <a:lnTo>
                    <a:pt x="1085364" y="407772"/>
                  </a:lnTo>
                  <a:lnTo>
                    <a:pt x="1079360" y="411821"/>
                  </a:lnTo>
                  <a:lnTo>
                    <a:pt x="1072009" y="413306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4954275" y="4172298"/>
              <a:ext cx="445134" cy="229870"/>
            </a:xfrm>
            <a:custGeom>
              <a:avLst/>
              <a:gdLst/>
              <a:ahLst/>
              <a:cxnLst/>
              <a:rect l="l" t="t" r="r" b="b"/>
              <a:pathLst>
                <a:path w="445134" h="229870">
                  <a:moveTo>
                    <a:pt x="434860" y="37426"/>
                  </a:moveTo>
                  <a:lnTo>
                    <a:pt x="431914" y="22860"/>
                  </a:lnTo>
                  <a:lnTo>
                    <a:pt x="423900" y="10960"/>
                  </a:lnTo>
                  <a:lnTo>
                    <a:pt x="412000" y="2946"/>
                  </a:lnTo>
                  <a:lnTo>
                    <a:pt x="397433" y="0"/>
                  </a:lnTo>
                  <a:lnTo>
                    <a:pt x="37426" y="0"/>
                  </a:lnTo>
                  <a:lnTo>
                    <a:pt x="22860" y="2946"/>
                  </a:lnTo>
                  <a:lnTo>
                    <a:pt x="10960" y="10960"/>
                  </a:lnTo>
                  <a:lnTo>
                    <a:pt x="2946" y="22860"/>
                  </a:lnTo>
                  <a:lnTo>
                    <a:pt x="0" y="37426"/>
                  </a:lnTo>
                  <a:lnTo>
                    <a:pt x="2946" y="51993"/>
                  </a:lnTo>
                  <a:lnTo>
                    <a:pt x="10960" y="63893"/>
                  </a:lnTo>
                  <a:lnTo>
                    <a:pt x="22860" y="71907"/>
                  </a:lnTo>
                  <a:lnTo>
                    <a:pt x="37426" y="74853"/>
                  </a:lnTo>
                  <a:lnTo>
                    <a:pt x="397433" y="74853"/>
                  </a:lnTo>
                  <a:lnTo>
                    <a:pt x="412000" y="71907"/>
                  </a:lnTo>
                  <a:lnTo>
                    <a:pt x="423900" y="63893"/>
                  </a:lnTo>
                  <a:lnTo>
                    <a:pt x="431914" y="51993"/>
                  </a:lnTo>
                  <a:lnTo>
                    <a:pt x="434860" y="37426"/>
                  </a:lnTo>
                  <a:close/>
                </a:path>
                <a:path w="445134" h="229870">
                  <a:moveTo>
                    <a:pt x="444804" y="192100"/>
                  </a:moveTo>
                  <a:lnTo>
                    <a:pt x="441858" y="177533"/>
                  </a:lnTo>
                  <a:lnTo>
                    <a:pt x="433844" y="165633"/>
                  </a:lnTo>
                  <a:lnTo>
                    <a:pt x="421944" y="157607"/>
                  </a:lnTo>
                  <a:lnTo>
                    <a:pt x="407377" y="154673"/>
                  </a:lnTo>
                  <a:lnTo>
                    <a:pt x="182156" y="154673"/>
                  </a:lnTo>
                  <a:lnTo>
                    <a:pt x="167589" y="157607"/>
                  </a:lnTo>
                  <a:lnTo>
                    <a:pt x="155702" y="165633"/>
                  </a:lnTo>
                  <a:lnTo>
                    <a:pt x="147675" y="177533"/>
                  </a:lnTo>
                  <a:lnTo>
                    <a:pt x="144729" y="192100"/>
                  </a:lnTo>
                  <a:lnTo>
                    <a:pt x="147675" y="206667"/>
                  </a:lnTo>
                  <a:lnTo>
                    <a:pt x="155702" y="218554"/>
                  </a:lnTo>
                  <a:lnTo>
                    <a:pt x="167589" y="226580"/>
                  </a:lnTo>
                  <a:lnTo>
                    <a:pt x="182156" y="229514"/>
                  </a:lnTo>
                  <a:lnTo>
                    <a:pt x="407377" y="229514"/>
                  </a:lnTo>
                  <a:lnTo>
                    <a:pt x="421944" y="226580"/>
                  </a:lnTo>
                  <a:lnTo>
                    <a:pt x="433844" y="218554"/>
                  </a:lnTo>
                  <a:lnTo>
                    <a:pt x="441858" y="206667"/>
                  </a:lnTo>
                  <a:lnTo>
                    <a:pt x="444804" y="1921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8900" y="4324476"/>
              <a:ext cx="102007" cy="10200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4968523" y="4315863"/>
              <a:ext cx="84455" cy="97155"/>
            </a:xfrm>
            <a:custGeom>
              <a:avLst/>
              <a:gdLst/>
              <a:ahLst/>
              <a:cxnLst/>
              <a:rect l="l" t="t" r="r" b="b"/>
              <a:pathLst>
                <a:path w="84455" h="97154">
                  <a:moveTo>
                    <a:pt x="0" y="0"/>
                  </a:moveTo>
                  <a:lnTo>
                    <a:pt x="0" y="97044"/>
                  </a:lnTo>
                  <a:lnTo>
                    <a:pt x="84039" y="4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4877142" y="4575394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09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94417"/>
                  </a:lnTo>
                  <a:lnTo>
                    <a:pt x="1484" y="401768"/>
                  </a:lnTo>
                  <a:lnTo>
                    <a:pt x="5533" y="407772"/>
                  </a:lnTo>
                  <a:lnTo>
                    <a:pt x="11538" y="411821"/>
                  </a:lnTo>
                  <a:lnTo>
                    <a:pt x="18889" y="413306"/>
                  </a:lnTo>
                  <a:lnTo>
                    <a:pt x="1072009" y="413306"/>
                  </a:lnTo>
                  <a:lnTo>
                    <a:pt x="1079360" y="411821"/>
                  </a:lnTo>
                  <a:lnTo>
                    <a:pt x="1085364" y="407772"/>
                  </a:lnTo>
                  <a:lnTo>
                    <a:pt x="1089413" y="401768"/>
                  </a:lnTo>
                  <a:lnTo>
                    <a:pt x="1090898" y="394417"/>
                  </a:lnTo>
                  <a:lnTo>
                    <a:pt x="1090898" y="18889"/>
                  </a:lnTo>
                  <a:lnTo>
                    <a:pt x="1089413" y="11538"/>
                  </a:lnTo>
                  <a:lnTo>
                    <a:pt x="1085364" y="5533"/>
                  </a:lnTo>
                  <a:lnTo>
                    <a:pt x="1079360" y="1484"/>
                  </a:lnTo>
                  <a:lnTo>
                    <a:pt x="1072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4877142" y="4575394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30" h="413385">
                  <a:moveTo>
                    <a:pt x="1072009" y="413306"/>
                  </a:moveTo>
                  <a:lnTo>
                    <a:pt x="18889" y="413306"/>
                  </a:lnTo>
                  <a:lnTo>
                    <a:pt x="11538" y="411821"/>
                  </a:lnTo>
                  <a:lnTo>
                    <a:pt x="5533" y="407772"/>
                  </a:lnTo>
                  <a:lnTo>
                    <a:pt x="1484" y="401768"/>
                  </a:lnTo>
                  <a:lnTo>
                    <a:pt x="0" y="394417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72009" y="0"/>
                  </a:lnTo>
                  <a:lnTo>
                    <a:pt x="1079360" y="1484"/>
                  </a:lnTo>
                  <a:lnTo>
                    <a:pt x="1085364" y="5533"/>
                  </a:lnTo>
                  <a:lnTo>
                    <a:pt x="1089413" y="11538"/>
                  </a:lnTo>
                  <a:lnTo>
                    <a:pt x="1090898" y="18889"/>
                  </a:lnTo>
                  <a:lnTo>
                    <a:pt x="1090898" y="394417"/>
                  </a:lnTo>
                  <a:lnTo>
                    <a:pt x="1089413" y="401768"/>
                  </a:lnTo>
                  <a:lnTo>
                    <a:pt x="1085364" y="407772"/>
                  </a:lnTo>
                  <a:lnTo>
                    <a:pt x="1079360" y="411821"/>
                  </a:lnTo>
                  <a:lnTo>
                    <a:pt x="1072009" y="413306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4954275" y="4666887"/>
              <a:ext cx="445134" cy="229870"/>
            </a:xfrm>
            <a:custGeom>
              <a:avLst/>
              <a:gdLst/>
              <a:ahLst/>
              <a:cxnLst/>
              <a:rect l="l" t="t" r="r" b="b"/>
              <a:pathLst>
                <a:path w="445134" h="229870">
                  <a:moveTo>
                    <a:pt x="434860" y="37426"/>
                  </a:moveTo>
                  <a:lnTo>
                    <a:pt x="431914" y="22860"/>
                  </a:lnTo>
                  <a:lnTo>
                    <a:pt x="423900" y="10960"/>
                  </a:lnTo>
                  <a:lnTo>
                    <a:pt x="412000" y="2933"/>
                  </a:lnTo>
                  <a:lnTo>
                    <a:pt x="397433" y="0"/>
                  </a:lnTo>
                  <a:lnTo>
                    <a:pt x="37426" y="0"/>
                  </a:lnTo>
                  <a:lnTo>
                    <a:pt x="22860" y="2933"/>
                  </a:lnTo>
                  <a:lnTo>
                    <a:pt x="10960" y="10960"/>
                  </a:lnTo>
                  <a:lnTo>
                    <a:pt x="2946" y="22860"/>
                  </a:lnTo>
                  <a:lnTo>
                    <a:pt x="0" y="37426"/>
                  </a:lnTo>
                  <a:lnTo>
                    <a:pt x="2946" y="51993"/>
                  </a:lnTo>
                  <a:lnTo>
                    <a:pt x="10960" y="63881"/>
                  </a:lnTo>
                  <a:lnTo>
                    <a:pt x="22860" y="71907"/>
                  </a:lnTo>
                  <a:lnTo>
                    <a:pt x="37426" y="74841"/>
                  </a:lnTo>
                  <a:lnTo>
                    <a:pt x="397433" y="74841"/>
                  </a:lnTo>
                  <a:lnTo>
                    <a:pt x="412000" y="71907"/>
                  </a:lnTo>
                  <a:lnTo>
                    <a:pt x="423900" y="63881"/>
                  </a:lnTo>
                  <a:lnTo>
                    <a:pt x="431914" y="51993"/>
                  </a:lnTo>
                  <a:lnTo>
                    <a:pt x="434860" y="37426"/>
                  </a:lnTo>
                  <a:close/>
                </a:path>
                <a:path w="445134" h="229870">
                  <a:moveTo>
                    <a:pt x="444804" y="192087"/>
                  </a:moveTo>
                  <a:lnTo>
                    <a:pt x="441858" y="177520"/>
                  </a:lnTo>
                  <a:lnTo>
                    <a:pt x="433844" y="165633"/>
                  </a:lnTo>
                  <a:lnTo>
                    <a:pt x="421944" y="157607"/>
                  </a:lnTo>
                  <a:lnTo>
                    <a:pt x="407377" y="154673"/>
                  </a:lnTo>
                  <a:lnTo>
                    <a:pt x="182156" y="154673"/>
                  </a:lnTo>
                  <a:lnTo>
                    <a:pt x="167589" y="157607"/>
                  </a:lnTo>
                  <a:lnTo>
                    <a:pt x="155702" y="165633"/>
                  </a:lnTo>
                  <a:lnTo>
                    <a:pt x="147675" y="177520"/>
                  </a:lnTo>
                  <a:lnTo>
                    <a:pt x="144729" y="192087"/>
                  </a:lnTo>
                  <a:lnTo>
                    <a:pt x="147675" y="206654"/>
                  </a:lnTo>
                  <a:lnTo>
                    <a:pt x="155702" y="218554"/>
                  </a:lnTo>
                  <a:lnTo>
                    <a:pt x="167589" y="226568"/>
                  </a:lnTo>
                  <a:lnTo>
                    <a:pt x="182156" y="229514"/>
                  </a:lnTo>
                  <a:lnTo>
                    <a:pt x="407377" y="229514"/>
                  </a:lnTo>
                  <a:lnTo>
                    <a:pt x="421944" y="226568"/>
                  </a:lnTo>
                  <a:lnTo>
                    <a:pt x="433844" y="218554"/>
                  </a:lnTo>
                  <a:lnTo>
                    <a:pt x="441858" y="206654"/>
                  </a:lnTo>
                  <a:lnTo>
                    <a:pt x="444804" y="19208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8900" y="4819062"/>
              <a:ext cx="102007" cy="10200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0939640" y="3302386"/>
              <a:ext cx="4113529" cy="1605280"/>
            </a:xfrm>
            <a:custGeom>
              <a:avLst/>
              <a:gdLst/>
              <a:ahLst/>
              <a:cxnLst/>
              <a:rect l="l" t="t" r="r" b="b"/>
              <a:pathLst>
                <a:path w="4113530" h="1605279">
                  <a:moveTo>
                    <a:pt x="1246251" y="63563"/>
                  </a:moveTo>
                  <a:lnTo>
                    <a:pt x="1241247" y="38823"/>
                  </a:lnTo>
                  <a:lnTo>
                    <a:pt x="1227632" y="18618"/>
                  </a:lnTo>
                  <a:lnTo>
                    <a:pt x="1207414" y="4991"/>
                  </a:lnTo>
                  <a:lnTo>
                    <a:pt x="1182674" y="0"/>
                  </a:lnTo>
                  <a:lnTo>
                    <a:pt x="63576" y="0"/>
                  </a:lnTo>
                  <a:lnTo>
                    <a:pt x="38823" y="4991"/>
                  </a:lnTo>
                  <a:lnTo>
                    <a:pt x="18618" y="18618"/>
                  </a:lnTo>
                  <a:lnTo>
                    <a:pt x="4991" y="38823"/>
                  </a:lnTo>
                  <a:lnTo>
                    <a:pt x="0" y="63563"/>
                  </a:lnTo>
                  <a:lnTo>
                    <a:pt x="0" y="165671"/>
                  </a:lnTo>
                  <a:lnTo>
                    <a:pt x="1246251" y="165671"/>
                  </a:lnTo>
                  <a:lnTo>
                    <a:pt x="1246251" y="63563"/>
                  </a:lnTo>
                  <a:close/>
                </a:path>
                <a:path w="4113530" h="1605279">
                  <a:moveTo>
                    <a:pt x="4112920" y="1556588"/>
                  </a:moveTo>
                  <a:lnTo>
                    <a:pt x="4028871" y="1508074"/>
                  </a:lnTo>
                  <a:lnTo>
                    <a:pt x="4028871" y="1605114"/>
                  </a:lnTo>
                  <a:lnTo>
                    <a:pt x="4112920" y="1556588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2226257" y="3302375"/>
              <a:ext cx="1246505" cy="165735"/>
            </a:xfrm>
            <a:custGeom>
              <a:avLst/>
              <a:gdLst/>
              <a:ahLst/>
              <a:cxnLst/>
              <a:rect l="l" t="t" r="r" b="b"/>
              <a:pathLst>
                <a:path w="1246505" h="165735">
                  <a:moveTo>
                    <a:pt x="1182676" y="0"/>
                  </a:moveTo>
                  <a:lnTo>
                    <a:pt x="63579" y="0"/>
                  </a:lnTo>
                  <a:lnTo>
                    <a:pt x="38828" y="4995"/>
                  </a:lnTo>
                  <a:lnTo>
                    <a:pt x="18619" y="18618"/>
                  </a:lnTo>
                  <a:lnTo>
                    <a:pt x="4995" y="38824"/>
                  </a:lnTo>
                  <a:lnTo>
                    <a:pt x="0" y="63568"/>
                  </a:lnTo>
                  <a:lnTo>
                    <a:pt x="0" y="165680"/>
                  </a:lnTo>
                  <a:lnTo>
                    <a:pt x="1246244" y="165680"/>
                  </a:lnTo>
                  <a:lnTo>
                    <a:pt x="1246244" y="63568"/>
                  </a:lnTo>
                  <a:lnTo>
                    <a:pt x="1241247" y="38824"/>
                  </a:lnTo>
                  <a:lnTo>
                    <a:pt x="1227622" y="18618"/>
                  </a:lnTo>
                  <a:lnTo>
                    <a:pt x="1207415" y="4995"/>
                  </a:lnTo>
                  <a:lnTo>
                    <a:pt x="1182676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3512856" y="3302375"/>
              <a:ext cx="1246505" cy="165735"/>
            </a:xfrm>
            <a:custGeom>
              <a:avLst/>
              <a:gdLst/>
              <a:ahLst/>
              <a:cxnLst/>
              <a:rect l="l" t="t" r="r" b="b"/>
              <a:pathLst>
                <a:path w="1246505" h="165735">
                  <a:moveTo>
                    <a:pt x="1182686" y="0"/>
                  </a:moveTo>
                  <a:lnTo>
                    <a:pt x="63579" y="0"/>
                  </a:lnTo>
                  <a:lnTo>
                    <a:pt x="38833" y="4995"/>
                  </a:lnTo>
                  <a:lnTo>
                    <a:pt x="18623" y="18618"/>
                  </a:lnTo>
                  <a:lnTo>
                    <a:pt x="4997" y="38824"/>
                  </a:lnTo>
                  <a:lnTo>
                    <a:pt x="0" y="63568"/>
                  </a:lnTo>
                  <a:lnTo>
                    <a:pt x="0" y="165680"/>
                  </a:lnTo>
                  <a:lnTo>
                    <a:pt x="1246255" y="165680"/>
                  </a:lnTo>
                  <a:lnTo>
                    <a:pt x="1246255" y="63568"/>
                  </a:lnTo>
                  <a:lnTo>
                    <a:pt x="1241258" y="38824"/>
                  </a:lnTo>
                  <a:lnTo>
                    <a:pt x="1227632" y="18618"/>
                  </a:lnTo>
                  <a:lnTo>
                    <a:pt x="1207426" y="4995"/>
                  </a:lnTo>
                  <a:lnTo>
                    <a:pt x="1182686" y="0"/>
                  </a:lnTo>
                  <a:close/>
                </a:path>
              </a:pathLst>
            </a:custGeom>
            <a:solidFill>
              <a:srgbClr val="FDC5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4799466" y="3302375"/>
              <a:ext cx="1246505" cy="165735"/>
            </a:xfrm>
            <a:custGeom>
              <a:avLst/>
              <a:gdLst/>
              <a:ahLst/>
              <a:cxnLst/>
              <a:rect l="l" t="t" r="r" b="b"/>
              <a:pathLst>
                <a:path w="1246505" h="165735">
                  <a:moveTo>
                    <a:pt x="1182676" y="0"/>
                  </a:moveTo>
                  <a:lnTo>
                    <a:pt x="63579" y="0"/>
                  </a:lnTo>
                  <a:lnTo>
                    <a:pt x="38833" y="4995"/>
                  </a:lnTo>
                  <a:lnTo>
                    <a:pt x="18623" y="18618"/>
                  </a:lnTo>
                  <a:lnTo>
                    <a:pt x="4997" y="38824"/>
                  </a:lnTo>
                  <a:lnTo>
                    <a:pt x="0" y="63568"/>
                  </a:lnTo>
                  <a:lnTo>
                    <a:pt x="0" y="165680"/>
                  </a:lnTo>
                  <a:lnTo>
                    <a:pt x="1246244" y="165680"/>
                  </a:lnTo>
                  <a:lnTo>
                    <a:pt x="1246244" y="63568"/>
                  </a:lnTo>
                  <a:lnTo>
                    <a:pt x="1241249" y="38824"/>
                  </a:lnTo>
                  <a:lnTo>
                    <a:pt x="1227626" y="18618"/>
                  </a:lnTo>
                  <a:lnTo>
                    <a:pt x="1207420" y="4995"/>
                  </a:lnTo>
                  <a:lnTo>
                    <a:pt x="1182676" y="0"/>
                  </a:lnTo>
                  <a:close/>
                </a:path>
              </a:pathLst>
            </a:custGeom>
            <a:solidFill>
              <a:srgbClr val="03B8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2703882" y="4575399"/>
              <a:ext cx="1090930" cy="584200"/>
            </a:xfrm>
            <a:custGeom>
              <a:avLst/>
              <a:gdLst/>
              <a:ahLst/>
              <a:cxnLst/>
              <a:rect l="l" t="t" r="r" b="b"/>
              <a:pathLst>
                <a:path w="1090930" h="584200">
                  <a:moveTo>
                    <a:pt x="1072019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564820"/>
                  </a:lnTo>
                  <a:lnTo>
                    <a:pt x="1484" y="572171"/>
                  </a:lnTo>
                  <a:lnTo>
                    <a:pt x="5533" y="578176"/>
                  </a:lnTo>
                  <a:lnTo>
                    <a:pt x="11538" y="582225"/>
                  </a:lnTo>
                  <a:lnTo>
                    <a:pt x="18889" y="583709"/>
                  </a:lnTo>
                  <a:lnTo>
                    <a:pt x="1072019" y="583709"/>
                  </a:lnTo>
                  <a:lnTo>
                    <a:pt x="1079370" y="582225"/>
                  </a:lnTo>
                  <a:lnTo>
                    <a:pt x="1085375" y="578176"/>
                  </a:lnTo>
                  <a:lnTo>
                    <a:pt x="1089424" y="572171"/>
                  </a:lnTo>
                  <a:lnTo>
                    <a:pt x="1090909" y="564820"/>
                  </a:lnTo>
                  <a:lnTo>
                    <a:pt x="1090909" y="18889"/>
                  </a:lnTo>
                  <a:lnTo>
                    <a:pt x="1089424" y="11538"/>
                  </a:lnTo>
                  <a:lnTo>
                    <a:pt x="1085375" y="5533"/>
                  </a:lnTo>
                  <a:lnTo>
                    <a:pt x="1079370" y="1484"/>
                  </a:lnTo>
                  <a:lnTo>
                    <a:pt x="1072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2703882" y="4575399"/>
              <a:ext cx="1090930" cy="584200"/>
            </a:xfrm>
            <a:custGeom>
              <a:avLst/>
              <a:gdLst/>
              <a:ahLst/>
              <a:cxnLst/>
              <a:rect l="l" t="t" r="r" b="b"/>
              <a:pathLst>
                <a:path w="1090930" h="584200">
                  <a:moveTo>
                    <a:pt x="1072019" y="583709"/>
                  </a:moveTo>
                  <a:lnTo>
                    <a:pt x="18889" y="583709"/>
                  </a:lnTo>
                  <a:lnTo>
                    <a:pt x="11538" y="582225"/>
                  </a:lnTo>
                  <a:lnTo>
                    <a:pt x="5533" y="578176"/>
                  </a:lnTo>
                  <a:lnTo>
                    <a:pt x="1484" y="572171"/>
                  </a:lnTo>
                  <a:lnTo>
                    <a:pt x="0" y="564820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72019" y="0"/>
                  </a:lnTo>
                  <a:lnTo>
                    <a:pt x="1079370" y="1484"/>
                  </a:lnTo>
                  <a:lnTo>
                    <a:pt x="1085375" y="5533"/>
                  </a:lnTo>
                  <a:lnTo>
                    <a:pt x="1089424" y="11538"/>
                  </a:lnTo>
                  <a:lnTo>
                    <a:pt x="1090909" y="18889"/>
                  </a:lnTo>
                  <a:lnTo>
                    <a:pt x="1090909" y="564820"/>
                  </a:lnTo>
                  <a:lnTo>
                    <a:pt x="1089424" y="572171"/>
                  </a:lnTo>
                  <a:lnTo>
                    <a:pt x="1085375" y="578176"/>
                  </a:lnTo>
                  <a:lnTo>
                    <a:pt x="1079370" y="582225"/>
                  </a:lnTo>
                  <a:lnTo>
                    <a:pt x="1072019" y="583709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2781013" y="4666887"/>
              <a:ext cx="570865" cy="400050"/>
            </a:xfrm>
            <a:custGeom>
              <a:avLst/>
              <a:gdLst/>
              <a:ahLst/>
              <a:cxnLst/>
              <a:rect l="l" t="t" r="r" b="b"/>
              <a:pathLst>
                <a:path w="570865" h="400050">
                  <a:moveTo>
                    <a:pt x="322821" y="176530"/>
                  </a:moveTo>
                  <a:lnTo>
                    <a:pt x="319874" y="161950"/>
                  </a:lnTo>
                  <a:lnTo>
                    <a:pt x="311861" y="150063"/>
                  </a:lnTo>
                  <a:lnTo>
                    <a:pt x="299961" y="142036"/>
                  </a:lnTo>
                  <a:lnTo>
                    <a:pt x="285394" y="139103"/>
                  </a:lnTo>
                  <a:lnTo>
                    <a:pt x="37426" y="139103"/>
                  </a:lnTo>
                  <a:lnTo>
                    <a:pt x="22860" y="142036"/>
                  </a:lnTo>
                  <a:lnTo>
                    <a:pt x="10972" y="150063"/>
                  </a:lnTo>
                  <a:lnTo>
                    <a:pt x="2946" y="161950"/>
                  </a:lnTo>
                  <a:lnTo>
                    <a:pt x="0" y="176530"/>
                  </a:lnTo>
                  <a:lnTo>
                    <a:pt x="2946" y="191096"/>
                  </a:lnTo>
                  <a:lnTo>
                    <a:pt x="10972" y="202984"/>
                  </a:lnTo>
                  <a:lnTo>
                    <a:pt x="22860" y="211010"/>
                  </a:lnTo>
                  <a:lnTo>
                    <a:pt x="37426" y="213944"/>
                  </a:lnTo>
                  <a:lnTo>
                    <a:pt x="285394" y="213944"/>
                  </a:lnTo>
                  <a:lnTo>
                    <a:pt x="299961" y="211010"/>
                  </a:lnTo>
                  <a:lnTo>
                    <a:pt x="311861" y="202984"/>
                  </a:lnTo>
                  <a:lnTo>
                    <a:pt x="319874" y="191096"/>
                  </a:lnTo>
                  <a:lnTo>
                    <a:pt x="322821" y="176530"/>
                  </a:lnTo>
                  <a:close/>
                </a:path>
                <a:path w="570865" h="400050">
                  <a:moveTo>
                    <a:pt x="444804" y="362496"/>
                  </a:moveTo>
                  <a:lnTo>
                    <a:pt x="441858" y="347929"/>
                  </a:lnTo>
                  <a:lnTo>
                    <a:pt x="433844" y="336042"/>
                  </a:lnTo>
                  <a:lnTo>
                    <a:pt x="421944" y="328015"/>
                  </a:lnTo>
                  <a:lnTo>
                    <a:pt x="407377" y="325081"/>
                  </a:lnTo>
                  <a:lnTo>
                    <a:pt x="182156" y="325081"/>
                  </a:lnTo>
                  <a:lnTo>
                    <a:pt x="167601" y="328015"/>
                  </a:lnTo>
                  <a:lnTo>
                    <a:pt x="155702" y="336042"/>
                  </a:lnTo>
                  <a:lnTo>
                    <a:pt x="147675" y="347929"/>
                  </a:lnTo>
                  <a:lnTo>
                    <a:pt x="144741" y="362496"/>
                  </a:lnTo>
                  <a:lnTo>
                    <a:pt x="147675" y="377063"/>
                  </a:lnTo>
                  <a:lnTo>
                    <a:pt x="155702" y="388962"/>
                  </a:lnTo>
                  <a:lnTo>
                    <a:pt x="167601" y="396976"/>
                  </a:lnTo>
                  <a:lnTo>
                    <a:pt x="182156" y="399923"/>
                  </a:lnTo>
                  <a:lnTo>
                    <a:pt x="407377" y="399923"/>
                  </a:lnTo>
                  <a:lnTo>
                    <a:pt x="421944" y="396976"/>
                  </a:lnTo>
                  <a:lnTo>
                    <a:pt x="433844" y="388962"/>
                  </a:lnTo>
                  <a:lnTo>
                    <a:pt x="441858" y="377063"/>
                  </a:lnTo>
                  <a:lnTo>
                    <a:pt x="444804" y="362496"/>
                  </a:lnTo>
                  <a:close/>
                </a:path>
                <a:path w="570865" h="400050">
                  <a:moveTo>
                    <a:pt x="570547" y="37426"/>
                  </a:moveTo>
                  <a:lnTo>
                    <a:pt x="567613" y="22860"/>
                  </a:lnTo>
                  <a:lnTo>
                    <a:pt x="559587" y="10960"/>
                  </a:lnTo>
                  <a:lnTo>
                    <a:pt x="547700" y="2933"/>
                  </a:lnTo>
                  <a:lnTo>
                    <a:pt x="533133" y="0"/>
                  </a:lnTo>
                  <a:lnTo>
                    <a:pt x="37426" y="0"/>
                  </a:lnTo>
                  <a:lnTo>
                    <a:pt x="22860" y="2933"/>
                  </a:lnTo>
                  <a:lnTo>
                    <a:pt x="10972" y="10960"/>
                  </a:lnTo>
                  <a:lnTo>
                    <a:pt x="2946" y="22860"/>
                  </a:lnTo>
                  <a:lnTo>
                    <a:pt x="0" y="37426"/>
                  </a:lnTo>
                  <a:lnTo>
                    <a:pt x="2946" y="51993"/>
                  </a:lnTo>
                  <a:lnTo>
                    <a:pt x="10972" y="63881"/>
                  </a:lnTo>
                  <a:lnTo>
                    <a:pt x="22860" y="71907"/>
                  </a:lnTo>
                  <a:lnTo>
                    <a:pt x="37426" y="74841"/>
                  </a:lnTo>
                  <a:lnTo>
                    <a:pt x="533133" y="74841"/>
                  </a:lnTo>
                  <a:lnTo>
                    <a:pt x="547700" y="71907"/>
                  </a:lnTo>
                  <a:lnTo>
                    <a:pt x="559587" y="63881"/>
                  </a:lnTo>
                  <a:lnTo>
                    <a:pt x="567613" y="51993"/>
                  </a:lnTo>
                  <a:lnTo>
                    <a:pt x="570547" y="3742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5639" y="4989469"/>
              <a:ext cx="102007" cy="10200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2795272" y="4980856"/>
              <a:ext cx="84455" cy="97155"/>
            </a:xfrm>
            <a:custGeom>
              <a:avLst/>
              <a:gdLst/>
              <a:ahLst/>
              <a:cxnLst/>
              <a:rect l="l" t="t" r="r" b="b"/>
              <a:pathLst>
                <a:path w="84454" h="97154">
                  <a:moveTo>
                    <a:pt x="0" y="0"/>
                  </a:moveTo>
                  <a:lnTo>
                    <a:pt x="0" y="97044"/>
                  </a:lnTo>
                  <a:lnTo>
                    <a:pt x="84028" y="4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1017323" y="5069980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29" h="413385">
                  <a:moveTo>
                    <a:pt x="1072009" y="0"/>
                  </a:moveTo>
                  <a:lnTo>
                    <a:pt x="18889" y="0"/>
                  </a:lnTo>
                  <a:lnTo>
                    <a:pt x="11538" y="1485"/>
                  </a:lnTo>
                  <a:lnTo>
                    <a:pt x="5533" y="5535"/>
                  </a:lnTo>
                  <a:lnTo>
                    <a:pt x="1484" y="11542"/>
                  </a:lnTo>
                  <a:lnTo>
                    <a:pt x="0" y="18899"/>
                  </a:lnTo>
                  <a:lnTo>
                    <a:pt x="0" y="394417"/>
                  </a:lnTo>
                  <a:lnTo>
                    <a:pt x="1484" y="401768"/>
                  </a:lnTo>
                  <a:lnTo>
                    <a:pt x="5533" y="407772"/>
                  </a:lnTo>
                  <a:lnTo>
                    <a:pt x="11538" y="411821"/>
                  </a:lnTo>
                  <a:lnTo>
                    <a:pt x="18889" y="413306"/>
                  </a:lnTo>
                  <a:lnTo>
                    <a:pt x="1072009" y="413306"/>
                  </a:lnTo>
                  <a:lnTo>
                    <a:pt x="1079360" y="411821"/>
                  </a:lnTo>
                  <a:lnTo>
                    <a:pt x="1085364" y="407772"/>
                  </a:lnTo>
                  <a:lnTo>
                    <a:pt x="1089413" y="401768"/>
                  </a:lnTo>
                  <a:lnTo>
                    <a:pt x="1090898" y="394417"/>
                  </a:lnTo>
                  <a:lnTo>
                    <a:pt x="1090898" y="18899"/>
                  </a:lnTo>
                  <a:lnTo>
                    <a:pt x="1089413" y="11542"/>
                  </a:lnTo>
                  <a:lnTo>
                    <a:pt x="1085364" y="5535"/>
                  </a:lnTo>
                  <a:lnTo>
                    <a:pt x="1079360" y="1485"/>
                  </a:lnTo>
                  <a:lnTo>
                    <a:pt x="1072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1017323" y="5069980"/>
              <a:ext cx="1090930" cy="413384"/>
            </a:xfrm>
            <a:custGeom>
              <a:avLst/>
              <a:gdLst/>
              <a:ahLst/>
              <a:cxnLst/>
              <a:rect l="l" t="t" r="r" b="b"/>
              <a:pathLst>
                <a:path w="1090929" h="413385">
                  <a:moveTo>
                    <a:pt x="1072009" y="413306"/>
                  </a:moveTo>
                  <a:lnTo>
                    <a:pt x="18889" y="413306"/>
                  </a:lnTo>
                  <a:lnTo>
                    <a:pt x="11538" y="411821"/>
                  </a:lnTo>
                  <a:lnTo>
                    <a:pt x="5533" y="407772"/>
                  </a:lnTo>
                  <a:lnTo>
                    <a:pt x="1484" y="401768"/>
                  </a:lnTo>
                  <a:lnTo>
                    <a:pt x="0" y="394417"/>
                  </a:lnTo>
                  <a:lnTo>
                    <a:pt x="0" y="18899"/>
                  </a:lnTo>
                  <a:lnTo>
                    <a:pt x="1484" y="11542"/>
                  </a:lnTo>
                  <a:lnTo>
                    <a:pt x="5533" y="5535"/>
                  </a:lnTo>
                  <a:lnTo>
                    <a:pt x="11538" y="1485"/>
                  </a:lnTo>
                  <a:lnTo>
                    <a:pt x="18889" y="0"/>
                  </a:lnTo>
                  <a:lnTo>
                    <a:pt x="1072009" y="0"/>
                  </a:lnTo>
                  <a:lnTo>
                    <a:pt x="1079360" y="1485"/>
                  </a:lnTo>
                  <a:lnTo>
                    <a:pt x="1085364" y="5535"/>
                  </a:lnTo>
                  <a:lnTo>
                    <a:pt x="1089413" y="11542"/>
                  </a:lnTo>
                  <a:lnTo>
                    <a:pt x="1090898" y="18899"/>
                  </a:lnTo>
                  <a:lnTo>
                    <a:pt x="1090898" y="394417"/>
                  </a:lnTo>
                  <a:lnTo>
                    <a:pt x="1089413" y="401768"/>
                  </a:lnTo>
                  <a:lnTo>
                    <a:pt x="1085364" y="407772"/>
                  </a:lnTo>
                  <a:lnTo>
                    <a:pt x="1079360" y="411821"/>
                  </a:lnTo>
                  <a:lnTo>
                    <a:pt x="1072009" y="413306"/>
                  </a:lnTo>
                  <a:close/>
                </a:path>
              </a:pathLst>
            </a:custGeom>
            <a:ln w="794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1094466" y="5161465"/>
              <a:ext cx="434975" cy="74930"/>
            </a:xfrm>
            <a:custGeom>
              <a:avLst/>
              <a:gdLst/>
              <a:ahLst/>
              <a:cxnLst/>
              <a:rect l="l" t="t" r="r" b="b"/>
              <a:pathLst>
                <a:path w="434975" h="74929">
                  <a:moveTo>
                    <a:pt x="397432" y="0"/>
                  </a:moveTo>
                  <a:lnTo>
                    <a:pt x="37422" y="0"/>
                  </a:lnTo>
                  <a:lnTo>
                    <a:pt x="22855" y="2940"/>
                  </a:lnTo>
                  <a:lnTo>
                    <a:pt x="10960" y="10960"/>
                  </a:lnTo>
                  <a:lnTo>
                    <a:pt x="2940" y="22855"/>
                  </a:lnTo>
                  <a:lnTo>
                    <a:pt x="0" y="37422"/>
                  </a:lnTo>
                  <a:lnTo>
                    <a:pt x="2940" y="51990"/>
                  </a:lnTo>
                  <a:lnTo>
                    <a:pt x="10960" y="63885"/>
                  </a:lnTo>
                  <a:lnTo>
                    <a:pt x="22855" y="71905"/>
                  </a:lnTo>
                  <a:lnTo>
                    <a:pt x="37422" y="74845"/>
                  </a:lnTo>
                  <a:lnTo>
                    <a:pt x="397432" y="74845"/>
                  </a:lnTo>
                  <a:lnTo>
                    <a:pt x="412000" y="71905"/>
                  </a:lnTo>
                  <a:lnTo>
                    <a:pt x="423895" y="63885"/>
                  </a:lnTo>
                  <a:lnTo>
                    <a:pt x="431915" y="51990"/>
                  </a:lnTo>
                  <a:lnTo>
                    <a:pt x="434855" y="37422"/>
                  </a:lnTo>
                  <a:lnTo>
                    <a:pt x="431915" y="22855"/>
                  </a:lnTo>
                  <a:lnTo>
                    <a:pt x="423895" y="10960"/>
                  </a:lnTo>
                  <a:lnTo>
                    <a:pt x="412000" y="2940"/>
                  </a:lnTo>
                  <a:lnTo>
                    <a:pt x="397432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1239197" y="5316136"/>
              <a:ext cx="300355" cy="74930"/>
            </a:xfrm>
            <a:custGeom>
              <a:avLst/>
              <a:gdLst/>
              <a:ahLst/>
              <a:cxnLst/>
              <a:rect l="l" t="t" r="r" b="b"/>
              <a:pathLst>
                <a:path w="300354" h="74929">
                  <a:moveTo>
                    <a:pt x="262641" y="0"/>
                  </a:moveTo>
                  <a:lnTo>
                    <a:pt x="37422" y="0"/>
                  </a:lnTo>
                  <a:lnTo>
                    <a:pt x="22855" y="2940"/>
                  </a:lnTo>
                  <a:lnTo>
                    <a:pt x="10960" y="10960"/>
                  </a:lnTo>
                  <a:lnTo>
                    <a:pt x="2940" y="22855"/>
                  </a:lnTo>
                  <a:lnTo>
                    <a:pt x="0" y="37422"/>
                  </a:lnTo>
                  <a:lnTo>
                    <a:pt x="2940" y="51990"/>
                  </a:lnTo>
                  <a:lnTo>
                    <a:pt x="10960" y="63885"/>
                  </a:lnTo>
                  <a:lnTo>
                    <a:pt x="22855" y="71905"/>
                  </a:lnTo>
                  <a:lnTo>
                    <a:pt x="37422" y="74845"/>
                  </a:lnTo>
                  <a:lnTo>
                    <a:pt x="262641" y="74845"/>
                  </a:lnTo>
                  <a:lnTo>
                    <a:pt x="277206" y="71905"/>
                  </a:lnTo>
                  <a:lnTo>
                    <a:pt x="289098" y="63885"/>
                  </a:lnTo>
                  <a:lnTo>
                    <a:pt x="297114" y="51990"/>
                  </a:lnTo>
                  <a:lnTo>
                    <a:pt x="300053" y="37422"/>
                  </a:lnTo>
                  <a:lnTo>
                    <a:pt x="297114" y="22855"/>
                  </a:lnTo>
                  <a:lnTo>
                    <a:pt x="289098" y="10960"/>
                  </a:lnTo>
                  <a:lnTo>
                    <a:pt x="277206" y="2940"/>
                  </a:lnTo>
                  <a:lnTo>
                    <a:pt x="262641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9080" y="5313647"/>
              <a:ext cx="102007" cy="10200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1108703" y="5305035"/>
              <a:ext cx="84455" cy="97155"/>
            </a:xfrm>
            <a:custGeom>
              <a:avLst/>
              <a:gdLst/>
              <a:ahLst/>
              <a:cxnLst/>
              <a:rect l="l" t="t" r="r" b="b"/>
              <a:pathLst>
                <a:path w="84454" h="97154">
                  <a:moveTo>
                    <a:pt x="0" y="0"/>
                  </a:moveTo>
                  <a:lnTo>
                    <a:pt x="0" y="97044"/>
                  </a:lnTo>
                  <a:lnTo>
                    <a:pt x="84039" y="4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1802556" y="2589701"/>
            <a:ext cx="7355205" cy="247523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latin typeface="PMingLiU"/>
                <a:cs typeface="PMingLiU"/>
              </a:rPr>
              <a:t>迭代进入开发过程，团队成员每天进</a:t>
            </a:r>
            <a:r>
              <a:rPr sz="2850" spc="-50" dirty="0">
                <a:latin typeface="PMingLiU"/>
                <a:cs typeface="PMingLiU"/>
              </a:rPr>
              <a:t>行</a:t>
            </a:r>
            <a:endParaRPr sz="28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PMingLiU"/>
                <a:cs typeface="PMingLiU"/>
              </a:rPr>
              <a:t>编码工作，参加站立会议，并更新任务日志</a:t>
            </a:r>
            <a:r>
              <a:rPr sz="2850" spc="-50" dirty="0">
                <a:latin typeface="PMingLiU"/>
                <a:cs typeface="PMingLiU"/>
              </a:rPr>
              <a:t>。</a:t>
            </a:r>
            <a:endParaRPr sz="2850">
              <a:latin typeface="PMingLiU"/>
              <a:cs typeface="PMingLiU"/>
            </a:endParaRPr>
          </a:p>
          <a:p>
            <a:pPr marL="12700" marR="2439670">
              <a:lnSpc>
                <a:spcPct val="153000"/>
              </a:lnSpc>
              <a:spcBef>
                <a:spcPts val="2635"/>
              </a:spcBef>
            </a:pPr>
            <a:r>
              <a:rPr sz="2150" spc="-30" dirty="0">
                <a:latin typeface="宋体" panose="02010600030101010101" pitchFamily="2" charset="-122"/>
                <a:cs typeface="宋体" panose="02010600030101010101" pitchFamily="2" charset="-122"/>
              </a:rPr>
              <a:t>作为项目经理，可以利用禅道上的工具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spc="-30" dirty="0">
                <a:latin typeface="宋体" panose="02010600030101010101" pitchFamily="2" charset="-122"/>
                <a:cs typeface="宋体" panose="02010600030101010101" pitchFamily="2" charset="-122"/>
              </a:rPr>
              <a:t>进行整体管理和进度监控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0950451" y="6190006"/>
            <a:ext cx="1276985" cy="434975"/>
          </a:xfrm>
          <a:custGeom>
            <a:avLst/>
            <a:gdLst/>
            <a:ahLst/>
            <a:cxnLst/>
            <a:rect l="l" t="t" r="r" b="b"/>
            <a:pathLst>
              <a:path w="1276984" h="434975">
                <a:moveTo>
                  <a:pt x="1059234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7"/>
                </a:lnTo>
                <a:lnTo>
                  <a:pt x="47756" y="81422"/>
                </a:lnTo>
                <a:lnTo>
                  <a:pt x="22095" y="121785"/>
                </a:lnTo>
                <a:lnTo>
                  <a:pt x="5741" y="167541"/>
                </a:lnTo>
                <a:lnTo>
                  <a:pt x="0" y="217386"/>
                </a:lnTo>
                <a:lnTo>
                  <a:pt x="5741" y="267226"/>
                </a:lnTo>
                <a:lnTo>
                  <a:pt x="22095" y="312980"/>
                </a:lnTo>
                <a:lnTo>
                  <a:pt x="47756" y="353341"/>
                </a:lnTo>
                <a:lnTo>
                  <a:pt x="81420" y="387005"/>
                </a:lnTo>
                <a:lnTo>
                  <a:pt x="121781" y="412666"/>
                </a:lnTo>
                <a:lnTo>
                  <a:pt x="167534" y="429020"/>
                </a:lnTo>
                <a:lnTo>
                  <a:pt x="217375" y="434761"/>
                </a:lnTo>
                <a:lnTo>
                  <a:pt x="1059234" y="434761"/>
                </a:lnTo>
                <a:lnTo>
                  <a:pt x="1109078" y="429020"/>
                </a:lnTo>
                <a:lnTo>
                  <a:pt x="1154833" y="412666"/>
                </a:lnTo>
                <a:lnTo>
                  <a:pt x="1195194" y="387005"/>
                </a:lnTo>
                <a:lnTo>
                  <a:pt x="1228857" y="353341"/>
                </a:lnTo>
                <a:lnTo>
                  <a:pt x="1254517" y="312980"/>
                </a:lnTo>
                <a:lnTo>
                  <a:pt x="1270869" y="267226"/>
                </a:lnTo>
                <a:lnTo>
                  <a:pt x="1276610" y="217386"/>
                </a:lnTo>
                <a:lnTo>
                  <a:pt x="1270869" y="167541"/>
                </a:lnTo>
                <a:lnTo>
                  <a:pt x="1254517" y="121785"/>
                </a:lnTo>
                <a:lnTo>
                  <a:pt x="1228857" y="81422"/>
                </a:lnTo>
                <a:lnTo>
                  <a:pt x="1195194" y="47757"/>
                </a:lnTo>
                <a:lnTo>
                  <a:pt x="1154833" y="22095"/>
                </a:lnTo>
                <a:lnTo>
                  <a:pt x="1109078" y="5741"/>
                </a:lnTo>
                <a:lnTo>
                  <a:pt x="1059234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11159837" y="6200129"/>
            <a:ext cx="427418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209040" algn="l"/>
              </a:tabLst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甘特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安排任务时间和关联关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950451" y="6808207"/>
            <a:ext cx="1276985" cy="434975"/>
          </a:xfrm>
          <a:custGeom>
            <a:avLst/>
            <a:gdLst/>
            <a:ahLst/>
            <a:cxnLst/>
            <a:rect l="l" t="t" r="r" b="b"/>
            <a:pathLst>
              <a:path w="1276984" h="434975">
                <a:moveTo>
                  <a:pt x="1059234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7"/>
                </a:lnTo>
                <a:lnTo>
                  <a:pt x="47756" y="81422"/>
                </a:lnTo>
                <a:lnTo>
                  <a:pt x="22095" y="121785"/>
                </a:lnTo>
                <a:lnTo>
                  <a:pt x="5741" y="167541"/>
                </a:lnTo>
                <a:lnTo>
                  <a:pt x="0" y="217386"/>
                </a:lnTo>
                <a:lnTo>
                  <a:pt x="5741" y="267226"/>
                </a:lnTo>
                <a:lnTo>
                  <a:pt x="22095" y="312980"/>
                </a:lnTo>
                <a:lnTo>
                  <a:pt x="47756" y="353341"/>
                </a:lnTo>
                <a:lnTo>
                  <a:pt x="81420" y="387005"/>
                </a:lnTo>
                <a:lnTo>
                  <a:pt x="121781" y="412666"/>
                </a:lnTo>
                <a:lnTo>
                  <a:pt x="167534" y="429020"/>
                </a:lnTo>
                <a:lnTo>
                  <a:pt x="217375" y="434761"/>
                </a:lnTo>
                <a:lnTo>
                  <a:pt x="1059234" y="434761"/>
                </a:lnTo>
                <a:lnTo>
                  <a:pt x="1109078" y="429020"/>
                </a:lnTo>
                <a:lnTo>
                  <a:pt x="1154833" y="412666"/>
                </a:lnTo>
                <a:lnTo>
                  <a:pt x="1195194" y="387005"/>
                </a:lnTo>
                <a:lnTo>
                  <a:pt x="1228857" y="353341"/>
                </a:lnTo>
                <a:lnTo>
                  <a:pt x="1254517" y="312980"/>
                </a:lnTo>
                <a:lnTo>
                  <a:pt x="1270869" y="267226"/>
                </a:lnTo>
                <a:lnTo>
                  <a:pt x="1276610" y="217386"/>
                </a:lnTo>
                <a:lnTo>
                  <a:pt x="1270869" y="167541"/>
                </a:lnTo>
                <a:lnTo>
                  <a:pt x="1254517" y="121785"/>
                </a:lnTo>
                <a:lnTo>
                  <a:pt x="1228857" y="81422"/>
                </a:lnTo>
                <a:lnTo>
                  <a:pt x="1195194" y="47757"/>
                </a:lnTo>
                <a:lnTo>
                  <a:pt x="1154833" y="22095"/>
                </a:lnTo>
                <a:lnTo>
                  <a:pt x="1109078" y="5741"/>
                </a:lnTo>
                <a:lnTo>
                  <a:pt x="1059234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950453" y="7426408"/>
            <a:ext cx="1805939" cy="434975"/>
          </a:xfrm>
          <a:custGeom>
            <a:avLst/>
            <a:gdLst/>
            <a:ahLst/>
            <a:cxnLst/>
            <a:rect l="l" t="t" r="r" b="b"/>
            <a:pathLst>
              <a:path w="1805940" h="434975">
                <a:moveTo>
                  <a:pt x="1587941" y="0"/>
                </a:moveTo>
                <a:lnTo>
                  <a:pt x="217365" y="0"/>
                </a:lnTo>
                <a:lnTo>
                  <a:pt x="167528" y="5741"/>
                </a:lnTo>
                <a:lnTo>
                  <a:pt x="121777" y="22095"/>
                </a:lnTo>
                <a:lnTo>
                  <a:pt x="81418" y="47757"/>
                </a:lnTo>
                <a:lnTo>
                  <a:pt x="47755" y="81422"/>
                </a:lnTo>
                <a:lnTo>
                  <a:pt x="22094" y="121785"/>
                </a:lnTo>
                <a:lnTo>
                  <a:pt x="5741" y="167541"/>
                </a:lnTo>
                <a:lnTo>
                  <a:pt x="0" y="217386"/>
                </a:lnTo>
                <a:lnTo>
                  <a:pt x="5741" y="267226"/>
                </a:lnTo>
                <a:lnTo>
                  <a:pt x="22094" y="312980"/>
                </a:lnTo>
                <a:lnTo>
                  <a:pt x="47755" y="353341"/>
                </a:lnTo>
                <a:lnTo>
                  <a:pt x="81418" y="387005"/>
                </a:lnTo>
                <a:lnTo>
                  <a:pt x="121777" y="412666"/>
                </a:lnTo>
                <a:lnTo>
                  <a:pt x="167528" y="429020"/>
                </a:lnTo>
                <a:lnTo>
                  <a:pt x="217365" y="434761"/>
                </a:lnTo>
                <a:lnTo>
                  <a:pt x="1587941" y="434761"/>
                </a:lnTo>
                <a:lnTo>
                  <a:pt x="1637785" y="429020"/>
                </a:lnTo>
                <a:lnTo>
                  <a:pt x="1683542" y="412666"/>
                </a:lnTo>
                <a:lnTo>
                  <a:pt x="1723905" y="387005"/>
                </a:lnTo>
                <a:lnTo>
                  <a:pt x="1757570" y="353341"/>
                </a:lnTo>
                <a:lnTo>
                  <a:pt x="1783231" y="312980"/>
                </a:lnTo>
                <a:lnTo>
                  <a:pt x="1799585" y="267226"/>
                </a:lnTo>
                <a:lnTo>
                  <a:pt x="1805327" y="217386"/>
                </a:lnTo>
                <a:lnTo>
                  <a:pt x="1799585" y="167541"/>
                </a:lnTo>
                <a:lnTo>
                  <a:pt x="1783231" y="121785"/>
                </a:lnTo>
                <a:lnTo>
                  <a:pt x="1757570" y="81422"/>
                </a:lnTo>
                <a:lnTo>
                  <a:pt x="1723905" y="47757"/>
                </a:lnTo>
                <a:lnTo>
                  <a:pt x="1683542" y="22095"/>
                </a:lnTo>
                <a:lnTo>
                  <a:pt x="1637785" y="5741"/>
                </a:lnTo>
                <a:lnTo>
                  <a:pt x="1587941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950451" y="8044610"/>
            <a:ext cx="1276985" cy="434975"/>
          </a:xfrm>
          <a:custGeom>
            <a:avLst/>
            <a:gdLst/>
            <a:ahLst/>
            <a:cxnLst/>
            <a:rect l="l" t="t" r="r" b="b"/>
            <a:pathLst>
              <a:path w="1276984" h="434975">
                <a:moveTo>
                  <a:pt x="1059234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20"/>
                </a:lnTo>
                <a:lnTo>
                  <a:pt x="22095" y="312976"/>
                </a:lnTo>
                <a:lnTo>
                  <a:pt x="47756" y="353339"/>
                </a:lnTo>
                <a:lnTo>
                  <a:pt x="81420" y="387004"/>
                </a:lnTo>
                <a:lnTo>
                  <a:pt x="121781" y="412666"/>
                </a:lnTo>
                <a:lnTo>
                  <a:pt x="167534" y="429020"/>
                </a:lnTo>
                <a:lnTo>
                  <a:pt x="217375" y="434761"/>
                </a:lnTo>
                <a:lnTo>
                  <a:pt x="1059234" y="434761"/>
                </a:lnTo>
                <a:lnTo>
                  <a:pt x="1109078" y="429020"/>
                </a:lnTo>
                <a:lnTo>
                  <a:pt x="1154833" y="412666"/>
                </a:lnTo>
                <a:lnTo>
                  <a:pt x="1195194" y="387004"/>
                </a:lnTo>
                <a:lnTo>
                  <a:pt x="1228857" y="353339"/>
                </a:lnTo>
                <a:lnTo>
                  <a:pt x="1254517" y="312976"/>
                </a:lnTo>
                <a:lnTo>
                  <a:pt x="1270869" y="267220"/>
                </a:lnTo>
                <a:lnTo>
                  <a:pt x="1276610" y="217375"/>
                </a:lnTo>
                <a:lnTo>
                  <a:pt x="1270869" y="167534"/>
                </a:lnTo>
                <a:lnTo>
                  <a:pt x="1254517" y="121781"/>
                </a:lnTo>
                <a:lnTo>
                  <a:pt x="1228857" y="81420"/>
                </a:lnTo>
                <a:lnTo>
                  <a:pt x="1195194" y="47756"/>
                </a:lnTo>
                <a:lnTo>
                  <a:pt x="1154833" y="22095"/>
                </a:lnTo>
                <a:lnTo>
                  <a:pt x="1109078" y="5741"/>
                </a:lnTo>
                <a:lnTo>
                  <a:pt x="1059234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950451" y="8662811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20"/>
                </a:lnTo>
                <a:lnTo>
                  <a:pt x="22095" y="312976"/>
                </a:lnTo>
                <a:lnTo>
                  <a:pt x="47756" y="353339"/>
                </a:lnTo>
                <a:lnTo>
                  <a:pt x="81420" y="387004"/>
                </a:lnTo>
                <a:lnTo>
                  <a:pt x="121781" y="412666"/>
                </a:lnTo>
                <a:lnTo>
                  <a:pt x="167534" y="429020"/>
                </a:lnTo>
                <a:lnTo>
                  <a:pt x="217375" y="434761"/>
                </a:lnTo>
                <a:lnTo>
                  <a:pt x="1323153" y="434761"/>
                </a:lnTo>
                <a:lnTo>
                  <a:pt x="1372994" y="429020"/>
                </a:lnTo>
                <a:lnTo>
                  <a:pt x="1418747" y="412666"/>
                </a:lnTo>
                <a:lnTo>
                  <a:pt x="1459108" y="387004"/>
                </a:lnTo>
                <a:lnTo>
                  <a:pt x="1492772" y="353339"/>
                </a:lnTo>
                <a:lnTo>
                  <a:pt x="1518433" y="312976"/>
                </a:lnTo>
                <a:lnTo>
                  <a:pt x="1534787" y="267220"/>
                </a:lnTo>
                <a:lnTo>
                  <a:pt x="1540529" y="217375"/>
                </a:lnTo>
                <a:lnTo>
                  <a:pt x="1534787" y="167534"/>
                </a:lnTo>
                <a:lnTo>
                  <a:pt x="1518433" y="121781"/>
                </a:lnTo>
                <a:lnTo>
                  <a:pt x="1492772" y="81420"/>
                </a:lnTo>
                <a:lnTo>
                  <a:pt x="1459108" y="47756"/>
                </a:lnTo>
                <a:lnTo>
                  <a:pt x="1418747" y="22095"/>
                </a:lnTo>
                <a:lnTo>
                  <a:pt x="1372994" y="5741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950451" y="9281014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20"/>
                </a:lnTo>
                <a:lnTo>
                  <a:pt x="22095" y="312976"/>
                </a:lnTo>
                <a:lnTo>
                  <a:pt x="47756" y="353339"/>
                </a:lnTo>
                <a:lnTo>
                  <a:pt x="81420" y="387004"/>
                </a:lnTo>
                <a:lnTo>
                  <a:pt x="121781" y="412666"/>
                </a:lnTo>
                <a:lnTo>
                  <a:pt x="167534" y="429020"/>
                </a:lnTo>
                <a:lnTo>
                  <a:pt x="217375" y="434761"/>
                </a:lnTo>
                <a:lnTo>
                  <a:pt x="1323153" y="434761"/>
                </a:lnTo>
                <a:lnTo>
                  <a:pt x="1372994" y="429020"/>
                </a:lnTo>
                <a:lnTo>
                  <a:pt x="1418747" y="412666"/>
                </a:lnTo>
                <a:lnTo>
                  <a:pt x="1459108" y="387004"/>
                </a:lnTo>
                <a:lnTo>
                  <a:pt x="1492772" y="353339"/>
                </a:lnTo>
                <a:lnTo>
                  <a:pt x="1518433" y="312976"/>
                </a:lnTo>
                <a:lnTo>
                  <a:pt x="1534787" y="267220"/>
                </a:lnTo>
                <a:lnTo>
                  <a:pt x="1540529" y="217375"/>
                </a:lnTo>
                <a:lnTo>
                  <a:pt x="1534787" y="167534"/>
                </a:lnTo>
                <a:lnTo>
                  <a:pt x="1518433" y="121781"/>
                </a:lnTo>
                <a:lnTo>
                  <a:pt x="1492772" y="81420"/>
                </a:lnTo>
                <a:lnTo>
                  <a:pt x="1459108" y="47756"/>
                </a:lnTo>
                <a:lnTo>
                  <a:pt x="1418747" y="22095"/>
                </a:lnTo>
                <a:lnTo>
                  <a:pt x="1372994" y="5741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11159837" y="6818330"/>
            <a:ext cx="7049134" cy="28314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35"/>
              </a:spcBef>
              <a:tabLst>
                <a:tab pos="1209040" algn="l"/>
              </a:tabLst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看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板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分组关注任务进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度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tabLst>
                <a:tab pos="1737360" algn="l"/>
              </a:tabLst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工时明细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从不同纬度了解团队每日工作进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展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89000"/>
              </a:lnSpc>
              <a:tabLst>
                <a:tab pos="1209040" algn="l"/>
                <a:tab pos="1472565" algn="l"/>
              </a:tabLst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燃尽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紧盯迭代总进度，发现进度问题及时协调解决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分组视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	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可以从多维度展示任务情况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tabLst>
                <a:tab pos="1472565" algn="l"/>
              </a:tabLst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任务日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历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在日历视图中查看任务情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849862" y="8337673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42" y="0"/>
                </a:moveTo>
                <a:lnTo>
                  <a:pt x="217375" y="0"/>
                </a:lnTo>
                <a:lnTo>
                  <a:pt x="167531" y="5741"/>
                </a:lnTo>
                <a:lnTo>
                  <a:pt x="121776" y="22095"/>
                </a:lnTo>
                <a:lnTo>
                  <a:pt x="81415" y="47757"/>
                </a:lnTo>
                <a:lnTo>
                  <a:pt x="47753" y="81422"/>
                </a:lnTo>
                <a:lnTo>
                  <a:pt x="22093" y="121785"/>
                </a:lnTo>
                <a:lnTo>
                  <a:pt x="5740" y="167541"/>
                </a:lnTo>
                <a:lnTo>
                  <a:pt x="0" y="217386"/>
                </a:lnTo>
                <a:lnTo>
                  <a:pt x="5740" y="267226"/>
                </a:lnTo>
                <a:lnTo>
                  <a:pt x="22093" y="312980"/>
                </a:lnTo>
                <a:lnTo>
                  <a:pt x="47753" y="353341"/>
                </a:lnTo>
                <a:lnTo>
                  <a:pt x="81415" y="387005"/>
                </a:lnTo>
                <a:lnTo>
                  <a:pt x="121776" y="412666"/>
                </a:lnTo>
                <a:lnTo>
                  <a:pt x="167531" y="429020"/>
                </a:lnTo>
                <a:lnTo>
                  <a:pt x="217375" y="434761"/>
                </a:lnTo>
                <a:lnTo>
                  <a:pt x="1323142" y="434761"/>
                </a:lnTo>
                <a:lnTo>
                  <a:pt x="1372987" y="429020"/>
                </a:lnTo>
                <a:lnTo>
                  <a:pt x="1418743" y="412666"/>
                </a:lnTo>
                <a:lnTo>
                  <a:pt x="1459106" y="387005"/>
                </a:lnTo>
                <a:lnTo>
                  <a:pt x="1492771" y="353341"/>
                </a:lnTo>
                <a:lnTo>
                  <a:pt x="1518433" y="312980"/>
                </a:lnTo>
                <a:lnTo>
                  <a:pt x="1534787" y="267226"/>
                </a:lnTo>
                <a:lnTo>
                  <a:pt x="1540529" y="217386"/>
                </a:lnTo>
                <a:lnTo>
                  <a:pt x="1534787" y="167541"/>
                </a:lnTo>
                <a:lnTo>
                  <a:pt x="1518433" y="121785"/>
                </a:lnTo>
                <a:lnTo>
                  <a:pt x="1492771" y="81422"/>
                </a:lnTo>
                <a:lnTo>
                  <a:pt x="1459106" y="47757"/>
                </a:lnTo>
                <a:lnTo>
                  <a:pt x="1418743" y="22095"/>
                </a:lnTo>
                <a:lnTo>
                  <a:pt x="1372987" y="5741"/>
                </a:lnTo>
                <a:lnTo>
                  <a:pt x="1323142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2059242" y="8347800"/>
            <a:ext cx="113538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站立会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议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898027" y="8779557"/>
            <a:ext cx="6130290" cy="1030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描述自己昨天做什么，有什么问题，今天做什么</a:t>
            </a:r>
            <a:r>
              <a:rPr sz="2150" spc="-5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15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避免无关讨论</a:t>
            </a:r>
            <a:r>
              <a:rPr sz="2150" spc="-5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9" name="object 9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5785" y="5939726"/>
            <a:ext cx="5190406" cy="187704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7</a:t>
            </a:r>
            <a:endParaRPr spc="3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32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代码评审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466" y="2277560"/>
            <a:ext cx="11064875" cy="1666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本次迭代结束后，组织团队成员进行代码评审会议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28000"/>
              </a:lnSpc>
              <a:spcBef>
                <a:spcPts val="1555"/>
              </a:spcBef>
            </a:pPr>
            <a:r>
              <a:rPr sz="2850" spc="110" dirty="0">
                <a:latin typeface="PMingLiU"/>
                <a:cs typeface="PMingLiU"/>
              </a:rPr>
              <a:t>在「</a:t>
            </a:r>
            <a:r>
              <a:rPr sz="2850" spc="55" dirty="0">
                <a:latin typeface="PMingLiU"/>
                <a:cs typeface="PMingLiU"/>
              </a:rPr>
              <a:t>DevOps</a:t>
            </a:r>
            <a:r>
              <a:rPr sz="2850" spc="110" dirty="0">
                <a:latin typeface="PMingLiU"/>
                <a:cs typeface="PMingLiU"/>
              </a:rPr>
              <a:t>」视图，进行代码评审，浏览源代码里面的文件目录</a:t>
            </a:r>
            <a:r>
              <a:rPr sz="2850" spc="60" dirty="0">
                <a:latin typeface="PMingLiU"/>
                <a:cs typeface="PMingLiU"/>
              </a:rPr>
              <a:t>，</a:t>
            </a:r>
            <a:r>
              <a:rPr sz="2850" spc="85" dirty="0">
                <a:latin typeface="PMingLiU"/>
                <a:cs typeface="PMingLiU"/>
              </a:rPr>
              <a:t>查看修复记录，进行比对、创建</a:t>
            </a:r>
            <a:r>
              <a:rPr sz="2850" spc="55" dirty="0">
                <a:latin typeface="PMingLiU"/>
                <a:cs typeface="PMingLiU"/>
              </a:rPr>
              <a:t>BUG</a:t>
            </a:r>
            <a:r>
              <a:rPr sz="2850" spc="85" dirty="0">
                <a:latin typeface="PMingLiU"/>
                <a:cs typeface="PMingLiU"/>
              </a:rPr>
              <a:t>等操作</a:t>
            </a:r>
            <a:r>
              <a:rPr sz="2850" spc="35" dirty="0">
                <a:latin typeface="PMingLiU"/>
                <a:cs typeface="PMingLiU"/>
              </a:rPr>
              <a:t>。</a:t>
            </a:r>
            <a:endParaRPr sz="2850">
              <a:latin typeface="PMingLiU"/>
              <a:cs typeface="PMingLiU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38166" y="4414571"/>
            <a:ext cx="15025369" cy="5703570"/>
            <a:chOff x="1738166" y="4414571"/>
            <a:chExt cx="15025369" cy="570357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38166" y="4414571"/>
              <a:ext cx="13204456" cy="47173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5227" y="8250906"/>
              <a:ext cx="1521642" cy="18531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13670" y="8285072"/>
              <a:ext cx="2249483" cy="183289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484909" y="4495849"/>
              <a:ext cx="255904" cy="255904"/>
            </a:xfrm>
            <a:custGeom>
              <a:avLst/>
              <a:gdLst/>
              <a:ahLst/>
              <a:cxnLst/>
              <a:rect l="l" t="t" r="r" b="b"/>
              <a:pathLst>
                <a:path w="255905" h="255904">
                  <a:moveTo>
                    <a:pt x="127619" y="0"/>
                  </a:moveTo>
                  <a:lnTo>
                    <a:pt x="77839" y="10180"/>
                  </a:lnTo>
                  <a:lnTo>
                    <a:pt x="37238" y="37705"/>
                  </a:lnTo>
                  <a:lnTo>
                    <a:pt x="9923" y="78447"/>
                  </a:lnTo>
                  <a:lnTo>
                    <a:pt x="0" y="128278"/>
                  </a:lnTo>
                  <a:lnTo>
                    <a:pt x="10174" y="178059"/>
                  </a:lnTo>
                  <a:lnTo>
                    <a:pt x="37696" y="218660"/>
                  </a:lnTo>
                  <a:lnTo>
                    <a:pt x="78436" y="245979"/>
                  </a:lnTo>
                  <a:lnTo>
                    <a:pt x="128268" y="255908"/>
                  </a:lnTo>
                  <a:lnTo>
                    <a:pt x="178048" y="245727"/>
                  </a:lnTo>
                  <a:lnTo>
                    <a:pt x="218650" y="218202"/>
                  </a:lnTo>
                  <a:lnTo>
                    <a:pt x="245968" y="177461"/>
                  </a:lnTo>
                  <a:lnTo>
                    <a:pt x="255897" y="127629"/>
                  </a:lnTo>
                  <a:lnTo>
                    <a:pt x="245712" y="77849"/>
                  </a:lnTo>
                  <a:lnTo>
                    <a:pt x="218188" y="37247"/>
                  </a:lnTo>
                  <a:lnTo>
                    <a:pt x="177449" y="9929"/>
                  </a:lnTo>
                  <a:lnTo>
                    <a:pt x="127619" y="0"/>
                  </a:lnTo>
                  <a:close/>
                </a:path>
              </a:pathLst>
            </a:custGeom>
            <a:solidFill>
              <a:srgbClr val="15A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5728" y="4575311"/>
              <a:ext cx="114279" cy="91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1391" y="1179815"/>
            <a:ext cx="392430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100" spc="50" dirty="0">
                <a:solidFill>
                  <a:srgbClr val="0947D1"/>
                </a:solidFill>
              </a:rPr>
              <a:t>8</a:t>
            </a:r>
            <a:endParaRPr sz="510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35"/>
              </a:spcBef>
            </a:pPr>
            <a:r>
              <a:rPr dirty="0"/>
              <a:t>参与人</a:t>
            </a:r>
            <a:r>
              <a:rPr spc="-50" dirty="0"/>
              <a:t>员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dirty="0">
                <a:solidFill>
                  <a:srgbClr val="666666"/>
                </a:solidFill>
              </a:rPr>
              <a:t>项目经理、开发团队、产品经理、需求方</a:t>
            </a:r>
            <a:r>
              <a:rPr spc="-50" dirty="0">
                <a:solidFill>
                  <a:srgbClr val="666666"/>
                </a:solidFill>
              </a:rPr>
              <a:t>；</a:t>
            </a:r>
            <a:endParaRPr spc="-50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dirty="0">
                <a:solidFill>
                  <a:srgbClr val="666666"/>
                </a:solidFill>
              </a:rPr>
              <a:t>一些关注产品进度的相关人员也可以一起参与，例如销售、运维等</a:t>
            </a:r>
            <a:r>
              <a:rPr spc="-50" dirty="0">
                <a:solidFill>
                  <a:srgbClr val="666666"/>
                </a:solidFill>
              </a:rPr>
              <a:t>。</a:t>
            </a:r>
            <a:endParaRPr spc="-50" dirty="0">
              <a:solidFill>
                <a:srgbClr val="666666"/>
              </a:solidFill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/>
          </a:p>
          <a:p>
            <a:pPr marL="234315">
              <a:lnSpc>
                <a:spcPct val="100000"/>
              </a:lnSpc>
            </a:pPr>
            <a:r>
              <a:rPr dirty="0"/>
              <a:t>演示内</a:t>
            </a:r>
            <a:r>
              <a:rPr spc="-50" dirty="0"/>
              <a:t>容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dirty="0">
                <a:solidFill>
                  <a:srgbClr val="666666"/>
                </a:solidFill>
              </a:rPr>
              <a:t>本次迭代取得的进展</a:t>
            </a:r>
            <a:r>
              <a:rPr spc="325" dirty="0">
                <a:solidFill>
                  <a:srgbClr val="666666"/>
                </a:solidFill>
              </a:rPr>
              <a:t>，demo</a:t>
            </a:r>
            <a:r>
              <a:rPr dirty="0">
                <a:solidFill>
                  <a:srgbClr val="666666"/>
                </a:solidFill>
              </a:rPr>
              <a:t>演示</a:t>
            </a:r>
            <a:r>
              <a:rPr spc="-50" dirty="0">
                <a:solidFill>
                  <a:srgbClr val="666666"/>
                </a:solidFill>
              </a:rPr>
              <a:t>。</a:t>
            </a:r>
            <a:endParaRPr spc="-50" dirty="0">
              <a:solidFill>
                <a:srgbClr val="666666"/>
              </a:solidFill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/>
          </a:p>
          <a:p>
            <a:pPr marL="234315">
              <a:lnSpc>
                <a:spcPct val="100000"/>
              </a:lnSpc>
            </a:pPr>
            <a:r>
              <a:rPr dirty="0"/>
              <a:t>反</a:t>
            </a:r>
            <a:r>
              <a:rPr spc="-50" dirty="0"/>
              <a:t>馈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dirty="0">
                <a:solidFill>
                  <a:srgbClr val="666666"/>
                </a:solidFill>
              </a:rPr>
              <a:t>产品负责人或需求提出方也可以对迭代结果评审验收</a:t>
            </a:r>
            <a:r>
              <a:rPr spc="-50" dirty="0">
                <a:solidFill>
                  <a:srgbClr val="666666"/>
                </a:solidFill>
              </a:rPr>
              <a:t>，</a:t>
            </a:r>
            <a:endParaRPr spc="-50" dirty="0">
              <a:solidFill>
                <a:srgbClr val="666666"/>
              </a:solidFill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>
                <a:solidFill>
                  <a:srgbClr val="666666"/>
                </a:solidFill>
              </a:rPr>
              <a:t>期间发现的问题，产品负责人也可以录入至</a:t>
            </a:r>
            <a:r>
              <a:rPr spc="50" dirty="0">
                <a:solidFill>
                  <a:srgbClr val="666666"/>
                </a:solidFill>
              </a:rPr>
              <a:t>product</a:t>
            </a:r>
            <a:r>
              <a:rPr spc="-5" dirty="0">
                <a:solidFill>
                  <a:srgbClr val="666666"/>
                </a:solidFill>
              </a:rPr>
              <a:t> </a:t>
            </a:r>
            <a:r>
              <a:rPr spc="75" dirty="0">
                <a:solidFill>
                  <a:srgbClr val="666666"/>
                </a:solidFill>
              </a:rPr>
              <a:t>backlog</a:t>
            </a:r>
            <a:r>
              <a:rPr dirty="0">
                <a:solidFill>
                  <a:srgbClr val="666666"/>
                </a:solidFill>
              </a:rPr>
              <a:t>内</a:t>
            </a:r>
            <a:r>
              <a:rPr spc="-50" dirty="0">
                <a:solidFill>
                  <a:srgbClr val="666666"/>
                </a:solidFill>
              </a:rPr>
              <a:t>。</a:t>
            </a:r>
            <a:endParaRPr spc="-50" dirty="0">
              <a:solidFill>
                <a:srgbClr val="666666"/>
              </a:solidFill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33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641245" y="1372738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648" y="1358361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演示会议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287039" y="4231557"/>
            <a:ext cx="6266489" cy="526192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14104" y="4698570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75" y="0"/>
                </a:lnTo>
                <a:lnTo>
                  <a:pt x="167534" y="5740"/>
                </a:lnTo>
                <a:lnTo>
                  <a:pt x="121781" y="22093"/>
                </a:lnTo>
                <a:lnTo>
                  <a:pt x="81420" y="47753"/>
                </a:lnTo>
                <a:lnTo>
                  <a:pt x="47756" y="81415"/>
                </a:lnTo>
                <a:lnTo>
                  <a:pt x="22095" y="121776"/>
                </a:lnTo>
                <a:lnTo>
                  <a:pt x="5741" y="167531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1323153" y="434751"/>
                </a:lnTo>
                <a:lnTo>
                  <a:pt x="1372994" y="429010"/>
                </a:lnTo>
                <a:lnTo>
                  <a:pt x="1418747" y="412657"/>
                </a:lnTo>
                <a:lnTo>
                  <a:pt x="1459108" y="386998"/>
                </a:lnTo>
                <a:lnTo>
                  <a:pt x="1492772" y="353335"/>
                </a:lnTo>
                <a:lnTo>
                  <a:pt x="1518433" y="312974"/>
                </a:lnTo>
                <a:lnTo>
                  <a:pt x="1534787" y="267219"/>
                </a:lnTo>
                <a:lnTo>
                  <a:pt x="1540529" y="217375"/>
                </a:lnTo>
                <a:lnTo>
                  <a:pt x="1534787" y="167531"/>
                </a:lnTo>
                <a:lnTo>
                  <a:pt x="1518433" y="121776"/>
                </a:lnTo>
                <a:lnTo>
                  <a:pt x="1492772" y="81415"/>
                </a:lnTo>
                <a:lnTo>
                  <a:pt x="1459108" y="47753"/>
                </a:lnTo>
                <a:lnTo>
                  <a:pt x="1418747" y="22093"/>
                </a:lnTo>
                <a:lnTo>
                  <a:pt x="1372994" y="5740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>
                <a:solidFill>
                  <a:schemeClr val="bg1"/>
                </a:solidFill>
              </a:rPr>
              <a:t>参与人员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14104" y="6699143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75" y="0"/>
                </a:lnTo>
                <a:lnTo>
                  <a:pt x="167534" y="5740"/>
                </a:lnTo>
                <a:lnTo>
                  <a:pt x="121781" y="22093"/>
                </a:lnTo>
                <a:lnTo>
                  <a:pt x="81420" y="47753"/>
                </a:lnTo>
                <a:lnTo>
                  <a:pt x="47756" y="81415"/>
                </a:lnTo>
                <a:lnTo>
                  <a:pt x="22095" y="121776"/>
                </a:lnTo>
                <a:lnTo>
                  <a:pt x="5741" y="167531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1323153" y="434751"/>
                </a:lnTo>
                <a:lnTo>
                  <a:pt x="1372994" y="429010"/>
                </a:lnTo>
                <a:lnTo>
                  <a:pt x="1418747" y="412657"/>
                </a:lnTo>
                <a:lnTo>
                  <a:pt x="1459108" y="386998"/>
                </a:lnTo>
                <a:lnTo>
                  <a:pt x="1492772" y="353335"/>
                </a:lnTo>
                <a:lnTo>
                  <a:pt x="1518433" y="312974"/>
                </a:lnTo>
                <a:lnTo>
                  <a:pt x="1534787" y="267219"/>
                </a:lnTo>
                <a:lnTo>
                  <a:pt x="1540529" y="217375"/>
                </a:lnTo>
                <a:lnTo>
                  <a:pt x="1534787" y="167531"/>
                </a:lnTo>
                <a:lnTo>
                  <a:pt x="1518433" y="121776"/>
                </a:lnTo>
                <a:lnTo>
                  <a:pt x="1492772" y="81415"/>
                </a:lnTo>
                <a:lnTo>
                  <a:pt x="1459108" y="47753"/>
                </a:lnTo>
                <a:lnTo>
                  <a:pt x="1418747" y="22093"/>
                </a:lnTo>
                <a:lnTo>
                  <a:pt x="1372994" y="5740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>
                <a:solidFill>
                  <a:schemeClr val="bg1"/>
                </a:solidFill>
              </a:rPr>
              <a:t>演示内容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14097" y="8183933"/>
            <a:ext cx="1045210" cy="434975"/>
          </a:xfrm>
          <a:custGeom>
            <a:avLst/>
            <a:gdLst/>
            <a:ahLst/>
            <a:cxnLst/>
            <a:rect l="l" t="t" r="r" b="b"/>
            <a:pathLst>
              <a:path w="1045210" h="434975">
                <a:moveTo>
                  <a:pt x="827775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7"/>
                </a:lnTo>
                <a:lnTo>
                  <a:pt x="47756" y="81422"/>
                </a:lnTo>
                <a:lnTo>
                  <a:pt x="22095" y="121785"/>
                </a:lnTo>
                <a:lnTo>
                  <a:pt x="5741" y="167541"/>
                </a:lnTo>
                <a:lnTo>
                  <a:pt x="0" y="217386"/>
                </a:lnTo>
                <a:lnTo>
                  <a:pt x="5741" y="267226"/>
                </a:lnTo>
                <a:lnTo>
                  <a:pt x="22095" y="312980"/>
                </a:lnTo>
                <a:lnTo>
                  <a:pt x="47756" y="353341"/>
                </a:lnTo>
                <a:lnTo>
                  <a:pt x="81420" y="387005"/>
                </a:lnTo>
                <a:lnTo>
                  <a:pt x="121781" y="412666"/>
                </a:lnTo>
                <a:lnTo>
                  <a:pt x="167534" y="429020"/>
                </a:lnTo>
                <a:lnTo>
                  <a:pt x="217375" y="434761"/>
                </a:lnTo>
                <a:lnTo>
                  <a:pt x="827775" y="434761"/>
                </a:lnTo>
                <a:lnTo>
                  <a:pt x="877616" y="429020"/>
                </a:lnTo>
                <a:lnTo>
                  <a:pt x="923370" y="412666"/>
                </a:lnTo>
                <a:lnTo>
                  <a:pt x="963731" y="387005"/>
                </a:lnTo>
                <a:lnTo>
                  <a:pt x="997395" y="353341"/>
                </a:lnTo>
                <a:lnTo>
                  <a:pt x="1023056" y="312980"/>
                </a:lnTo>
                <a:lnTo>
                  <a:pt x="1039410" y="267226"/>
                </a:lnTo>
                <a:lnTo>
                  <a:pt x="1045151" y="217386"/>
                </a:lnTo>
                <a:lnTo>
                  <a:pt x="1039410" y="167541"/>
                </a:lnTo>
                <a:lnTo>
                  <a:pt x="1023056" y="121785"/>
                </a:lnTo>
                <a:lnTo>
                  <a:pt x="997395" y="81422"/>
                </a:lnTo>
                <a:lnTo>
                  <a:pt x="963731" y="47757"/>
                </a:lnTo>
                <a:lnTo>
                  <a:pt x="923370" y="22095"/>
                </a:lnTo>
                <a:lnTo>
                  <a:pt x="877616" y="5741"/>
                </a:lnTo>
                <a:lnTo>
                  <a:pt x="827775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>
                <a:solidFill>
                  <a:schemeClr val="bg1"/>
                </a:solidFill>
              </a:rPr>
              <a:t>反馈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01391" y="2339443"/>
            <a:ext cx="9088120" cy="113538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每次迭代结束后，项目经理组织演示会议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会议形式不需要太过正式，直接使用</a:t>
            </a:r>
            <a:r>
              <a:rPr sz="2850" spc="535" dirty="0">
                <a:latin typeface="宋体" panose="02010600030101010101" pitchFamily="2" charset="-122"/>
                <a:cs typeface="宋体" panose="02010600030101010101" pitchFamily="2" charset="-122"/>
              </a:rPr>
              <a:t>demo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演示就可以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1391" y="1179815"/>
            <a:ext cx="392430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100" spc="50" dirty="0">
                <a:solidFill>
                  <a:srgbClr val="0947D1"/>
                </a:solidFill>
              </a:rPr>
              <a:t>9</a:t>
            </a:r>
            <a:endParaRPr sz="510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34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641245" y="1372738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648" y="1358361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总结会议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822515" y="4290217"/>
            <a:ext cx="5385435" cy="4722495"/>
            <a:chOff x="12822515" y="4290217"/>
            <a:chExt cx="5385435" cy="4722495"/>
          </a:xfrm>
        </p:grpSpPr>
        <p:sp>
          <p:nvSpPr>
            <p:cNvPr id="6" name="object 6"/>
            <p:cNvSpPr/>
            <p:nvPr/>
          </p:nvSpPr>
          <p:spPr>
            <a:xfrm>
              <a:off x="12920739" y="8646788"/>
              <a:ext cx="5163185" cy="366395"/>
            </a:xfrm>
            <a:custGeom>
              <a:avLst/>
              <a:gdLst/>
              <a:ahLst/>
              <a:cxnLst/>
              <a:rect l="l" t="t" r="r" b="b"/>
              <a:pathLst>
                <a:path w="5163184" h="366395">
                  <a:moveTo>
                    <a:pt x="5162880" y="72898"/>
                  </a:moveTo>
                  <a:lnTo>
                    <a:pt x="5157127" y="44589"/>
                  </a:lnTo>
                  <a:lnTo>
                    <a:pt x="5141468" y="21412"/>
                  </a:lnTo>
                  <a:lnTo>
                    <a:pt x="5118303" y="5753"/>
                  </a:lnTo>
                  <a:lnTo>
                    <a:pt x="5090007" y="0"/>
                  </a:lnTo>
                  <a:lnTo>
                    <a:pt x="4223004" y="0"/>
                  </a:lnTo>
                  <a:lnTo>
                    <a:pt x="4194695" y="5753"/>
                  </a:lnTo>
                  <a:lnTo>
                    <a:pt x="4171531" y="21412"/>
                  </a:lnTo>
                  <a:lnTo>
                    <a:pt x="4160812" y="37261"/>
                  </a:lnTo>
                  <a:lnTo>
                    <a:pt x="1002068" y="37261"/>
                  </a:lnTo>
                  <a:lnTo>
                    <a:pt x="991362" y="21412"/>
                  </a:lnTo>
                  <a:lnTo>
                    <a:pt x="968184" y="5753"/>
                  </a:lnTo>
                  <a:lnTo>
                    <a:pt x="939888" y="0"/>
                  </a:lnTo>
                  <a:lnTo>
                    <a:pt x="72885" y="0"/>
                  </a:lnTo>
                  <a:lnTo>
                    <a:pt x="44589" y="5753"/>
                  </a:lnTo>
                  <a:lnTo>
                    <a:pt x="21412" y="21412"/>
                  </a:lnTo>
                  <a:lnTo>
                    <a:pt x="5753" y="44589"/>
                  </a:lnTo>
                  <a:lnTo>
                    <a:pt x="0" y="72898"/>
                  </a:lnTo>
                  <a:lnTo>
                    <a:pt x="5753" y="101180"/>
                  </a:lnTo>
                  <a:lnTo>
                    <a:pt x="21412" y="124345"/>
                  </a:lnTo>
                  <a:lnTo>
                    <a:pt x="44589" y="140004"/>
                  </a:lnTo>
                  <a:lnTo>
                    <a:pt x="72885" y="145757"/>
                  </a:lnTo>
                  <a:lnTo>
                    <a:pt x="579005" y="145757"/>
                  </a:lnTo>
                  <a:lnTo>
                    <a:pt x="583425" y="167436"/>
                  </a:lnTo>
                  <a:lnTo>
                    <a:pt x="603567" y="197243"/>
                  </a:lnTo>
                  <a:lnTo>
                    <a:pt x="633374" y="217385"/>
                  </a:lnTo>
                  <a:lnTo>
                    <a:pt x="669772" y="224777"/>
                  </a:lnTo>
                  <a:lnTo>
                    <a:pt x="998308" y="224777"/>
                  </a:lnTo>
                  <a:lnTo>
                    <a:pt x="992149" y="255155"/>
                  </a:lnTo>
                  <a:lnTo>
                    <a:pt x="1000874" y="298094"/>
                  </a:lnTo>
                  <a:lnTo>
                    <a:pt x="1024636" y="333273"/>
                  </a:lnTo>
                  <a:lnTo>
                    <a:pt x="1059815" y="357035"/>
                  </a:lnTo>
                  <a:lnTo>
                    <a:pt x="1102766" y="365772"/>
                  </a:lnTo>
                  <a:lnTo>
                    <a:pt x="2012657" y="365772"/>
                  </a:lnTo>
                  <a:lnTo>
                    <a:pt x="2055609" y="357035"/>
                  </a:lnTo>
                  <a:lnTo>
                    <a:pt x="2090788" y="333273"/>
                  </a:lnTo>
                  <a:lnTo>
                    <a:pt x="2114550" y="298094"/>
                  </a:lnTo>
                  <a:lnTo>
                    <a:pt x="2123275" y="255155"/>
                  </a:lnTo>
                  <a:lnTo>
                    <a:pt x="2117102" y="224777"/>
                  </a:lnTo>
                  <a:lnTo>
                    <a:pt x="4487862" y="224777"/>
                  </a:lnTo>
                  <a:lnTo>
                    <a:pt x="4524273" y="217385"/>
                  </a:lnTo>
                  <a:lnTo>
                    <a:pt x="4554080" y="197243"/>
                  </a:lnTo>
                  <a:lnTo>
                    <a:pt x="4574222" y="167436"/>
                  </a:lnTo>
                  <a:lnTo>
                    <a:pt x="4578629" y="145757"/>
                  </a:lnTo>
                  <a:lnTo>
                    <a:pt x="5090007" y="145757"/>
                  </a:lnTo>
                  <a:lnTo>
                    <a:pt x="5118303" y="140004"/>
                  </a:lnTo>
                  <a:lnTo>
                    <a:pt x="5141468" y="124345"/>
                  </a:lnTo>
                  <a:lnTo>
                    <a:pt x="5157127" y="101180"/>
                  </a:lnTo>
                  <a:lnTo>
                    <a:pt x="5162880" y="72898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434592" y="4290217"/>
              <a:ext cx="81280" cy="441959"/>
            </a:xfrm>
            <a:custGeom>
              <a:avLst/>
              <a:gdLst/>
              <a:ahLst/>
              <a:cxnLst/>
              <a:rect l="l" t="t" r="r" b="b"/>
              <a:pathLst>
                <a:path w="81280" h="441960">
                  <a:moveTo>
                    <a:pt x="40501" y="0"/>
                  </a:moveTo>
                  <a:lnTo>
                    <a:pt x="24772" y="3196"/>
                  </a:lnTo>
                  <a:lnTo>
                    <a:pt x="11894" y="11898"/>
                  </a:lnTo>
                  <a:lnTo>
                    <a:pt x="3194" y="24777"/>
                  </a:lnTo>
                  <a:lnTo>
                    <a:pt x="0" y="40501"/>
                  </a:lnTo>
                  <a:lnTo>
                    <a:pt x="0" y="401087"/>
                  </a:lnTo>
                  <a:lnTo>
                    <a:pt x="3194" y="416817"/>
                  </a:lnTo>
                  <a:lnTo>
                    <a:pt x="11894" y="429698"/>
                  </a:lnTo>
                  <a:lnTo>
                    <a:pt x="24772" y="438402"/>
                  </a:lnTo>
                  <a:lnTo>
                    <a:pt x="40501" y="441599"/>
                  </a:lnTo>
                  <a:lnTo>
                    <a:pt x="56227" y="438402"/>
                  </a:lnTo>
                  <a:lnTo>
                    <a:pt x="69109" y="429698"/>
                  </a:lnTo>
                  <a:lnTo>
                    <a:pt x="77815" y="416817"/>
                  </a:lnTo>
                  <a:lnTo>
                    <a:pt x="81013" y="401087"/>
                  </a:lnTo>
                  <a:lnTo>
                    <a:pt x="81013" y="40501"/>
                  </a:lnTo>
                  <a:lnTo>
                    <a:pt x="77815" y="24777"/>
                  </a:lnTo>
                  <a:lnTo>
                    <a:pt x="69109" y="11898"/>
                  </a:lnTo>
                  <a:lnTo>
                    <a:pt x="56227" y="3196"/>
                  </a:lnTo>
                  <a:lnTo>
                    <a:pt x="40501" y="0"/>
                  </a:lnTo>
                  <a:close/>
                </a:path>
              </a:pathLst>
            </a:custGeom>
            <a:solidFill>
              <a:srgbClr val="9FA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359395" y="4553945"/>
              <a:ext cx="2232025" cy="1883410"/>
            </a:xfrm>
            <a:custGeom>
              <a:avLst/>
              <a:gdLst/>
              <a:ahLst/>
              <a:cxnLst/>
              <a:rect l="l" t="t" r="r" b="b"/>
              <a:pathLst>
                <a:path w="2232025" h="1883410">
                  <a:moveTo>
                    <a:pt x="2231398" y="0"/>
                  </a:moveTo>
                  <a:lnTo>
                    <a:pt x="0" y="0"/>
                  </a:lnTo>
                  <a:lnTo>
                    <a:pt x="0" y="1882832"/>
                  </a:lnTo>
                  <a:lnTo>
                    <a:pt x="2231398" y="1882832"/>
                  </a:lnTo>
                  <a:lnTo>
                    <a:pt x="2231398" y="0"/>
                  </a:lnTo>
                  <a:close/>
                </a:path>
              </a:pathLst>
            </a:custGeom>
            <a:solidFill>
              <a:srgbClr val="EEF6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314564" y="4468081"/>
              <a:ext cx="2321560" cy="2011680"/>
            </a:xfrm>
            <a:custGeom>
              <a:avLst/>
              <a:gdLst/>
              <a:ahLst/>
              <a:cxnLst/>
              <a:rect l="l" t="t" r="r" b="b"/>
              <a:pathLst>
                <a:path w="2321559" h="2011679">
                  <a:moveTo>
                    <a:pt x="2321052" y="1968715"/>
                  </a:moveTo>
                  <a:lnTo>
                    <a:pt x="2317673" y="1952002"/>
                  </a:lnTo>
                  <a:lnTo>
                    <a:pt x="2308479" y="1938350"/>
                  </a:lnTo>
                  <a:lnTo>
                    <a:pt x="2294826" y="1929142"/>
                  </a:lnTo>
                  <a:lnTo>
                    <a:pt x="2278113" y="1925764"/>
                  </a:lnTo>
                  <a:lnTo>
                    <a:pt x="42938" y="1925764"/>
                  </a:lnTo>
                  <a:lnTo>
                    <a:pt x="26225" y="1929142"/>
                  </a:lnTo>
                  <a:lnTo>
                    <a:pt x="12585" y="1938350"/>
                  </a:lnTo>
                  <a:lnTo>
                    <a:pt x="3378" y="1952002"/>
                  </a:lnTo>
                  <a:lnTo>
                    <a:pt x="0" y="1968715"/>
                  </a:lnTo>
                  <a:lnTo>
                    <a:pt x="3378" y="1985429"/>
                  </a:lnTo>
                  <a:lnTo>
                    <a:pt x="12585" y="1999081"/>
                  </a:lnTo>
                  <a:lnTo>
                    <a:pt x="26225" y="2008276"/>
                  </a:lnTo>
                  <a:lnTo>
                    <a:pt x="42938" y="2011654"/>
                  </a:lnTo>
                  <a:lnTo>
                    <a:pt x="2278113" y="2011654"/>
                  </a:lnTo>
                  <a:lnTo>
                    <a:pt x="2294826" y="2008276"/>
                  </a:lnTo>
                  <a:lnTo>
                    <a:pt x="2308479" y="1999081"/>
                  </a:lnTo>
                  <a:lnTo>
                    <a:pt x="2317673" y="1985429"/>
                  </a:lnTo>
                  <a:lnTo>
                    <a:pt x="2321052" y="1968715"/>
                  </a:lnTo>
                  <a:close/>
                </a:path>
                <a:path w="2321559" h="2011679">
                  <a:moveTo>
                    <a:pt x="2321052" y="42951"/>
                  </a:moveTo>
                  <a:lnTo>
                    <a:pt x="2317673" y="26225"/>
                  </a:lnTo>
                  <a:lnTo>
                    <a:pt x="2308479" y="12573"/>
                  </a:lnTo>
                  <a:lnTo>
                    <a:pt x="2294826" y="3378"/>
                  </a:lnTo>
                  <a:lnTo>
                    <a:pt x="2278113" y="0"/>
                  </a:lnTo>
                  <a:lnTo>
                    <a:pt x="42938" y="0"/>
                  </a:lnTo>
                  <a:lnTo>
                    <a:pt x="26225" y="3378"/>
                  </a:lnTo>
                  <a:lnTo>
                    <a:pt x="12585" y="12573"/>
                  </a:lnTo>
                  <a:lnTo>
                    <a:pt x="3378" y="26225"/>
                  </a:lnTo>
                  <a:lnTo>
                    <a:pt x="0" y="42951"/>
                  </a:lnTo>
                  <a:lnTo>
                    <a:pt x="3378" y="59651"/>
                  </a:lnTo>
                  <a:lnTo>
                    <a:pt x="12585" y="73291"/>
                  </a:lnTo>
                  <a:lnTo>
                    <a:pt x="26225" y="82499"/>
                  </a:lnTo>
                  <a:lnTo>
                    <a:pt x="42938" y="85864"/>
                  </a:lnTo>
                  <a:lnTo>
                    <a:pt x="2278113" y="85864"/>
                  </a:lnTo>
                  <a:lnTo>
                    <a:pt x="2294826" y="82499"/>
                  </a:lnTo>
                  <a:lnTo>
                    <a:pt x="2308479" y="73291"/>
                  </a:lnTo>
                  <a:lnTo>
                    <a:pt x="2317673" y="59651"/>
                  </a:lnTo>
                  <a:lnTo>
                    <a:pt x="2321052" y="42951"/>
                  </a:lnTo>
                  <a:close/>
                </a:path>
              </a:pathLst>
            </a:custGeom>
            <a:solidFill>
              <a:srgbClr val="B8CA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497825" y="4779981"/>
              <a:ext cx="1952625" cy="1382395"/>
            </a:xfrm>
            <a:custGeom>
              <a:avLst/>
              <a:gdLst/>
              <a:ahLst/>
              <a:cxnLst/>
              <a:rect l="l" t="t" r="r" b="b"/>
              <a:pathLst>
                <a:path w="1952625" h="1382395">
                  <a:moveTo>
                    <a:pt x="1946630" y="55384"/>
                  </a:moveTo>
                  <a:lnTo>
                    <a:pt x="1942261" y="33883"/>
                  </a:lnTo>
                  <a:lnTo>
                    <a:pt x="1930361" y="16268"/>
                  </a:lnTo>
                  <a:lnTo>
                    <a:pt x="1912759" y="4381"/>
                  </a:lnTo>
                  <a:lnTo>
                    <a:pt x="1891245" y="0"/>
                  </a:lnTo>
                  <a:lnTo>
                    <a:pt x="63271" y="0"/>
                  </a:lnTo>
                  <a:lnTo>
                    <a:pt x="41770" y="4381"/>
                  </a:lnTo>
                  <a:lnTo>
                    <a:pt x="24155" y="16268"/>
                  </a:lnTo>
                  <a:lnTo>
                    <a:pt x="12268" y="33883"/>
                  </a:lnTo>
                  <a:lnTo>
                    <a:pt x="7899" y="55384"/>
                  </a:lnTo>
                  <a:lnTo>
                    <a:pt x="12268" y="76885"/>
                  </a:lnTo>
                  <a:lnTo>
                    <a:pt x="24155" y="94500"/>
                  </a:lnTo>
                  <a:lnTo>
                    <a:pt x="41770" y="106400"/>
                  </a:lnTo>
                  <a:lnTo>
                    <a:pt x="63271" y="110782"/>
                  </a:lnTo>
                  <a:lnTo>
                    <a:pt x="1891245" y="110782"/>
                  </a:lnTo>
                  <a:lnTo>
                    <a:pt x="1912759" y="106400"/>
                  </a:lnTo>
                  <a:lnTo>
                    <a:pt x="1930361" y="94500"/>
                  </a:lnTo>
                  <a:lnTo>
                    <a:pt x="1942261" y="76885"/>
                  </a:lnTo>
                  <a:lnTo>
                    <a:pt x="1946630" y="55384"/>
                  </a:lnTo>
                  <a:close/>
                </a:path>
                <a:path w="1952625" h="1382395">
                  <a:moveTo>
                    <a:pt x="1952548" y="375539"/>
                  </a:moveTo>
                  <a:lnTo>
                    <a:pt x="1949907" y="372884"/>
                  </a:lnTo>
                  <a:lnTo>
                    <a:pt x="9283" y="372884"/>
                  </a:lnTo>
                  <a:lnTo>
                    <a:pt x="2679" y="372846"/>
                  </a:lnTo>
                  <a:lnTo>
                    <a:pt x="0" y="375513"/>
                  </a:lnTo>
                  <a:lnTo>
                    <a:pt x="0" y="1379524"/>
                  </a:lnTo>
                  <a:lnTo>
                    <a:pt x="2679" y="1382179"/>
                  </a:lnTo>
                  <a:lnTo>
                    <a:pt x="5956" y="1382179"/>
                  </a:lnTo>
                  <a:lnTo>
                    <a:pt x="9245" y="1382179"/>
                  </a:lnTo>
                  <a:lnTo>
                    <a:pt x="1946630" y="1382166"/>
                  </a:lnTo>
                  <a:lnTo>
                    <a:pt x="1949907" y="1382166"/>
                  </a:lnTo>
                  <a:lnTo>
                    <a:pt x="1952548" y="1379512"/>
                  </a:lnTo>
                  <a:lnTo>
                    <a:pt x="1952548" y="1372946"/>
                  </a:lnTo>
                  <a:lnTo>
                    <a:pt x="1949907" y="1370304"/>
                  </a:lnTo>
                  <a:lnTo>
                    <a:pt x="11912" y="1370304"/>
                  </a:lnTo>
                  <a:lnTo>
                    <a:pt x="11912" y="1182662"/>
                  </a:lnTo>
                  <a:lnTo>
                    <a:pt x="1946630" y="1182662"/>
                  </a:lnTo>
                  <a:lnTo>
                    <a:pt x="1949907" y="1182662"/>
                  </a:lnTo>
                  <a:lnTo>
                    <a:pt x="1952548" y="1180020"/>
                  </a:lnTo>
                  <a:lnTo>
                    <a:pt x="1952548" y="1173454"/>
                  </a:lnTo>
                  <a:lnTo>
                    <a:pt x="1949907" y="1170813"/>
                  </a:lnTo>
                  <a:lnTo>
                    <a:pt x="11912" y="1170813"/>
                  </a:lnTo>
                  <a:lnTo>
                    <a:pt x="11912" y="983183"/>
                  </a:lnTo>
                  <a:lnTo>
                    <a:pt x="1946630" y="983183"/>
                  </a:lnTo>
                  <a:lnTo>
                    <a:pt x="1949907" y="983183"/>
                  </a:lnTo>
                  <a:lnTo>
                    <a:pt x="1952548" y="980528"/>
                  </a:lnTo>
                  <a:lnTo>
                    <a:pt x="1952548" y="973988"/>
                  </a:lnTo>
                  <a:lnTo>
                    <a:pt x="1949907" y="971334"/>
                  </a:lnTo>
                  <a:lnTo>
                    <a:pt x="11912" y="971334"/>
                  </a:lnTo>
                  <a:lnTo>
                    <a:pt x="11912" y="783704"/>
                  </a:lnTo>
                  <a:lnTo>
                    <a:pt x="1946630" y="783704"/>
                  </a:lnTo>
                  <a:lnTo>
                    <a:pt x="1949907" y="783704"/>
                  </a:lnTo>
                  <a:lnTo>
                    <a:pt x="1952548" y="781062"/>
                  </a:lnTo>
                  <a:lnTo>
                    <a:pt x="1952548" y="774496"/>
                  </a:lnTo>
                  <a:lnTo>
                    <a:pt x="1949907" y="771855"/>
                  </a:lnTo>
                  <a:lnTo>
                    <a:pt x="11912" y="771855"/>
                  </a:lnTo>
                  <a:lnTo>
                    <a:pt x="11912" y="584212"/>
                  </a:lnTo>
                  <a:lnTo>
                    <a:pt x="1946630" y="584212"/>
                  </a:lnTo>
                  <a:lnTo>
                    <a:pt x="1949907" y="584212"/>
                  </a:lnTo>
                  <a:lnTo>
                    <a:pt x="1952548" y="581571"/>
                  </a:lnTo>
                  <a:lnTo>
                    <a:pt x="1952548" y="575017"/>
                  </a:lnTo>
                  <a:lnTo>
                    <a:pt x="1949907" y="572363"/>
                  </a:lnTo>
                  <a:lnTo>
                    <a:pt x="11912" y="572363"/>
                  </a:lnTo>
                  <a:lnTo>
                    <a:pt x="11912" y="384721"/>
                  </a:lnTo>
                  <a:lnTo>
                    <a:pt x="1946630" y="384721"/>
                  </a:lnTo>
                  <a:lnTo>
                    <a:pt x="1949907" y="384721"/>
                  </a:lnTo>
                  <a:lnTo>
                    <a:pt x="1952548" y="382079"/>
                  </a:lnTo>
                  <a:lnTo>
                    <a:pt x="1952548" y="375539"/>
                  </a:lnTo>
                  <a:close/>
                </a:path>
              </a:pathLst>
            </a:custGeom>
            <a:solidFill>
              <a:srgbClr val="A3B3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879182" y="5152826"/>
              <a:ext cx="3328267" cy="35864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2515" y="5877275"/>
              <a:ext cx="1651008" cy="28619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600821" y="7317839"/>
              <a:ext cx="3749040" cy="89535"/>
            </a:xfrm>
            <a:custGeom>
              <a:avLst/>
              <a:gdLst/>
              <a:ahLst/>
              <a:cxnLst/>
              <a:rect l="l" t="t" r="r" b="b"/>
              <a:pathLst>
                <a:path w="3749040" h="89534">
                  <a:moveTo>
                    <a:pt x="3748535" y="0"/>
                  </a:moveTo>
                  <a:lnTo>
                    <a:pt x="0" y="0"/>
                  </a:lnTo>
                  <a:lnTo>
                    <a:pt x="0" y="89253"/>
                  </a:lnTo>
                  <a:lnTo>
                    <a:pt x="3748535" y="89253"/>
                  </a:lnTo>
                  <a:lnTo>
                    <a:pt x="3748535" y="0"/>
                  </a:lnTo>
                  <a:close/>
                </a:path>
              </a:pathLst>
            </a:custGeom>
            <a:solidFill>
              <a:srgbClr val="EE9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709592" y="7407093"/>
              <a:ext cx="3531235" cy="1366520"/>
            </a:xfrm>
            <a:custGeom>
              <a:avLst/>
              <a:gdLst/>
              <a:ahLst/>
              <a:cxnLst/>
              <a:rect l="l" t="t" r="r" b="b"/>
              <a:pathLst>
                <a:path w="3531234" h="1366520">
                  <a:moveTo>
                    <a:pt x="3531002" y="0"/>
                  </a:moveTo>
                  <a:lnTo>
                    <a:pt x="0" y="0"/>
                  </a:lnTo>
                  <a:lnTo>
                    <a:pt x="0" y="1366125"/>
                  </a:lnTo>
                  <a:lnTo>
                    <a:pt x="3531002" y="1366125"/>
                  </a:lnTo>
                  <a:lnTo>
                    <a:pt x="3531002" y="0"/>
                  </a:lnTo>
                  <a:close/>
                </a:path>
              </a:pathLst>
            </a:custGeom>
            <a:solidFill>
              <a:srgbClr val="FFB3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709591" y="7407103"/>
              <a:ext cx="3531235" cy="481330"/>
            </a:xfrm>
            <a:custGeom>
              <a:avLst/>
              <a:gdLst/>
              <a:ahLst/>
              <a:cxnLst/>
              <a:rect l="l" t="t" r="r" b="b"/>
              <a:pathLst>
                <a:path w="3531234" h="481329">
                  <a:moveTo>
                    <a:pt x="3531002" y="0"/>
                  </a:moveTo>
                  <a:lnTo>
                    <a:pt x="0" y="0"/>
                  </a:lnTo>
                  <a:lnTo>
                    <a:pt x="0" y="235982"/>
                  </a:lnTo>
                  <a:lnTo>
                    <a:pt x="3531002" y="481011"/>
                  </a:lnTo>
                  <a:lnTo>
                    <a:pt x="3531002" y="0"/>
                  </a:lnTo>
                  <a:close/>
                </a:path>
              </a:pathLst>
            </a:custGeom>
            <a:solidFill>
              <a:srgbClr val="EE9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09592" y="7407104"/>
              <a:ext cx="3531235" cy="89535"/>
            </a:xfrm>
            <a:custGeom>
              <a:avLst/>
              <a:gdLst/>
              <a:ahLst/>
              <a:cxnLst/>
              <a:rect l="l" t="t" r="r" b="b"/>
              <a:pathLst>
                <a:path w="3531234" h="89534">
                  <a:moveTo>
                    <a:pt x="3531002" y="0"/>
                  </a:moveTo>
                  <a:lnTo>
                    <a:pt x="0" y="0"/>
                  </a:lnTo>
                  <a:lnTo>
                    <a:pt x="0" y="89274"/>
                  </a:lnTo>
                  <a:lnTo>
                    <a:pt x="3531002" y="89274"/>
                  </a:lnTo>
                  <a:lnTo>
                    <a:pt x="3531002" y="0"/>
                  </a:lnTo>
                  <a:close/>
                </a:path>
              </a:pathLst>
            </a:custGeom>
            <a:solidFill>
              <a:srgbClr val="6D50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90266" y="6284467"/>
              <a:ext cx="1546678" cy="26855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746401" y="4983439"/>
              <a:ext cx="683260" cy="1054100"/>
            </a:xfrm>
            <a:custGeom>
              <a:avLst/>
              <a:gdLst/>
              <a:ahLst/>
              <a:cxnLst/>
              <a:rect l="l" t="t" r="r" b="b"/>
              <a:pathLst>
                <a:path w="683259" h="1054100">
                  <a:moveTo>
                    <a:pt x="682973" y="0"/>
                  </a:moveTo>
                  <a:lnTo>
                    <a:pt x="0" y="0"/>
                  </a:lnTo>
                  <a:lnTo>
                    <a:pt x="0" y="1053789"/>
                  </a:lnTo>
                  <a:lnTo>
                    <a:pt x="682973" y="1053789"/>
                  </a:lnTo>
                  <a:lnTo>
                    <a:pt x="682973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798996" y="5048694"/>
              <a:ext cx="577850" cy="923290"/>
            </a:xfrm>
            <a:custGeom>
              <a:avLst/>
              <a:gdLst/>
              <a:ahLst/>
              <a:cxnLst/>
              <a:rect l="l" t="t" r="r" b="b"/>
              <a:pathLst>
                <a:path w="577850" h="923289">
                  <a:moveTo>
                    <a:pt x="577783" y="0"/>
                  </a:moveTo>
                  <a:lnTo>
                    <a:pt x="0" y="0"/>
                  </a:lnTo>
                  <a:lnTo>
                    <a:pt x="0" y="923259"/>
                  </a:lnTo>
                  <a:lnTo>
                    <a:pt x="577783" y="923259"/>
                  </a:lnTo>
                  <a:lnTo>
                    <a:pt x="5777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877356" y="5118825"/>
              <a:ext cx="447675" cy="447675"/>
            </a:xfrm>
            <a:custGeom>
              <a:avLst/>
              <a:gdLst/>
              <a:ahLst/>
              <a:cxnLst/>
              <a:rect l="l" t="t" r="r" b="b"/>
              <a:pathLst>
                <a:path w="447675" h="447675">
                  <a:moveTo>
                    <a:pt x="223741" y="0"/>
                  </a:moveTo>
                  <a:lnTo>
                    <a:pt x="178650" y="4545"/>
                  </a:lnTo>
                  <a:lnTo>
                    <a:pt x="136652" y="17581"/>
                  </a:lnTo>
                  <a:lnTo>
                    <a:pt x="98646" y="38209"/>
                  </a:lnTo>
                  <a:lnTo>
                    <a:pt x="65533" y="65529"/>
                  </a:lnTo>
                  <a:lnTo>
                    <a:pt x="38212" y="98642"/>
                  </a:lnTo>
                  <a:lnTo>
                    <a:pt x="17583" y="136647"/>
                  </a:lnTo>
                  <a:lnTo>
                    <a:pt x="4545" y="178647"/>
                  </a:lnTo>
                  <a:lnTo>
                    <a:pt x="0" y="223741"/>
                  </a:lnTo>
                  <a:lnTo>
                    <a:pt x="4545" y="268832"/>
                  </a:lnTo>
                  <a:lnTo>
                    <a:pt x="17583" y="310829"/>
                  </a:lnTo>
                  <a:lnTo>
                    <a:pt x="38212" y="348833"/>
                  </a:lnTo>
                  <a:lnTo>
                    <a:pt x="65533" y="381945"/>
                  </a:lnTo>
                  <a:lnTo>
                    <a:pt x="98646" y="409264"/>
                  </a:lnTo>
                  <a:lnTo>
                    <a:pt x="136652" y="429891"/>
                  </a:lnTo>
                  <a:lnTo>
                    <a:pt x="178650" y="442928"/>
                  </a:lnTo>
                  <a:lnTo>
                    <a:pt x="223741" y="447473"/>
                  </a:lnTo>
                  <a:lnTo>
                    <a:pt x="268829" y="442928"/>
                  </a:lnTo>
                  <a:lnTo>
                    <a:pt x="310825" y="429891"/>
                  </a:lnTo>
                  <a:lnTo>
                    <a:pt x="348829" y="409264"/>
                  </a:lnTo>
                  <a:lnTo>
                    <a:pt x="381941" y="381945"/>
                  </a:lnTo>
                  <a:lnTo>
                    <a:pt x="409261" y="348833"/>
                  </a:lnTo>
                  <a:lnTo>
                    <a:pt x="429890" y="310829"/>
                  </a:lnTo>
                  <a:lnTo>
                    <a:pt x="442927" y="268832"/>
                  </a:lnTo>
                  <a:lnTo>
                    <a:pt x="447473" y="223741"/>
                  </a:lnTo>
                  <a:lnTo>
                    <a:pt x="442927" y="178647"/>
                  </a:lnTo>
                  <a:lnTo>
                    <a:pt x="429890" y="136647"/>
                  </a:lnTo>
                  <a:lnTo>
                    <a:pt x="409261" y="98642"/>
                  </a:lnTo>
                  <a:lnTo>
                    <a:pt x="381941" y="65529"/>
                  </a:lnTo>
                  <a:lnTo>
                    <a:pt x="348829" y="38209"/>
                  </a:lnTo>
                  <a:lnTo>
                    <a:pt x="310825" y="17581"/>
                  </a:lnTo>
                  <a:lnTo>
                    <a:pt x="268829" y="4545"/>
                  </a:lnTo>
                  <a:lnTo>
                    <a:pt x="223741" y="0"/>
                  </a:lnTo>
                  <a:close/>
                </a:path>
              </a:pathLst>
            </a:custGeom>
            <a:solidFill>
              <a:srgbClr val="FFB3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82643" y="5342567"/>
              <a:ext cx="442184" cy="2237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877356" y="5134068"/>
              <a:ext cx="224154" cy="256540"/>
            </a:xfrm>
            <a:custGeom>
              <a:avLst/>
              <a:gdLst/>
              <a:ahLst/>
              <a:cxnLst/>
              <a:rect l="l" t="t" r="r" b="b"/>
              <a:pathLst>
                <a:path w="224155" h="256539">
                  <a:moveTo>
                    <a:pt x="143032" y="0"/>
                  </a:moveTo>
                  <a:lnTo>
                    <a:pt x="103402" y="20089"/>
                  </a:lnTo>
                  <a:lnTo>
                    <a:pt x="68785" y="47322"/>
                  </a:lnTo>
                  <a:lnTo>
                    <a:pt x="40158" y="80739"/>
                  </a:lnTo>
                  <a:lnTo>
                    <a:pt x="18500" y="119380"/>
                  </a:lnTo>
                  <a:lnTo>
                    <a:pt x="4788" y="162285"/>
                  </a:lnTo>
                  <a:lnTo>
                    <a:pt x="0" y="208496"/>
                  </a:lnTo>
                  <a:lnTo>
                    <a:pt x="350" y="220773"/>
                  </a:lnTo>
                  <a:lnTo>
                    <a:pt x="1375" y="232864"/>
                  </a:lnTo>
                  <a:lnTo>
                    <a:pt x="3034" y="244763"/>
                  </a:lnTo>
                  <a:lnTo>
                    <a:pt x="5287" y="256463"/>
                  </a:lnTo>
                  <a:lnTo>
                    <a:pt x="223741" y="208496"/>
                  </a:lnTo>
                  <a:lnTo>
                    <a:pt x="143032" y="0"/>
                  </a:lnTo>
                  <a:close/>
                </a:path>
              </a:pathLst>
            </a:custGeom>
            <a:solidFill>
              <a:srgbClr val="6E6A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243664" y="56217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276" y="0"/>
                  </a:moveTo>
                  <a:lnTo>
                    <a:pt x="15443" y="1987"/>
                  </a:lnTo>
                  <a:lnTo>
                    <a:pt x="7408" y="7406"/>
                  </a:lnTo>
                  <a:lnTo>
                    <a:pt x="1988" y="15447"/>
                  </a:lnTo>
                  <a:lnTo>
                    <a:pt x="0" y="25297"/>
                  </a:lnTo>
                  <a:lnTo>
                    <a:pt x="1988" y="35135"/>
                  </a:lnTo>
                  <a:lnTo>
                    <a:pt x="7408" y="43170"/>
                  </a:lnTo>
                  <a:lnTo>
                    <a:pt x="15443" y="48587"/>
                  </a:lnTo>
                  <a:lnTo>
                    <a:pt x="25276" y="50574"/>
                  </a:lnTo>
                  <a:lnTo>
                    <a:pt x="35120" y="48587"/>
                  </a:lnTo>
                  <a:lnTo>
                    <a:pt x="43158" y="43170"/>
                  </a:lnTo>
                  <a:lnTo>
                    <a:pt x="48577" y="35135"/>
                  </a:lnTo>
                  <a:lnTo>
                    <a:pt x="50563" y="25297"/>
                  </a:lnTo>
                  <a:lnTo>
                    <a:pt x="48577" y="15447"/>
                  </a:lnTo>
                  <a:lnTo>
                    <a:pt x="43158" y="7406"/>
                  </a:lnTo>
                  <a:lnTo>
                    <a:pt x="35120" y="1987"/>
                  </a:lnTo>
                  <a:lnTo>
                    <a:pt x="25276" y="0"/>
                  </a:lnTo>
                  <a:close/>
                </a:path>
              </a:pathLst>
            </a:custGeom>
            <a:solidFill>
              <a:srgbClr val="00CA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243661" y="5719877"/>
              <a:ext cx="50800" cy="189230"/>
            </a:xfrm>
            <a:custGeom>
              <a:avLst/>
              <a:gdLst/>
              <a:ahLst/>
              <a:cxnLst/>
              <a:rect l="l" t="t" r="r" b="b"/>
              <a:pathLst>
                <a:path w="50800" h="189229">
                  <a:moveTo>
                    <a:pt x="25276" y="0"/>
                  </a:moveTo>
                  <a:lnTo>
                    <a:pt x="15460" y="1997"/>
                  </a:lnTo>
                  <a:lnTo>
                    <a:pt x="7423" y="7434"/>
                  </a:lnTo>
                  <a:lnTo>
                    <a:pt x="1994" y="15478"/>
                  </a:lnTo>
                  <a:lnTo>
                    <a:pt x="0" y="25297"/>
                  </a:lnTo>
                  <a:lnTo>
                    <a:pt x="0" y="163953"/>
                  </a:lnTo>
                  <a:lnTo>
                    <a:pt x="1994" y="173768"/>
                  </a:lnTo>
                  <a:lnTo>
                    <a:pt x="7423" y="181805"/>
                  </a:lnTo>
                  <a:lnTo>
                    <a:pt x="15460" y="187235"/>
                  </a:lnTo>
                  <a:lnTo>
                    <a:pt x="25276" y="189229"/>
                  </a:lnTo>
                  <a:lnTo>
                    <a:pt x="35094" y="187235"/>
                  </a:lnTo>
                  <a:lnTo>
                    <a:pt x="43134" y="181805"/>
                  </a:lnTo>
                  <a:lnTo>
                    <a:pt x="48568" y="173768"/>
                  </a:lnTo>
                  <a:lnTo>
                    <a:pt x="50563" y="163953"/>
                  </a:lnTo>
                  <a:lnTo>
                    <a:pt x="50563" y="25297"/>
                  </a:lnTo>
                  <a:lnTo>
                    <a:pt x="48568" y="15478"/>
                  </a:lnTo>
                  <a:lnTo>
                    <a:pt x="43134" y="7434"/>
                  </a:lnTo>
                  <a:lnTo>
                    <a:pt x="35094" y="1997"/>
                  </a:lnTo>
                  <a:lnTo>
                    <a:pt x="25276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131751" y="56217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297" y="0"/>
                  </a:moveTo>
                  <a:lnTo>
                    <a:pt x="15452" y="1987"/>
                  </a:lnTo>
                  <a:lnTo>
                    <a:pt x="7410" y="7406"/>
                  </a:lnTo>
                  <a:lnTo>
                    <a:pt x="1988" y="15447"/>
                  </a:lnTo>
                  <a:lnTo>
                    <a:pt x="0" y="25297"/>
                  </a:lnTo>
                  <a:lnTo>
                    <a:pt x="1988" y="35135"/>
                  </a:lnTo>
                  <a:lnTo>
                    <a:pt x="7410" y="43170"/>
                  </a:lnTo>
                  <a:lnTo>
                    <a:pt x="15452" y="48587"/>
                  </a:lnTo>
                  <a:lnTo>
                    <a:pt x="25297" y="50574"/>
                  </a:lnTo>
                  <a:lnTo>
                    <a:pt x="35137" y="48587"/>
                  </a:lnTo>
                  <a:lnTo>
                    <a:pt x="43175" y="43170"/>
                  </a:lnTo>
                  <a:lnTo>
                    <a:pt x="48596" y="35135"/>
                  </a:lnTo>
                  <a:lnTo>
                    <a:pt x="50584" y="25297"/>
                  </a:lnTo>
                  <a:lnTo>
                    <a:pt x="48596" y="15447"/>
                  </a:lnTo>
                  <a:lnTo>
                    <a:pt x="43175" y="7406"/>
                  </a:lnTo>
                  <a:lnTo>
                    <a:pt x="35137" y="1987"/>
                  </a:lnTo>
                  <a:lnTo>
                    <a:pt x="25297" y="0"/>
                  </a:lnTo>
                  <a:close/>
                </a:path>
              </a:pathLst>
            </a:custGeom>
            <a:solidFill>
              <a:srgbClr val="FF5D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131753" y="5719877"/>
              <a:ext cx="50800" cy="189230"/>
            </a:xfrm>
            <a:custGeom>
              <a:avLst/>
              <a:gdLst/>
              <a:ahLst/>
              <a:cxnLst/>
              <a:rect l="l" t="t" r="r" b="b"/>
              <a:pathLst>
                <a:path w="50800" h="189229">
                  <a:moveTo>
                    <a:pt x="25297" y="0"/>
                  </a:moveTo>
                  <a:lnTo>
                    <a:pt x="15474" y="1997"/>
                  </a:lnTo>
                  <a:lnTo>
                    <a:pt x="7430" y="7434"/>
                  </a:lnTo>
                  <a:lnTo>
                    <a:pt x="1995" y="15478"/>
                  </a:lnTo>
                  <a:lnTo>
                    <a:pt x="0" y="25297"/>
                  </a:lnTo>
                  <a:lnTo>
                    <a:pt x="0" y="163953"/>
                  </a:lnTo>
                  <a:lnTo>
                    <a:pt x="1995" y="173768"/>
                  </a:lnTo>
                  <a:lnTo>
                    <a:pt x="7430" y="181805"/>
                  </a:lnTo>
                  <a:lnTo>
                    <a:pt x="15474" y="187235"/>
                  </a:lnTo>
                  <a:lnTo>
                    <a:pt x="25297" y="189229"/>
                  </a:lnTo>
                  <a:lnTo>
                    <a:pt x="35115" y="187235"/>
                  </a:lnTo>
                  <a:lnTo>
                    <a:pt x="43155" y="181805"/>
                  </a:lnTo>
                  <a:lnTo>
                    <a:pt x="48589" y="173768"/>
                  </a:lnTo>
                  <a:lnTo>
                    <a:pt x="50584" y="163953"/>
                  </a:lnTo>
                  <a:lnTo>
                    <a:pt x="50584" y="25297"/>
                  </a:lnTo>
                  <a:lnTo>
                    <a:pt x="48589" y="15478"/>
                  </a:lnTo>
                  <a:lnTo>
                    <a:pt x="43155" y="7434"/>
                  </a:lnTo>
                  <a:lnTo>
                    <a:pt x="35115" y="1997"/>
                  </a:lnTo>
                  <a:lnTo>
                    <a:pt x="2529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7019856" y="56217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297" y="0"/>
                  </a:moveTo>
                  <a:lnTo>
                    <a:pt x="15447" y="1987"/>
                  </a:lnTo>
                  <a:lnTo>
                    <a:pt x="7406" y="7406"/>
                  </a:lnTo>
                  <a:lnTo>
                    <a:pt x="1987" y="15447"/>
                  </a:lnTo>
                  <a:lnTo>
                    <a:pt x="0" y="25297"/>
                  </a:lnTo>
                  <a:lnTo>
                    <a:pt x="1987" y="35135"/>
                  </a:lnTo>
                  <a:lnTo>
                    <a:pt x="7406" y="43170"/>
                  </a:lnTo>
                  <a:lnTo>
                    <a:pt x="15447" y="48587"/>
                  </a:lnTo>
                  <a:lnTo>
                    <a:pt x="25297" y="50574"/>
                  </a:lnTo>
                  <a:lnTo>
                    <a:pt x="35135" y="48587"/>
                  </a:lnTo>
                  <a:lnTo>
                    <a:pt x="43170" y="43170"/>
                  </a:lnTo>
                  <a:lnTo>
                    <a:pt x="48587" y="35135"/>
                  </a:lnTo>
                  <a:lnTo>
                    <a:pt x="50574" y="25297"/>
                  </a:lnTo>
                  <a:lnTo>
                    <a:pt x="48587" y="15447"/>
                  </a:lnTo>
                  <a:lnTo>
                    <a:pt x="43170" y="7406"/>
                  </a:lnTo>
                  <a:lnTo>
                    <a:pt x="35135" y="1987"/>
                  </a:lnTo>
                  <a:lnTo>
                    <a:pt x="25297" y="0"/>
                  </a:lnTo>
                  <a:close/>
                </a:path>
              </a:pathLst>
            </a:custGeom>
            <a:solidFill>
              <a:srgbClr val="6E6A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019854" y="5719877"/>
              <a:ext cx="50800" cy="189230"/>
            </a:xfrm>
            <a:custGeom>
              <a:avLst/>
              <a:gdLst/>
              <a:ahLst/>
              <a:cxnLst/>
              <a:rect l="l" t="t" r="r" b="b"/>
              <a:pathLst>
                <a:path w="50800" h="189229">
                  <a:moveTo>
                    <a:pt x="25297" y="0"/>
                  </a:moveTo>
                  <a:lnTo>
                    <a:pt x="15474" y="1997"/>
                  </a:lnTo>
                  <a:lnTo>
                    <a:pt x="7430" y="7434"/>
                  </a:lnTo>
                  <a:lnTo>
                    <a:pt x="1995" y="15478"/>
                  </a:lnTo>
                  <a:lnTo>
                    <a:pt x="0" y="25297"/>
                  </a:lnTo>
                  <a:lnTo>
                    <a:pt x="0" y="163953"/>
                  </a:lnTo>
                  <a:lnTo>
                    <a:pt x="1995" y="173768"/>
                  </a:lnTo>
                  <a:lnTo>
                    <a:pt x="7430" y="181805"/>
                  </a:lnTo>
                  <a:lnTo>
                    <a:pt x="15474" y="187235"/>
                  </a:lnTo>
                  <a:lnTo>
                    <a:pt x="25297" y="189229"/>
                  </a:lnTo>
                  <a:lnTo>
                    <a:pt x="35115" y="187235"/>
                  </a:lnTo>
                  <a:lnTo>
                    <a:pt x="43155" y="181805"/>
                  </a:lnTo>
                  <a:lnTo>
                    <a:pt x="48589" y="173768"/>
                  </a:lnTo>
                  <a:lnTo>
                    <a:pt x="50584" y="163953"/>
                  </a:lnTo>
                  <a:lnTo>
                    <a:pt x="50584" y="25297"/>
                  </a:lnTo>
                  <a:lnTo>
                    <a:pt x="48589" y="15478"/>
                  </a:lnTo>
                  <a:lnTo>
                    <a:pt x="43155" y="7434"/>
                  </a:lnTo>
                  <a:lnTo>
                    <a:pt x="35115" y="1997"/>
                  </a:lnTo>
                  <a:lnTo>
                    <a:pt x="2529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907952" y="56217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297" y="0"/>
                  </a:moveTo>
                  <a:lnTo>
                    <a:pt x="15452" y="1987"/>
                  </a:lnTo>
                  <a:lnTo>
                    <a:pt x="7410" y="7406"/>
                  </a:lnTo>
                  <a:lnTo>
                    <a:pt x="1988" y="15447"/>
                  </a:lnTo>
                  <a:lnTo>
                    <a:pt x="0" y="25297"/>
                  </a:lnTo>
                  <a:lnTo>
                    <a:pt x="1988" y="35135"/>
                  </a:lnTo>
                  <a:lnTo>
                    <a:pt x="7410" y="43170"/>
                  </a:lnTo>
                  <a:lnTo>
                    <a:pt x="15452" y="48587"/>
                  </a:lnTo>
                  <a:lnTo>
                    <a:pt x="25297" y="50574"/>
                  </a:lnTo>
                  <a:lnTo>
                    <a:pt x="35135" y="48587"/>
                  </a:lnTo>
                  <a:lnTo>
                    <a:pt x="43170" y="43170"/>
                  </a:lnTo>
                  <a:lnTo>
                    <a:pt x="48587" y="35135"/>
                  </a:lnTo>
                  <a:lnTo>
                    <a:pt x="50574" y="25297"/>
                  </a:lnTo>
                  <a:lnTo>
                    <a:pt x="48587" y="15447"/>
                  </a:lnTo>
                  <a:lnTo>
                    <a:pt x="43170" y="7406"/>
                  </a:lnTo>
                  <a:lnTo>
                    <a:pt x="35135" y="1987"/>
                  </a:lnTo>
                  <a:lnTo>
                    <a:pt x="25297" y="0"/>
                  </a:lnTo>
                  <a:close/>
                </a:path>
              </a:pathLst>
            </a:custGeom>
            <a:solidFill>
              <a:srgbClr val="FFB3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147370" y="5183942"/>
              <a:ext cx="3811270" cy="725170"/>
            </a:xfrm>
            <a:custGeom>
              <a:avLst/>
              <a:gdLst/>
              <a:ahLst/>
              <a:cxnLst/>
              <a:rect l="l" t="t" r="r" b="b"/>
              <a:pathLst>
                <a:path w="3811269" h="725170">
                  <a:moveTo>
                    <a:pt x="1053782" y="0"/>
                  </a:moveTo>
                  <a:lnTo>
                    <a:pt x="0" y="0"/>
                  </a:lnTo>
                  <a:lnTo>
                    <a:pt x="0" y="682967"/>
                  </a:lnTo>
                  <a:lnTo>
                    <a:pt x="1053782" y="682967"/>
                  </a:lnTo>
                  <a:lnTo>
                    <a:pt x="1053782" y="0"/>
                  </a:lnTo>
                  <a:close/>
                </a:path>
                <a:path w="3811269" h="725170">
                  <a:moveTo>
                    <a:pt x="3811155" y="561238"/>
                  </a:moveTo>
                  <a:lnTo>
                    <a:pt x="3809161" y="551421"/>
                  </a:lnTo>
                  <a:lnTo>
                    <a:pt x="3803726" y="543369"/>
                  </a:lnTo>
                  <a:lnTo>
                    <a:pt x="3795687" y="537933"/>
                  </a:lnTo>
                  <a:lnTo>
                    <a:pt x="3785870" y="535940"/>
                  </a:lnTo>
                  <a:lnTo>
                    <a:pt x="3776053" y="537933"/>
                  </a:lnTo>
                  <a:lnTo>
                    <a:pt x="3768013" y="543369"/>
                  </a:lnTo>
                  <a:lnTo>
                    <a:pt x="3762578" y="551421"/>
                  </a:lnTo>
                  <a:lnTo>
                    <a:pt x="3760571" y="561238"/>
                  </a:lnTo>
                  <a:lnTo>
                    <a:pt x="3760571" y="699897"/>
                  </a:lnTo>
                  <a:lnTo>
                    <a:pt x="3762578" y="709714"/>
                  </a:lnTo>
                  <a:lnTo>
                    <a:pt x="3768013" y="717740"/>
                  </a:lnTo>
                  <a:lnTo>
                    <a:pt x="3776053" y="723176"/>
                  </a:lnTo>
                  <a:lnTo>
                    <a:pt x="3785870" y="725170"/>
                  </a:lnTo>
                  <a:lnTo>
                    <a:pt x="3795687" y="723176"/>
                  </a:lnTo>
                  <a:lnTo>
                    <a:pt x="3803726" y="717740"/>
                  </a:lnTo>
                  <a:lnTo>
                    <a:pt x="3809161" y="709714"/>
                  </a:lnTo>
                  <a:lnTo>
                    <a:pt x="3811155" y="699897"/>
                  </a:lnTo>
                  <a:lnTo>
                    <a:pt x="3811155" y="561238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212655" y="5236531"/>
              <a:ext cx="923290" cy="577850"/>
            </a:xfrm>
            <a:custGeom>
              <a:avLst/>
              <a:gdLst/>
              <a:ahLst/>
              <a:cxnLst/>
              <a:rect l="l" t="t" r="r" b="b"/>
              <a:pathLst>
                <a:path w="923290" h="577850">
                  <a:moveTo>
                    <a:pt x="923249" y="0"/>
                  </a:moveTo>
                  <a:lnTo>
                    <a:pt x="0" y="0"/>
                  </a:lnTo>
                  <a:lnTo>
                    <a:pt x="0" y="577783"/>
                  </a:lnTo>
                  <a:lnTo>
                    <a:pt x="923249" y="577783"/>
                  </a:lnTo>
                  <a:lnTo>
                    <a:pt x="923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803726" y="5334884"/>
              <a:ext cx="264795" cy="280670"/>
            </a:xfrm>
            <a:custGeom>
              <a:avLst/>
              <a:gdLst/>
              <a:ahLst/>
              <a:cxnLst/>
              <a:rect l="l" t="t" r="r" b="b"/>
              <a:pathLst>
                <a:path w="264794" h="280670">
                  <a:moveTo>
                    <a:pt x="264484" y="0"/>
                  </a:moveTo>
                  <a:lnTo>
                    <a:pt x="0" y="0"/>
                  </a:lnTo>
                  <a:lnTo>
                    <a:pt x="0" y="280494"/>
                  </a:lnTo>
                  <a:lnTo>
                    <a:pt x="264484" y="280494"/>
                  </a:lnTo>
                  <a:lnTo>
                    <a:pt x="264484" y="0"/>
                  </a:lnTo>
                  <a:close/>
                </a:path>
              </a:pathLst>
            </a:custGeom>
            <a:solidFill>
              <a:srgbClr val="FF5D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803726" y="5655586"/>
              <a:ext cx="264795" cy="76200"/>
            </a:xfrm>
            <a:custGeom>
              <a:avLst/>
              <a:gdLst/>
              <a:ahLst/>
              <a:cxnLst/>
              <a:rect l="l" t="t" r="r" b="b"/>
              <a:pathLst>
                <a:path w="264794" h="76200">
                  <a:moveTo>
                    <a:pt x="264484" y="0"/>
                  </a:moveTo>
                  <a:lnTo>
                    <a:pt x="0" y="0"/>
                  </a:lnTo>
                  <a:lnTo>
                    <a:pt x="0" y="76018"/>
                  </a:lnTo>
                  <a:lnTo>
                    <a:pt x="264484" y="76018"/>
                  </a:lnTo>
                  <a:lnTo>
                    <a:pt x="264484" y="0"/>
                  </a:lnTo>
                  <a:close/>
                </a:path>
              </a:pathLst>
            </a:custGeom>
            <a:solidFill>
              <a:srgbClr val="FFB3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275488" y="5345499"/>
              <a:ext cx="448945" cy="386715"/>
            </a:xfrm>
            <a:custGeom>
              <a:avLst/>
              <a:gdLst/>
              <a:ahLst/>
              <a:cxnLst/>
              <a:rect l="l" t="t" r="r" b="b"/>
              <a:pathLst>
                <a:path w="448944" h="386714">
                  <a:moveTo>
                    <a:pt x="448538" y="360984"/>
                  </a:moveTo>
                  <a:lnTo>
                    <a:pt x="446544" y="351167"/>
                  </a:lnTo>
                  <a:lnTo>
                    <a:pt x="441109" y="343128"/>
                  </a:lnTo>
                  <a:lnTo>
                    <a:pt x="433070" y="337693"/>
                  </a:lnTo>
                  <a:lnTo>
                    <a:pt x="423240" y="335699"/>
                  </a:lnTo>
                  <a:lnTo>
                    <a:pt x="25273" y="335699"/>
                  </a:lnTo>
                  <a:lnTo>
                    <a:pt x="15468" y="337693"/>
                  </a:lnTo>
                  <a:lnTo>
                    <a:pt x="7429" y="343128"/>
                  </a:lnTo>
                  <a:lnTo>
                    <a:pt x="1993" y="351167"/>
                  </a:lnTo>
                  <a:lnTo>
                    <a:pt x="0" y="360984"/>
                  </a:lnTo>
                  <a:lnTo>
                    <a:pt x="1993" y="370801"/>
                  </a:lnTo>
                  <a:lnTo>
                    <a:pt x="7429" y="378841"/>
                  </a:lnTo>
                  <a:lnTo>
                    <a:pt x="15468" y="384263"/>
                  </a:lnTo>
                  <a:lnTo>
                    <a:pt x="25273" y="386257"/>
                  </a:lnTo>
                  <a:lnTo>
                    <a:pt x="423240" y="386257"/>
                  </a:lnTo>
                  <a:lnTo>
                    <a:pt x="433070" y="384263"/>
                  </a:lnTo>
                  <a:lnTo>
                    <a:pt x="441109" y="378841"/>
                  </a:lnTo>
                  <a:lnTo>
                    <a:pt x="446544" y="370801"/>
                  </a:lnTo>
                  <a:lnTo>
                    <a:pt x="448538" y="360984"/>
                  </a:lnTo>
                  <a:close/>
                </a:path>
                <a:path w="448944" h="386714">
                  <a:moveTo>
                    <a:pt x="448538" y="249085"/>
                  </a:moveTo>
                  <a:lnTo>
                    <a:pt x="446544" y="239268"/>
                  </a:lnTo>
                  <a:lnTo>
                    <a:pt x="441109" y="231228"/>
                  </a:lnTo>
                  <a:lnTo>
                    <a:pt x="433070" y="225793"/>
                  </a:lnTo>
                  <a:lnTo>
                    <a:pt x="423240" y="223799"/>
                  </a:lnTo>
                  <a:lnTo>
                    <a:pt x="25273" y="223799"/>
                  </a:lnTo>
                  <a:lnTo>
                    <a:pt x="15468" y="225793"/>
                  </a:lnTo>
                  <a:lnTo>
                    <a:pt x="7429" y="231228"/>
                  </a:lnTo>
                  <a:lnTo>
                    <a:pt x="1993" y="239268"/>
                  </a:lnTo>
                  <a:lnTo>
                    <a:pt x="0" y="249085"/>
                  </a:lnTo>
                  <a:lnTo>
                    <a:pt x="1993" y="258902"/>
                  </a:lnTo>
                  <a:lnTo>
                    <a:pt x="7429" y="266941"/>
                  </a:lnTo>
                  <a:lnTo>
                    <a:pt x="15468" y="272376"/>
                  </a:lnTo>
                  <a:lnTo>
                    <a:pt x="25273" y="274370"/>
                  </a:lnTo>
                  <a:lnTo>
                    <a:pt x="423240" y="274370"/>
                  </a:lnTo>
                  <a:lnTo>
                    <a:pt x="433070" y="272376"/>
                  </a:lnTo>
                  <a:lnTo>
                    <a:pt x="441109" y="266941"/>
                  </a:lnTo>
                  <a:lnTo>
                    <a:pt x="446544" y="258902"/>
                  </a:lnTo>
                  <a:lnTo>
                    <a:pt x="448538" y="249085"/>
                  </a:lnTo>
                  <a:close/>
                </a:path>
                <a:path w="448944" h="386714">
                  <a:moveTo>
                    <a:pt x="448538" y="137185"/>
                  </a:moveTo>
                  <a:lnTo>
                    <a:pt x="446544" y="127368"/>
                  </a:lnTo>
                  <a:lnTo>
                    <a:pt x="441109" y="119329"/>
                  </a:lnTo>
                  <a:lnTo>
                    <a:pt x="433070" y="113893"/>
                  </a:lnTo>
                  <a:lnTo>
                    <a:pt x="423240" y="111887"/>
                  </a:lnTo>
                  <a:lnTo>
                    <a:pt x="25273" y="111887"/>
                  </a:lnTo>
                  <a:lnTo>
                    <a:pt x="15468" y="113893"/>
                  </a:lnTo>
                  <a:lnTo>
                    <a:pt x="7429" y="119329"/>
                  </a:lnTo>
                  <a:lnTo>
                    <a:pt x="1993" y="127368"/>
                  </a:lnTo>
                  <a:lnTo>
                    <a:pt x="0" y="137185"/>
                  </a:lnTo>
                  <a:lnTo>
                    <a:pt x="1993" y="147002"/>
                  </a:lnTo>
                  <a:lnTo>
                    <a:pt x="7429" y="155041"/>
                  </a:lnTo>
                  <a:lnTo>
                    <a:pt x="15468" y="160477"/>
                  </a:lnTo>
                  <a:lnTo>
                    <a:pt x="25273" y="162471"/>
                  </a:lnTo>
                  <a:lnTo>
                    <a:pt x="423240" y="162471"/>
                  </a:lnTo>
                  <a:lnTo>
                    <a:pt x="433070" y="160477"/>
                  </a:lnTo>
                  <a:lnTo>
                    <a:pt x="441109" y="155041"/>
                  </a:lnTo>
                  <a:lnTo>
                    <a:pt x="446544" y="147002"/>
                  </a:lnTo>
                  <a:lnTo>
                    <a:pt x="448538" y="137185"/>
                  </a:lnTo>
                  <a:close/>
                </a:path>
                <a:path w="448944" h="386714">
                  <a:moveTo>
                    <a:pt x="448538" y="25285"/>
                  </a:moveTo>
                  <a:lnTo>
                    <a:pt x="446544" y="15455"/>
                  </a:lnTo>
                  <a:lnTo>
                    <a:pt x="441109" y="7416"/>
                  </a:lnTo>
                  <a:lnTo>
                    <a:pt x="433070" y="1993"/>
                  </a:lnTo>
                  <a:lnTo>
                    <a:pt x="423240" y="0"/>
                  </a:lnTo>
                  <a:lnTo>
                    <a:pt x="25273" y="0"/>
                  </a:lnTo>
                  <a:lnTo>
                    <a:pt x="15468" y="1993"/>
                  </a:lnTo>
                  <a:lnTo>
                    <a:pt x="7429" y="7416"/>
                  </a:lnTo>
                  <a:lnTo>
                    <a:pt x="1993" y="15455"/>
                  </a:lnTo>
                  <a:lnTo>
                    <a:pt x="0" y="25285"/>
                  </a:lnTo>
                  <a:lnTo>
                    <a:pt x="1993" y="35102"/>
                  </a:lnTo>
                  <a:lnTo>
                    <a:pt x="7429" y="43141"/>
                  </a:lnTo>
                  <a:lnTo>
                    <a:pt x="15468" y="48577"/>
                  </a:lnTo>
                  <a:lnTo>
                    <a:pt x="25273" y="50571"/>
                  </a:lnTo>
                  <a:lnTo>
                    <a:pt x="423240" y="50571"/>
                  </a:lnTo>
                  <a:lnTo>
                    <a:pt x="433070" y="48577"/>
                  </a:lnTo>
                  <a:lnTo>
                    <a:pt x="441109" y="43141"/>
                  </a:lnTo>
                  <a:lnTo>
                    <a:pt x="446544" y="35102"/>
                  </a:lnTo>
                  <a:lnTo>
                    <a:pt x="448538" y="25285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3833495" y="4083050"/>
            <a:ext cx="4004945" cy="3479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项目经理、</a:t>
            </a:r>
            <a:r>
              <a:rPr lang="zh-CN" altLang="" sz="2150" dirty="0">
                <a:solidFill>
                  <a:srgbClr val="6666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研发、测试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团队成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员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014100" y="4072842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75" y="0"/>
                </a:lnTo>
                <a:lnTo>
                  <a:pt x="167531" y="5740"/>
                </a:lnTo>
                <a:lnTo>
                  <a:pt x="121776" y="22093"/>
                </a:lnTo>
                <a:lnTo>
                  <a:pt x="81415" y="47753"/>
                </a:lnTo>
                <a:lnTo>
                  <a:pt x="47753" y="81415"/>
                </a:lnTo>
                <a:lnTo>
                  <a:pt x="22093" y="121776"/>
                </a:lnTo>
                <a:lnTo>
                  <a:pt x="5740" y="167531"/>
                </a:lnTo>
                <a:lnTo>
                  <a:pt x="0" y="217375"/>
                </a:lnTo>
                <a:lnTo>
                  <a:pt x="5740" y="267219"/>
                </a:lnTo>
                <a:lnTo>
                  <a:pt x="22093" y="312974"/>
                </a:lnTo>
                <a:lnTo>
                  <a:pt x="47753" y="353335"/>
                </a:lnTo>
                <a:lnTo>
                  <a:pt x="81415" y="386998"/>
                </a:lnTo>
                <a:lnTo>
                  <a:pt x="121776" y="412657"/>
                </a:lnTo>
                <a:lnTo>
                  <a:pt x="167531" y="429010"/>
                </a:lnTo>
                <a:lnTo>
                  <a:pt x="217375" y="434751"/>
                </a:lnTo>
                <a:lnTo>
                  <a:pt x="1323153" y="434751"/>
                </a:lnTo>
                <a:lnTo>
                  <a:pt x="1372994" y="429010"/>
                </a:lnTo>
                <a:lnTo>
                  <a:pt x="1418747" y="412657"/>
                </a:lnTo>
                <a:lnTo>
                  <a:pt x="1459108" y="386998"/>
                </a:lnTo>
                <a:lnTo>
                  <a:pt x="1492772" y="353335"/>
                </a:lnTo>
                <a:lnTo>
                  <a:pt x="1518433" y="312974"/>
                </a:lnTo>
                <a:lnTo>
                  <a:pt x="1534787" y="267219"/>
                </a:lnTo>
                <a:lnTo>
                  <a:pt x="1540529" y="217375"/>
                </a:lnTo>
                <a:lnTo>
                  <a:pt x="1534787" y="167531"/>
                </a:lnTo>
                <a:lnTo>
                  <a:pt x="1518433" y="121776"/>
                </a:lnTo>
                <a:lnTo>
                  <a:pt x="1492772" y="81415"/>
                </a:lnTo>
                <a:lnTo>
                  <a:pt x="1459108" y="47753"/>
                </a:lnTo>
                <a:lnTo>
                  <a:pt x="1418747" y="22093"/>
                </a:lnTo>
                <a:lnTo>
                  <a:pt x="1372994" y="5740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223483" y="4082960"/>
            <a:ext cx="113538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参与人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员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014100" y="4994413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75" y="0"/>
                </a:lnTo>
                <a:lnTo>
                  <a:pt x="167531" y="5741"/>
                </a:lnTo>
                <a:lnTo>
                  <a:pt x="121776" y="22095"/>
                </a:lnTo>
                <a:lnTo>
                  <a:pt x="81415" y="47756"/>
                </a:lnTo>
                <a:lnTo>
                  <a:pt x="47753" y="81420"/>
                </a:lnTo>
                <a:lnTo>
                  <a:pt x="22093" y="121781"/>
                </a:lnTo>
                <a:lnTo>
                  <a:pt x="5740" y="167534"/>
                </a:lnTo>
                <a:lnTo>
                  <a:pt x="0" y="217375"/>
                </a:lnTo>
                <a:lnTo>
                  <a:pt x="5740" y="267220"/>
                </a:lnTo>
                <a:lnTo>
                  <a:pt x="22093" y="312976"/>
                </a:lnTo>
                <a:lnTo>
                  <a:pt x="47753" y="353339"/>
                </a:lnTo>
                <a:lnTo>
                  <a:pt x="81415" y="387004"/>
                </a:lnTo>
                <a:lnTo>
                  <a:pt x="121776" y="412666"/>
                </a:lnTo>
                <a:lnTo>
                  <a:pt x="167531" y="429020"/>
                </a:lnTo>
                <a:lnTo>
                  <a:pt x="217375" y="434761"/>
                </a:lnTo>
                <a:lnTo>
                  <a:pt x="1323153" y="434761"/>
                </a:lnTo>
                <a:lnTo>
                  <a:pt x="1372994" y="429020"/>
                </a:lnTo>
                <a:lnTo>
                  <a:pt x="1418747" y="412666"/>
                </a:lnTo>
                <a:lnTo>
                  <a:pt x="1459108" y="387004"/>
                </a:lnTo>
                <a:lnTo>
                  <a:pt x="1492772" y="353339"/>
                </a:lnTo>
                <a:lnTo>
                  <a:pt x="1518433" y="312976"/>
                </a:lnTo>
                <a:lnTo>
                  <a:pt x="1534787" y="267220"/>
                </a:lnTo>
                <a:lnTo>
                  <a:pt x="1540529" y="217375"/>
                </a:lnTo>
                <a:lnTo>
                  <a:pt x="1534787" y="167534"/>
                </a:lnTo>
                <a:lnTo>
                  <a:pt x="1518433" y="121781"/>
                </a:lnTo>
                <a:lnTo>
                  <a:pt x="1492772" y="81420"/>
                </a:lnTo>
                <a:lnTo>
                  <a:pt x="1459108" y="47756"/>
                </a:lnTo>
                <a:lnTo>
                  <a:pt x="1418747" y="22095"/>
                </a:lnTo>
                <a:lnTo>
                  <a:pt x="1372994" y="5741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001411" y="5004535"/>
            <a:ext cx="8087995" cy="27806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总结回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顾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本次迭代中的经验和教训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团队识别出哪些做得好，哪些做得不好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28000"/>
              </a:lnSpc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并找出潜在的改进事项，为将来的改进制定计划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开始做什么，停止做什么，继续做什么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01520" y="2754630"/>
            <a:ext cx="7985760" cy="3479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每次迭代结束后，项目经理组织</a:t>
            </a:r>
            <a:r>
              <a:rPr lang="zh-CN" altLang="" sz="2150" dirty="0">
                <a:solidFill>
                  <a:srgbClr val="6666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研发、测试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团队召开一次回顾会议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5981" y="1179815"/>
            <a:ext cx="1106170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5100" dirty="0">
                <a:solidFill>
                  <a:srgbClr val="0947D1"/>
                </a:solidFill>
              </a:rPr>
              <a:t>10</a:t>
            </a:r>
            <a:r>
              <a:rPr sz="5100" spc="85" dirty="0">
                <a:solidFill>
                  <a:srgbClr val="0947D1"/>
                </a:solidFill>
              </a:rPr>
              <a:t> </a:t>
            </a:r>
            <a:r>
              <a:rPr sz="4500" b="0" spc="-1019" baseline="11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4500" baseline="1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35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3326618" y="1358361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总结会议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91" y="2550547"/>
            <a:ext cx="7721600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每问题是已经发生的对项目产生影响的事件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 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项目经理和团队需要发现和解决项目中的问题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1391" y="4875167"/>
            <a:ext cx="6962775" cy="3041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9560" marR="775335" indent="-277495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项目经理可以在</a:t>
            </a:r>
            <a:r>
              <a:rPr sz="2150" spc="-30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150" spc="215" dirty="0">
                <a:solidFill>
                  <a:srgbClr val="333333"/>
                </a:solidFill>
                <a:latin typeface="PMingLiU"/>
                <a:cs typeface="PMingLiU"/>
              </a:rPr>
              <a:t>项目</a:t>
            </a:r>
            <a:r>
              <a:rPr sz="2150" spc="65" dirty="0">
                <a:solidFill>
                  <a:srgbClr val="333333"/>
                </a:solidFill>
                <a:latin typeface="PMingLiU"/>
                <a:cs typeface="PMingLiU"/>
              </a:rPr>
              <a:t>-</a:t>
            </a:r>
            <a:r>
              <a:rPr sz="2150" spc="215" dirty="0">
                <a:solidFill>
                  <a:srgbClr val="333333"/>
                </a:solidFill>
                <a:latin typeface="PMingLiU"/>
                <a:cs typeface="PMingLiU"/>
              </a:rPr>
              <a:t>问题 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栏目，进行问题管理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发现问题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9560" marR="5080">
              <a:lnSpc>
                <a:spcPct val="153000"/>
              </a:lnSpc>
            </a:pP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新建问题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，记录问题的类别、严重程度、优先级等信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息</a:t>
            </a: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确认问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题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9560" marR="1946910">
              <a:lnSpc>
                <a:spcPct val="153000"/>
              </a:lnSpc>
            </a:pP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指派并解决问题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，记录问题的解决方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案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sz="2150" spc="-3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取消问题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470" y="5659513"/>
            <a:ext cx="104708" cy="1047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470" y="6175562"/>
            <a:ext cx="104708" cy="1047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470" y="6662970"/>
            <a:ext cx="104708" cy="1047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470" y="7179019"/>
            <a:ext cx="104708" cy="1047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470" y="7677787"/>
            <a:ext cx="104708" cy="10470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9758865" y="3832343"/>
            <a:ext cx="9298305" cy="5288280"/>
            <a:chOff x="9758865" y="3832343"/>
            <a:chExt cx="9298305" cy="528828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8865" y="3832343"/>
              <a:ext cx="9298146" cy="52877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9694" y="3939597"/>
              <a:ext cx="9010191" cy="50102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12151" y="5475110"/>
              <a:ext cx="1266977" cy="129838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691797" y="5551890"/>
              <a:ext cx="1062990" cy="1102995"/>
            </a:xfrm>
            <a:custGeom>
              <a:avLst/>
              <a:gdLst/>
              <a:ahLst/>
              <a:cxnLst/>
              <a:rect l="l" t="t" r="r" b="b"/>
              <a:pathLst>
                <a:path w="1062990" h="1102995">
                  <a:moveTo>
                    <a:pt x="1001739" y="0"/>
                  </a:moveTo>
                  <a:lnTo>
                    <a:pt x="150110" y="0"/>
                  </a:lnTo>
                  <a:lnTo>
                    <a:pt x="126332" y="4800"/>
                  </a:lnTo>
                  <a:lnTo>
                    <a:pt x="106915" y="17892"/>
                  </a:lnTo>
                  <a:lnTo>
                    <a:pt x="93824" y="37309"/>
                  </a:lnTo>
                  <a:lnTo>
                    <a:pt x="89023" y="61087"/>
                  </a:lnTo>
                  <a:lnTo>
                    <a:pt x="89023" y="87201"/>
                  </a:lnTo>
                  <a:lnTo>
                    <a:pt x="0" y="176225"/>
                  </a:lnTo>
                  <a:lnTo>
                    <a:pt x="89023" y="265258"/>
                  </a:lnTo>
                  <a:lnTo>
                    <a:pt x="89023" y="1041853"/>
                  </a:lnTo>
                  <a:lnTo>
                    <a:pt x="93824" y="1065630"/>
                  </a:lnTo>
                  <a:lnTo>
                    <a:pt x="106915" y="1085048"/>
                  </a:lnTo>
                  <a:lnTo>
                    <a:pt x="126332" y="1098139"/>
                  </a:lnTo>
                  <a:lnTo>
                    <a:pt x="150110" y="1102940"/>
                  </a:lnTo>
                  <a:lnTo>
                    <a:pt x="1001739" y="1102940"/>
                  </a:lnTo>
                  <a:lnTo>
                    <a:pt x="1025515" y="1098139"/>
                  </a:lnTo>
                  <a:lnTo>
                    <a:pt x="1044928" y="1085048"/>
                  </a:lnTo>
                  <a:lnTo>
                    <a:pt x="1058016" y="1065630"/>
                  </a:lnTo>
                  <a:lnTo>
                    <a:pt x="1062815" y="1041853"/>
                  </a:lnTo>
                  <a:lnTo>
                    <a:pt x="1062815" y="61087"/>
                  </a:lnTo>
                  <a:lnTo>
                    <a:pt x="1058016" y="37309"/>
                  </a:lnTo>
                  <a:lnTo>
                    <a:pt x="1044928" y="17892"/>
                  </a:lnTo>
                  <a:lnTo>
                    <a:pt x="1025515" y="4800"/>
                  </a:lnTo>
                  <a:lnTo>
                    <a:pt x="1001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3929038" y="5623919"/>
            <a:ext cx="27686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严</a:t>
            </a:r>
            <a:r>
              <a:rPr sz="950" spc="-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重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80827" y="5841591"/>
            <a:ext cx="974090" cy="246379"/>
          </a:xfrm>
          <a:prstGeom prst="rect">
            <a:avLst/>
          </a:prstGeom>
          <a:solidFill>
            <a:srgbClr val="0B63EB"/>
          </a:solidFill>
        </p:spPr>
        <p:txBody>
          <a:bodyPr vert="horz" wrap="square" lIns="0" tIns="55244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435"/>
              </a:spcBef>
            </a:pPr>
            <a:r>
              <a:rPr sz="9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较严</a:t>
            </a:r>
            <a:r>
              <a:rPr sz="9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重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929038" y="6134814"/>
            <a:ext cx="276860" cy="4318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较</a:t>
            </a:r>
            <a:r>
              <a:rPr sz="950" spc="-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9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</a:t>
            </a:r>
            <a:r>
              <a:rPr sz="950" spc="-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议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5991" y="1179815"/>
            <a:ext cx="1106170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5100" dirty="0">
                <a:solidFill>
                  <a:srgbClr val="0947D1"/>
                </a:solidFill>
              </a:rPr>
              <a:t>11</a:t>
            </a:r>
            <a:r>
              <a:rPr sz="5100" spc="85" dirty="0">
                <a:solidFill>
                  <a:srgbClr val="0947D1"/>
                </a:solidFill>
              </a:rPr>
              <a:t> </a:t>
            </a:r>
            <a:r>
              <a:rPr sz="4500" b="0" spc="-1019" baseline="11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4500" baseline="1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36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3326618" y="1358361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风险管理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91" y="2550547"/>
            <a:ext cx="13952219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项目风险，是一种不确定的事件或条件，一旦发生，会对项目造成积极或消极的影响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项目经理和团队，需要做好风险的管理，保障项目顺利进行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1391" y="4875167"/>
            <a:ext cx="7517765" cy="3041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9560" marR="943610" indent="-277495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项目经理可以在</a:t>
            </a:r>
            <a:r>
              <a:rPr sz="2150" spc="6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「项目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spc="6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风险」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栏目，进行风险管理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识别风险，并</a:t>
            </a: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添加风险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到禅道中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9560" marR="5080">
              <a:lnSpc>
                <a:spcPct val="153000"/>
              </a:lnSpc>
            </a:pP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记录风险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应对策略、影响程度、发生概率、风险系数等信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息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</a:t>
            </a:r>
            <a:r>
              <a:rPr sz="2150" spc="-3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预防措施</a:t>
            </a:r>
            <a:r>
              <a:rPr sz="2150" spc="-2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150" spc="-3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应急措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施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9560" marR="4721860">
              <a:lnSpc>
                <a:spcPct val="153000"/>
              </a:lnSpc>
            </a:pP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跟踪风险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并记录变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化</a:t>
            </a:r>
            <a:r>
              <a:rPr sz="2150" spc="-95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挂起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150" spc="-95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150" spc="-95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取消风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险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470" y="5659513"/>
            <a:ext cx="104708" cy="1047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470" y="6175562"/>
            <a:ext cx="104708" cy="1047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470" y="6662970"/>
            <a:ext cx="104708" cy="1047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470" y="7179019"/>
            <a:ext cx="104708" cy="1047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470" y="7677787"/>
            <a:ext cx="104708" cy="10470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2229993" y="4240708"/>
            <a:ext cx="5054600" cy="5298440"/>
            <a:chOff x="12229993" y="4240708"/>
            <a:chExt cx="5054600" cy="529844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9993" y="4240708"/>
              <a:ext cx="4900374" cy="52982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8377" y="4353836"/>
              <a:ext cx="4623461" cy="50102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17417" y="5887841"/>
              <a:ext cx="1266961" cy="129838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097047" y="5964621"/>
              <a:ext cx="1062990" cy="1102995"/>
            </a:xfrm>
            <a:custGeom>
              <a:avLst/>
              <a:gdLst/>
              <a:ahLst/>
              <a:cxnLst/>
              <a:rect l="l" t="t" r="r" b="b"/>
              <a:pathLst>
                <a:path w="1062990" h="1102995">
                  <a:moveTo>
                    <a:pt x="1001739" y="0"/>
                  </a:moveTo>
                  <a:lnTo>
                    <a:pt x="150110" y="0"/>
                  </a:lnTo>
                  <a:lnTo>
                    <a:pt x="126332" y="4800"/>
                  </a:lnTo>
                  <a:lnTo>
                    <a:pt x="106915" y="17890"/>
                  </a:lnTo>
                  <a:lnTo>
                    <a:pt x="93824" y="37304"/>
                  </a:lnTo>
                  <a:lnTo>
                    <a:pt x="89023" y="61076"/>
                  </a:lnTo>
                  <a:lnTo>
                    <a:pt x="89023" y="87191"/>
                  </a:lnTo>
                  <a:lnTo>
                    <a:pt x="0" y="176225"/>
                  </a:lnTo>
                  <a:lnTo>
                    <a:pt x="89023" y="265258"/>
                  </a:lnTo>
                  <a:lnTo>
                    <a:pt x="89023" y="1041853"/>
                  </a:lnTo>
                  <a:lnTo>
                    <a:pt x="93824" y="1065629"/>
                  </a:lnTo>
                  <a:lnTo>
                    <a:pt x="106915" y="1085042"/>
                  </a:lnTo>
                  <a:lnTo>
                    <a:pt x="126332" y="1098130"/>
                  </a:lnTo>
                  <a:lnTo>
                    <a:pt x="150110" y="1102929"/>
                  </a:lnTo>
                  <a:lnTo>
                    <a:pt x="1001739" y="1102929"/>
                  </a:lnTo>
                  <a:lnTo>
                    <a:pt x="1025515" y="1098130"/>
                  </a:lnTo>
                  <a:lnTo>
                    <a:pt x="1044928" y="1085042"/>
                  </a:lnTo>
                  <a:lnTo>
                    <a:pt x="1058016" y="1065629"/>
                  </a:lnTo>
                  <a:lnTo>
                    <a:pt x="1062815" y="1041853"/>
                  </a:lnTo>
                  <a:lnTo>
                    <a:pt x="1062815" y="61076"/>
                  </a:lnTo>
                  <a:lnTo>
                    <a:pt x="1058016" y="37304"/>
                  </a:lnTo>
                  <a:lnTo>
                    <a:pt x="1044928" y="17890"/>
                  </a:lnTo>
                  <a:lnTo>
                    <a:pt x="1025515" y="4800"/>
                  </a:lnTo>
                  <a:lnTo>
                    <a:pt x="1001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6334289" y="6036650"/>
            <a:ext cx="27686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规</a:t>
            </a:r>
            <a:r>
              <a:rPr sz="950" spc="-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避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186072" y="6254322"/>
            <a:ext cx="974090" cy="246379"/>
          </a:xfrm>
          <a:prstGeom prst="rect">
            <a:avLst/>
          </a:prstGeom>
          <a:solidFill>
            <a:srgbClr val="0B63EB"/>
          </a:solidFill>
        </p:spPr>
        <p:txBody>
          <a:bodyPr vert="horz" wrap="square" lIns="0" tIns="55244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435"/>
              </a:spcBef>
            </a:pPr>
            <a:r>
              <a:rPr sz="9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缓</a:t>
            </a:r>
            <a:r>
              <a:rPr sz="9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解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34289" y="6547545"/>
            <a:ext cx="276860" cy="4318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转</a:t>
            </a:r>
            <a:r>
              <a:rPr sz="950" spc="-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9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接</a:t>
            </a:r>
            <a:r>
              <a:rPr sz="950" spc="-50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受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450372" y="5955170"/>
            <a:ext cx="2586355" cy="324485"/>
          </a:xfrm>
          <a:custGeom>
            <a:avLst/>
            <a:gdLst/>
            <a:ahLst/>
            <a:cxnLst/>
            <a:rect l="l" t="t" r="r" b="b"/>
            <a:pathLst>
              <a:path w="2586355" h="324485">
                <a:moveTo>
                  <a:pt x="2578507" y="324262"/>
                </a:moveTo>
                <a:lnTo>
                  <a:pt x="7769" y="324262"/>
                </a:lnTo>
                <a:lnTo>
                  <a:pt x="3476" y="324262"/>
                </a:lnTo>
                <a:lnTo>
                  <a:pt x="0" y="320775"/>
                </a:lnTo>
                <a:lnTo>
                  <a:pt x="0" y="316482"/>
                </a:lnTo>
                <a:lnTo>
                  <a:pt x="0" y="7779"/>
                </a:lnTo>
                <a:lnTo>
                  <a:pt x="0" y="3486"/>
                </a:lnTo>
                <a:lnTo>
                  <a:pt x="3476" y="0"/>
                </a:lnTo>
                <a:lnTo>
                  <a:pt x="7779" y="0"/>
                </a:lnTo>
                <a:lnTo>
                  <a:pt x="2578507" y="0"/>
                </a:lnTo>
                <a:lnTo>
                  <a:pt x="2582811" y="0"/>
                </a:lnTo>
                <a:lnTo>
                  <a:pt x="2586287" y="3486"/>
                </a:lnTo>
                <a:lnTo>
                  <a:pt x="2586287" y="7779"/>
                </a:lnTo>
                <a:lnTo>
                  <a:pt x="2586287" y="316482"/>
                </a:lnTo>
                <a:lnTo>
                  <a:pt x="2586287" y="320775"/>
                </a:lnTo>
                <a:lnTo>
                  <a:pt x="2582811" y="324262"/>
                </a:lnTo>
                <a:lnTo>
                  <a:pt x="2578507" y="324262"/>
                </a:lnTo>
                <a:close/>
              </a:path>
            </a:pathLst>
          </a:custGeom>
          <a:ln w="7999">
            <a:solidFill>
              <a:srgbClr val="0B63E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9426163" y="10773829"/>
            <a:ext cx="27686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01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306366" y="8280420"/>
            <a:ext cx="421386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229" dirty="0">
                <a:solidFill>
                  <a:srgbClr val="0947D1"/>
                </a:solidFill>
                <a:latin typeface="PMingLiU"/>
                <a:cs typeface="PMingLiU"/>
              </a:rPr>
              <a:t>敏捷开发模型</a:t>
            </a:r>
            <a:r>
              <a:rPr sz="2900" spc="135" dirty="0">
                <a:solidFill>
                  <a:srgbClr val="0947D1"/>
                </a:solidFill>
                <a:latin typeface="PMingLiU"/>
                <a:cs typeface="PMingLiU"/>
              </a:rPr>
              <a:t>（Scrum）</a:t>
            </a:r>
            <a:endParaRPr sz="29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8039" y="8280420"/>
            <a:ext cx="1872614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10" dirty="0">
                <a:solidFill>
                  <a:srgbClr val="0947D1"/>
                </a:solidFill>
                <a:latin typeface="PMingLiU"/>
                <a:cs typeface="PMingLiU"/>
              </a:rPr>
              <a:t>项目集概念</a:t>
            </a:r>
            <a:endParaRPr sz="29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7653" y="8280420"/>
            <a:ext cx="261112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10" dirty="0">
                <a:solidFill>
                  <a:srgbClr val="0947D1"/>
                </a:solidFill>
                <a:latin typeface="PMingLiU"/>
                <a:cs typeface="PMingLiU"/>
              </a:rPr>
              <a:t>瀑布式开发模型</a:t>
            </a:r>
            <a:endParaRPr sz="2900">
              <a:latin typeface="PMingLiU"/>
              <a:cs typeface="PMingLiU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4022" y="1345547"/>
            <a:ext cx="3157855" cy="7702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禅道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225">
              <a:lnSpc>
                <a:spcPct val="149000"/>
              </a:lnSpc>
              <a:spcBef>
                <a:spcPts val="95"/>
              </a:spcBef>
            </a:pPr>
            <a:r>
              <a:rPr spc="-5" dirty="0"/>
              <a:t>禅道经过多年的发展，深受大家喜爱，已经逐步成为产品研发管理领域的首选工具。我们的用户越来越多，大家对项目管理的要求也越来越高，对管理模式的需求也越来越多。</a:t>
            </a:r>
            <a:endParaRPr spc="-5" dirty="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/>
          </a:p>
          <a:p>
            <a:pPr marL="12700" marR="12700">
              <a:lnSpc>
                <a:spcPct val="149000"/>
              </a:lnSpc>
            </a:pPr>
            <a:r>
              <a:rPr dirty="0">
                <a:solidFill>
                  <a:srgbClr val="333333"/>
                </a:solidFill>
              </a:rPr>
              <a:t>我们全新推出了禅道旗舰版，在原有的敏捷开发模型</a:t>
            </a:r>
            <a:r>
              <a:rPr spc="175" dirty="0">
                <a:solidFill>
                  <a:srgbClr val="333333"/>
                </a:solidFill>
              </a:rPr>
              <a:t>（Scrum）</a:t>
            </a:r>
            <a:r>
              <a:rPr spc="85" dirty="0">
                <a:solidFill>
                  <a:srgbClr val="333333"/>
                </a:solidFill>
              </a:rPr>
              <a:t>之外，增加了瀑布式开发模型，适应更多的项目</a:t>
            </a:r>
            <a:r>
              <a:rPr spc="35" dirty="0">
                <a:solidFill>
                  <a:srgbClr val="333333"/>
                </a:solidFill>
              </a:rPr>
              <a:t>管</a:t>
            </a:r>
            <a:r>
              <a:rPr spc="-5" dirty="0">
                <a:solidFill>
                  <a:srgbClr val="333333"/>
                </a:solidFill>
              </a:rPr>
              <a:t>理场景。增加了项目集的概念，可以从企业战略层面进行规划管理。</a:t>
            </a:r>
            <a:endParaRPr spc="-5" dirty="0">
              <a:solidFill>
                <a:srgbClr val="333333"/>
              </a:solidFill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/>
          </a:p>
          <a:p>
            <a:pPr marL="12700" marR="5080">
              <a:lnSpc>
                <a:spcPct val="149000"/>
              </a:lnSpc>
            </a:pPr>
            <a:r>
              <a:rPr spc="75" dirty="0"/>
              <a:t>旗舰版可以完整覆盖软件项目管理各个流程，帮助企业快速建立起研发管理过程，更可以支持</a:t>
            </a:r>
            <a:r>
              <a:rPr spc="70" dirty="0"/>
              <a:t>CMMI</a:t>
            </a:r>
            <a:r>
              <a:rPr spc="75" dirty="0"/>
              <a:t>标准的落地</a:t>
            </a:r>
            <a:r>
              <a:rPr spc="25" dirty="0"/>
              <a:t>实</a:t>
            </a:r>
            <a:r>
              <a:rPr dirty="0"/>
              <a:t>施，帮助企业通过CMMI评估，提升研发管理能力</a:t>
            </a:r>
            <a:r>
              <a:rPr spc="-50" dirty="0"/>
              <a:t>。</a:t>
            </a:r>
            <a:endParaRPr spc="-50" dirty="0"/>
          </a:p>
        </p:txBody>
      </p:sp>
      <p:sp>
        <p:nvSpPr>
          <p:cNvPr id="7" name="object 7"/>
          <p:cNvSpPr txBox="1"/>
          <p:nvPr/>
        </p:nvSpPr>
        <p:spPr>
          <a:xfrm>
            <a:off x="7837156" y="7858156"/>
            <a:ext cx="5316855" cy="1187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759325" algn="l"/>
              </a:tabLst>
            </a:pPr>
            <a:r>
              <a:rPr sz="7600" b="1" spc="-50" dirty="0">
                <a:solidFill>
                  <a:srgbClr val="B9CEDD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7600" b="1" dirty="0">
                <a:solidFill>
                  <a:srgbClr val="B9CEDD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7600" b="1" spc="-120" dirty="0">
                <a:solidFill>
                  <a:srgbClr val="B9CEDD"/>
                </a:solidFill>
                <a:latin typeface="Trebuchet MS" panose="020B0603020202020204"/>
                <a:cs typeface="Trebuchet MS" panose="020B0603020202020204"/>
              </a:rPr>
              <a:t>+</a:t>
            </a:r>
            <a:endParaRPr sz="76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7592" y="3866733"/>
            <a:ext cx="4725035" cy="3412490"/>
          </a:xfrm>
          <a:prstGeom prst="rect">
            <a:avLst/>
          </a:prstGeom>
        </p:spPr>
        <p:txBody>
          <a:bodyPr vert="horz" wrap="square" lIns="0" tIns="503555" rIns="0" bIns="0" rtlCol="0">
            <a:spAutoFit/>
          </a:bodyPr>
          <a:lstStyle/>
          <a:p>
            <a:pPr marL="12700" marR="24130">
              <a:lnSpc>
                <a:spcPct val="75000"/>
              </a:lnSpc>
              <a:spcBef>
                <a:spcPts val="3965"/>
              </a:spcBef>
            </a:pPr>
            <a:r>
              <a:rPr sz="12700" spc="-650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DEV </a:t>
            </a:r>
            <a:r>
              <a:rPr sz="12700" spc="-670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TEAM</a:t>
            </a:r>
            <a:endParaRPr sz="1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37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017025" y="2578714"/>
            <a:ext cx="362966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CHAPTER</a:t>
            </a:r>
            <a:r>
              <a:rPr sz="5200" b="1" spc="-94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2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4</a:t>
            </a:r>
            <a:endParaRPr sz="5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0888" y="7461734"/>
            <a:ext cx="3474085" cy="1065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8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开发团</a:t>
            </a:r>
            <a:r>
              <a:rPr sz="68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队</a:t>
            </a:r>
            <a:endParaRPr sz="6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7153" y="7811307"/>
            <a:ext cx="2517775" cy="645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2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 敏</a:t>
            </a:r>
            <a:r>
              <a:rPr sz="40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捷模型</a:t>
            </a:r>
            <a:endParaRPr sz="4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801719" y="1093404"/>
            <a:ext cx="861060" cy="861060"/>
            <a:chOff x="14801719" y="1093404"/>
            <a:chExt cx="861060" cy="861060"/>
          </a:xfrm>
        </p:grpSpPr>
        <p:sp>
          <p:nvSpPr>
            <p:cNvPr id="7" name="object 7"/>
            <p:cNvSpPr/>
            <p:nvPr/>
          </p:nvSpPr>
          <p:spPr>
            <a:xfrm>
              <a:off x="14801719" y="1093404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37" y="0"/>
                  </a:moveTo>
                  <a:lnTo>
                    <a:pt x="383535" y="2525"/>
                  </a:lnTo>
                  <a:lnTo>
                    <a:pt x="338096" y="9927"/>
                  </a:lnTo>
                  <a:lnTo>
                    <a:pt x="294382" y="21943"/>
                  </a:lnTo>
                  <a:lnTo>
                    <a:pt x="252658" y="38309"/>
                  </a:lnTo>
                  <a:lnTo>
                    <a:pt x="213184" y="58765"/>
                  </a:lnTo>
                  <a:lnTo>
                    <a:pt x="176223" y="83046"/>
                  </a:lnTo>
                  <a:lnTo>
                    <a:pt x="142038" y="110891"/>
                  </a:lnTo>
                  <a:lnTo>
                    <a:pt x="110892" y="142037"/>
                  </a:lnTo>
                  <a:lnTo>
                    <a:pt x="83047" y="176221"/>
                  </a:lnTo>
                  <a:lnTo>
                    <a:pt x="58765" y="213181"/>
                  </a:lnTo>
                  <a:lnTo>
                    <a:pt x="38310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4"/>
                  </a:lnTo>
                  <a:lnTo>
                    <a:pt x="9927" y="522760"/>
                  </a:lnTo>
                  <a:lnTo>
                    <a:pt x="21943" y="566470"/>
                  </a:lnTo>
                  <a:lnTo>
                    <a:pt x="38310" y="608193"/>
                  </a:lnTo>
                  <a:lnTo>
                    <a:pt x="58765" y="647664"/>
                  </a:lnTo>
                  <a:lnTo>
                    <a:pt x="83047" y="684623"/>
                  </a:lnTo>
                  <a:lnTo>
                    <a:pt x="110892" y="718807"/>
                  </a:lnTo>
                  <a:lnTo>
                    <a:pt x="142038" y="749952"/>
                  </a:lnTo>
                  <a:lnTo>
                    <a:pt x="176223" y="777796"/>
                  </a:lnTo>
                  <a:lnTo>
                    <a:pt x="213184" y="802077"/>
                  </a:lnTo>
                  <a:lnTo>
                    <a:pt x="252658" y="822533"/>
                  </a:lnTo>
                  <a:lnTo>
                    <a:pt x="294382" y="838899"/>
                  </a:lnTo>
                  <a:lnTo>
                    <a:pt x="338096" y="850915"/>
                  </a:lnTo>
                  <a:lnTo>
                    <a:pt x="383535" y="858317"/>
                  </a:lnTo>
                  <a:lnTo>
                    <a:pt x="430437" y="860842"/>
                  </a:lnTo>
                  <a:lnTo>
                    <a:pt x="477337" y="858317"/>
                  </a:lnTo>
                  <a:lnTo>
                    <a:pt x="522774" y="850915"/>
                  </a:lnTo>
                  <a:lnTo>
                    <a:pt x="566486" y="838899"/>
                  </a:lnTo>
                  <a:lnTo>
                    <a:pt x="608209" y="822533"/>
                  </a:lnTo>
                  <a:lnTo>
                    <a:pt x="647682" y="802077"/>
                  </a:lnTo>
                  <a:lnTo>
                    <a:pt x="684642" y="777796"/>
                  </a:lnTo>
                  <a:lnTo>
                    <a:pt x="718826" y="749952"/>
                  </a:lnTo>
                  <a:lnTo>
                    <a:pt x="749972" y="718807"/>
                  </a:lnTo>
                  <a:lnTo>
                    <a:pt x="777817" y="684623"/>
                  </a:lnTo>
                  <a:lnTo>
                    <a:pt x="802098" y="647664"/>
                  </a:lnTo>
                  <a:lnTo>
                    <a:pt x="822553" y="608193"/>
                  </a:lnTo>
                  <a:lnTo>
                    <a:pt x="838920" y="566470"/>
                  </a:lnTo>
                  <a:lnTo>
                    <a:pt x="850936" y="522760"/>
                  </a:lnTo>
                  <a:lnTo>
                    <a:pt x="858338" y="477324"/>
                  </a:lnTo>
                  <a:lnTo>
                    <a:pt x="860863" y="430426"/>
                  </a:lnTo>
                  <a:lnTo>
                    <a:pt x="858338" y="383526"/>
                  </a:lnTo>
                  <a:lnTo>
                    <a:pt x="850936" y="338089"/>
                  </a:lnTo>
                  <a:lnTo>
                    <a:pt x="838920" y="294377"/>
                  </a:lnTo>
                  <a:lnTo>
                    <a:pt x="822553" y="252654"/>
                  </a:lnTo>
                  <a:lnTo>
                    <a:pt x="802098" y="213181"/>
                  </a:lnTo>
                  <a:lnTo>
                    <a:pt x="777817" y="176221"/>
                  </a:lnTo>
                  <a:lnTo>
                    <a:pt x="749972" y="142037"/>
                  </a:lnTo>
                  <a:lnTo>
                    <a:pt x="718826" y="110891"/>
                  </a:lnTo>
                  <a:lnTo>
                    <a:pt x="684642" y="83046"/>
                  </a:lnTo>
                  <a:lnTo>
                    <a:pt x="647682" y="58765"/>
                  </a:lnTo>
                  <a:lnTo>
                    <a:pt x="608209" y="38309"/>
                  </a:lnTo>
                  <a:lnTo>
                    <a:pt x="566486" y="21943"/>
                  </a:lnTo>
                  <a:lnTo>
                    <a:pt x="522774" y="9927"/>
                  </a:lnTo>
                  <a:lnTo>
                    <a:pt x="477337" y="2525"/>
                  </a:lnTo>
                  <a:lnTo>
                    <a:pt x="43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843296" y="1135528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500" y="0"/>
                  </a:moveTo>
                  <a:lnTo>
                    <a:pt x="339261" y="2540"/>
                  </a:lnTo>
                  <a:lnTo>
                    <a:pt x="291954" y="11430"/>
                  </a:lnTo>
                  <a:lnTo>
                    <a:pt x="246931" y="26670"/>
                  </a:lnTo>
                  <a:lnTo>
                    <a:pt x="204547" y="45720"/>
                  </a:lnTo>
                  <a:lnTo>
                    <a:pt x="165152" y="69850"/>
                  </a:lnTo>
                  <a:lnTo>
                    <a:pt x="129100" y="99060"/>
                  </a:lnTo>
                  <a:lnTo>
                    <a:pt x="96742" y="130810"/>
                  </a:lnTo>
                  <a:lnTo>
                    <a:pt x="68431" y="167640"/>
                  </a:lnTo>
                  <a:lnTo>
                    <a:pt x="44519" y="207010"/>
                  </a:lnTo>
                  <a:lnTo>
                    <a:pt x="25360" y="248920"/>
                  </a:lnTo>
                  <a:lnTo>
                    <a:pt x="11304" y="294640"/>
                  </a:lnTo>
                  <a:lnTo>
                    <a:pt x="2705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11" y="439420"/>
                  </a:lnTo>
                  <a:lnTo>
                    <a:pt x="12002" y="486410"/>
                  </a:lnTo>
                  <a:lnTo>
                    <a:pt x="26253" y="530860"/>
                  </a:lnTo>
                  <a:lnTo>
                    <a:pt x="45523" y="572770"/>
                  </a:lnTo>
                  <a:lnTo>
                    <a:pt x="69475" y="612140"/>
                  </a:lnTo>
                  <a:lnTo>
                    <a:pt x="97771" y="647700"/>
                  </a:lnTo>
                  <a:lnTo>
                    <a:pt x="130072" y="680720"/>
                  </a:lnTo>
                  <a:lnTo>
                    <a:pt x="166042" y="708660"/>
                  </a:lnTo>
                  <a:lnTo>
                    <a:pt x="205340" y="732790"/>
                  </a:lnTo>
                  <a:lnTo>
                    <a:pt x="247630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3" y="774700"/>
                  </a:lnTo>
                  <a:lnTo>
                    <a:pt x="486680" y="765810"/>
                  </a:lnTo>
                  <a:lnTo>
                    <a:pt x="531952" y="750570"/>
                  </a:lnTo>
                  <a:lnTo>
                    <a:pt x="574432" y="731520"/>
                  </a:lnTo>
                  <a:lnTo>
                    <a:pt x="601986" y="713740"/>
                  </a:lnTo>
                  <a:lnTo>
                    <a:pt x="339078" y="713740"/>
                  </a:lnTo>
                  <a:lnTo>
                    <a:pt x="292890" y="708660"/>
                  </a:lnTo>
                  <a:lnTo>
                    <a:pt x="248396" y="697230"/>
                  </a:lnTo>
                  <a:lnTo>
                    <a:pt x="205765" y="680720"/>
                  </a:lnTo>
                  <a:lnTo>
                    <a:pt x="165167" y="657860"/>
                  </a:lnTo>
                  <a:lnTo>
                    <a:pt x="109365" y="608330"/>
                  </a:lnTo>
                  <a:lnTo>
                    <a:pt x="67991" y="538480"/>
                  </a:lnTo>
                  <a:lnTo>
                    <a:pt x="60364" y="519430"/>
                  </a:lnTo>
                  <a:lnTo>
                    <a:pt x="163417" y="519430"/>
                  </a:lnTo>
                  <a:lnTo>
                    <a:pt x="164759" y="514350"/>
                  </a:lnTo>
                  <a:lnTo>
                    <a:pt x="164461" y="505460"/>
                  </a:lnTo>
                  <a:lnTo>
                    <a:pt x="163013" y="495300"/>
                  </a:lnTo>
                  <a:lnTo>
                    <a:pt x="161018" y="486410"/>
                  </a:lnTo>
                  <a:lnTo>
                    <a:pt x="159083" y="477520"/>
                  </a:lnTo>
                  <a:lnTo>
                    <a:pt x="156031" y="459740"/>
                  </a:lnTo>
                  <a:lnTo>
                    <a:pt x="153720" y="441960"/>
                  </a:lnTo>
                  <a:lnTo>
                    <a:pt x="152401" y="424180"/>
                  </a:lnTo>
                  <a:lnTo>
                    <a:pt x="152330" y="406400"/>
                  </a:lnTo>
                  <a:lnTo>
                    <a:pt x="155065" y="381000"/>
                  </a:lnTo>
                  <a:lnTo>
                    <a:pt x="156150" y="377190"/>
                  </a:lnTo>
                  <a:lnTo>
                    <a:pt x="44406" y="377190"/>
                  </a:lnTo>
                  <a:lnTo>
                    <a:pt x="44219" y="364490"/>
                  </a:lnTo>
                  <a:lnTo>
                    <a:pt x="44327" y="356870"/>
                  </a:lnTo>
                  <a:lnTo>
                    <a:pt x="44818" y="345440"/>
                  </a:lnTo>
                  <a:lnTo>
                    <a:pt x="52641" y="292100"/>
                  </a:lnTo>
                  <a:lnTo>
                    <a:pt x="66384" y="246380"/>
                  </a:lnTo>
                  <a:lnTo>
                    <a:pt x="98731" y="186690"/>
                  </a:lnTo>
                  <a:lnTo>
                    <a:pt x="126771" y="157480"/>
                  </a:lnTo>
                  <a:lnTo>
                    <a:pt x="160586" y="133350"/>
                  </a:lnTo>
                  <a:lnTo>
                    <a:pt x="200454" y="116840"/>
                  </a:lnTo>
                  <a:lnTo>
                    <a:pt x="243985" y="107950"/>
                  </a:lnTo>
                  <a:lnTo>
                    <a:pt x="287517" y="105410"/>
                  </a:lnTo>
                  <a:lnTo>
                    <a:pt x="655366" y="105410"/>
                  </a:lnTo>
                  <a:lnTo>
                    <a:pt x="649161" y="99060"/>
                  </a:lnTo>
                  <a:lnTo>
                    <a:pt x="613140" y="71120"/>
                  </a:lnTo>
                  <a:lnTo>
                    <a:pt x="573700" y="45720"/>
                  </a:lnTo>
                  <a:lnTo>
                    <a:pt x="531180" y="26670"/>
                  </a:lnTo>
                  <a:lnTo>
                    <a:pt x="485916" y="11430"/>
                  </a:lnTo>
                  <a:lnTo>
                    <a:pt x="438243" y="2540"/>
                  </a:lnTo>
                  <a:lnTo>
                    <a:pt x="38850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6" y="388620"/>
                  </a:lnTo>
                  <a:lnTo>
                    <a:pt x="476071" y="392430"/>
                  </a:lnTo>
                  <a:lnTo>
                    <a:pt x="505429" y="403860"/>
                  </a:lnTo>
                  <a:lnTo>
                    <a:pt x="537964" y="424180"/>
                  </a:lnTo>
                  <a:lnTo>
                    <a:pt x="581894" y="480060"/>
                  </a:lnTo>
                  <a:lnTo>
                    <a:pt x="591636" y="518160"/>
                  </a:lnTo>
                  <a:lnTo>
                    <a:pt x="592388" y="547370"/>
                  </a:lnTo>
                  <a:lnTo>
                    <a:pt x="587192" y="574040"/>
                  </a:lnTo>
                  <a:lnTo>
                    <a:pt x="560799" y="624840"/>
                  </a:lnTo>
                  <a:lnTo>
                    <a:pt x="517994" y="666750"/>
                  </a:lnTo>
                  <a:lnTo>
                    <a:pt x="465514" y="694690"/>
                  </a:lnTo>
                  <a:lnTo>
                    <a:pt x="403329" y="711200"/>
                  </a:lnTo>
                  <a:lnTo>
                    <a:pt x="371433" y="713740"/>
                  </a:lnTo>
                  <a:lnTo>
                    <a:pt x="601986" y="713740"/>
                  </a:lnTo>
                  <a:lnTo>
                    <a:pt x="649714" y="678180"/>
                  </a:lnTo>
                  <a:lnTo>
                    <a:pt x="681863" y="645160"/>
                  </a:lnTo>
                  <a:lnTo>
                    <a:pt x="709917" y="608330"/>
                  </a:lnTo>
                  <a:lnTo>
                    <a:pt x="733548" y="568960"/>
                  </a:lnTo>
                  <a:lnTo>
                    <a:pt x="752432" y="527050"/>
                  </a:lnTo>
                  <a:lnTo>
                    <a:pt x="766243" y="482600"/>
                  </a:lnTo>
                  <a:lnTo>
                    <a:pt x="774653" y="436880"/>
                  </a:lnTo>
                  <a:lnTo>
                    <a:pt x="776394" y="406400"/>
                  </a:lnTo>
                  <a:lnTo>
                    <a:pt x="606532" y="406400"/>
                  </a:lnTo>
                  <a:lnTo>
                    <a:pt x="584718" y="403860"/>
                  </a:lnTo>
                  <a:lnTo>
                    <a:pt x="563500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5" y="340360"/>
                  </a:lnTo>
                  <a:lnTo>
                    <a:pt x="269028" y="364490"/>
                  </a:lnTo>
                  <a:lnTo>
                    <a:pt x="237568" y="392430"/>
                  </a:lnTo>
                  <a:lnTo>
                    <a:pt x="216129" y="429260"/>
                  </a:lnTo>
                  <a:lnTo>
                    <a:pt x="207739" y="481330"/>
                  </a:lnTo>
                  <a:lnTo>
                    <a:pt x="211679" y="508000"/>
                  </a:lnTo>
                  <a:lnTo>
                    <a:pt x="237730" y="563880"/>
                  </a:lnTo>
                  <a:lnTo>
                    <a:pt x="287822" y="607060"/>
                  </a:lnTo>
                  <a:lnTo>
                    <a:pt x="333164" y="623570"/>
                  </a:lnTo>
                  <a:lnTo>
                    <a:pt x="359937" y="628650"/>
                  </a:lnTo>
                  <a:lnTo>
                    <a:pt x="373517" y="628650"/>
                  </a:lnTo>
                  <a:lnTo>
                    <a:pt x="413626" y="623570"/>
                  </a:lnTo>
                  <a:lnTo>
                    <a:pt x="445899" y="605790"/>
                  </a:lnTo>
                  <a:lnTo>
                    <a:pt x="468400" y="577850"/>
                  </a:lnTo>
                  <a:lnTo>
                    <a:pt x="369559" y="577850"/>
                  </a:lnTo>
                  <a:lnTo>
                    <a:pt x="364009" y="576580"/>
                  </a:lnTo>
                  <a:lnTo>
                    <a:pt x="321432" y="546100"/>
                  </a:lnTo>
                  <a:lnTo>
                    <a:pt x="305833" y="502920"/>
                  </a:lnTo>
                  <a:lnTo>
                    <a:pt x="305101" y="483870"/>
                  </a:lnTo>
                  <a:lnTo>
                    <a:pt x="307350" y="466090"/>
                  </a:lnTo>
                  <a:lnTo>
                    <a:pt x="335342" y="419100"/>
                  </a:lnTo>
                  <a:lnTo>
                    <a:pt x="384375" y="393700"/>
                  </a:lnTo>
                  <a:lnTo>
                    <a:pt x="415299" y="388620"/>
                  </a:lnTo>
                  <a:lnTo>
                    <a:pt x="540113" y="388620"/>
                  </a:lnTo>
                  <a:lnTo>
                    <a:pt x="519546" y="378460"/>
                  </a:lnTo>
                  <a:lnTo>
                    <a:pt x="449650" y="347980"/>
                  </a:lnTo>
                  <a:lnTo>
                    <a:pt x="429030" y="341630"/>
                  </a:lnTo>
                  <a:lnTo>
                    <a:pt x="408108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5" y="468630"/>
                  </a:lnTo>
                  <a:lnTo>
                    <a:pt x="394657" y="469900"/>
                  </a:lnTo>
                  <a:lnTo>
                    <a:pt x="383864" y="472440"/>
                  </a:lnTo>
                  <a:lnTo>
                    <a:pt x="373569" y="478790"/>
                  </a:lnTo>
                  <a:lnTo>
                    <a:pt x="354534" y="499110"/>
                  </a:lnTo>
                  <a:lnTo>
                    <a:pt x="346589" y="525780"/>
                  </a:lnTo>
                  <a:lnTo>
                    <a:pt x="352087" y="552450"/>
                  </a:lnTo>
                  <a:lnTo>
                    <a:pt x="373380" y="575310"/>
                  </a:lnTo>
                  <a:lnTo>
                    <a:pt x="374239" y="576580"/>
                  </a:lnTo>
                  <a:lnTo>
                    <a:pt x="375045" y="576580"/>
                  </a:lnTo>
                  <a:lnTo>
                    <a:pt x="377443" y="577850"/>
                  </a:lnTo>
                  <a:lnTo>
                    <a:pt x="468400" y="577850"/>
                  </a:lnTo>
                  <a:lnTo>
                    <a:pt x="479189" y="535940"/>
                  </a:lnTo>
                  <a:lnTo>
                    <a:pt x="476020" y="510540"/>
                  </a:lnTo>
                  <a:lnTo>
                    <a:pt x="463181" y="488950"/>
                  </a:lnTo>
                  <a:lnTo>
                    <a:pt x="442910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17" y="519430"/>
                  </a:moveTo>
                  <a:lnTo>
                    <a:pt x="60364" y="519430"/>
                  </a:lnTo>
                  <a:lnTo>
                    <a:pt x="66228" y="524510"/>
                  </a:lnTo>
                  <a:lnTo>
                    <a:pt x="70866" y="528320"/>
                  </a:lnTo>
                  <a:lnTo>
                    <a:pt x="75683" y="533400"/>
                  </a:lnTo>
                  <a:lnTo>
                    <a:pt x="85498" y="539750"/>
                  </a:lnTo>
                  <a:lnTo>
                    <a:pt x="95914" y="546100"/>
                  </a:lnTo>
                  <a:lnTo>
                    <a:pt x="107124" y="551180"/>
                  </a:lnTo>
                  <a:lnTo>
                    <a:pt x="119325" y="553720"/>
                  </a:lnTo>
                  <a:lnTo>
                    <a:pt x="135960" y="551180"/>
                  </a:lnTo>
                  <a:lnTo>
                    <a:pt x="150225" y="543560"/>
                  </a:lnTo>
                  <a:lnTo>
                    <a:pt x="160398" y="530860"/>
                  </a:lnTo>
                  <a:lnTo>
                    <a:pt x="163417" y="519430"/>
                  </a:lnTo>
                  <a:close/>
                </a:path>
                <a:path w="777875" h="777239">
                  <a:moveTo>
                    <a:pt x="712669" y="173990"/>
                  </a:moveTo>
                  <a:lnTo>
                    <a:pt x="682177" y="173990"/>
                  </a:lnTo>
                  <a:lnTo>
                    <a:pt x="687481" y="182880"/>
                  </a:lnTo>
                  <a:lnTo>
                    <a:pt x="692135" y="191770"/>
                  </a:lnTo>
                  <a:lnTo>
                    <a:pt x="709520" y="231140"/>
                  </a:lnTo>
                  <a:lnTo>
                    <a:pt x="721189" y="280670"/>
                  </a:lnTo>
                  <a:lnTo>
                    <a:pt x="722116" y="307340"/>
                  </a:lnTo>
                  <a:lnTo>
                    <a:pt x="720276" y="326390"/>
                  </a:lnTo>
                  <a:lnTo>
                    <a:pt x="706096" y="364490"/>
                  </a:lnTo>
                  <a:lnTo>
                    <a:pt x="662746" y="397510"/>
                  </a:lnTo>
                  <a:lnTo>
                    <a:pt x="629132" y="406400"/>
                  </a:lnTo>
                  <a:lnTo>
                    <a:pt x="776394" y="406400"/>
                  </a:lnTo>
                  <a:lnTo>
                    <a:pt x="777264" y="391160"/>
                  </a:lnTo>
                  <a:lnTo>
                    <a:pt x="777266" y="388620"/>
                  </a:lnTo>
                  <a:lnTo>
                    <a:pt x="774666" y="341630"/>
                  </a:lnTo>
                  <a:lnTo>
                    <a:pt x="766221" y="294640"/>
                  </a:lnTo>
                  <a:lnTo>
                    <a:pt x="752338" y="250190"/>
                  </a:lnTo>
                  <a:lnTo>
                    <a:pt x="733353" y="208280"/>
                  </a:lnTo>
                  <a:lnTo>
                    <a:pt x="712669" y="173990"/>
                  </a:lnTo>
                  <a:close/>
                </a:path>
                <a:path w="777875" h="777239">
                  <a:moveTo>
                    <a:pt x="195488" y="215900"/>
                  </a:moveTo>
                  <a:lnTo>
                    <a:pt x="181874" y="215900"/>
                  </a:lnTo>
                  <a:lnTo>
                    <a:pt x="168214" y="218440"/>
                  </a:lnTo>
                  <a:lnTo>
                    <a:pt x="128274" y="236220"/>
                  </a:lnTo>
                  <a:lnTo>
                    <a:pt x="96572" y="265430"/>
                  </a:lnTo>
                  <a:lnTo>
                    <a:pt x="66099" y="314960"/>
                  </a:lnTo>
                  <a:lnTo>
                    <a:pt x="46699" y="370840"/>
                  </a:lnTo>
                  <a:lnTo>
                    <a:pt x="46186" y="372110"/>
                  </a:lnTo>
                  <a:lnTo>
                    <a:pt x="46207" y="374650"/>
                  </a:lnTo>
                  <a:lnTo>
                    <a:pt x="44406" y="377190"/>
                  </a:lnTo>
                  <a:lnTo>
                    <a:pt x="156150" y="377190"/>
                  </a:lnTo>
                  <a:lnTo>
                    <a:pt x="173702" y="334010"/>
                  </a:lnTo>
                  <a:lnTo>
                    <a:pt x="207851" y="300990"/>
                  </a:lnTo>
                  <a:lnTo>
                    <a:pt x="230327" y="284480"/>
                  </a:lnTo>
                  <a:lnTo>
                    <a:pt x="234903" y="279400"/>
                  </a:lnTo>
                  <a:lnTo>
                    <a:pt x="238526" y="274320"/>
                  </a:lnTo>
                  <a:lnTo>
                    <a:pt x="244811" y="259080"/>
                  </a:lnTo>
                  <a:lnTo>
                    <a:pt x="243928" y="243840"/>
                  </a:lnTo>
                  <a:lnTo>
                    <a:pt x="236304" y="231140"/>
                  </a:lnTo>
                  <a:lnTo>
                    <a:pt x="222369" y="220980"/>
                  </a:lnTo>
                  <a:lnTo>
                    <a:pt x="209004" y="217170"/>
                  </a:lnTo>
                  <a:lnTo>
                    <a:pt x="195488" y="215900"/>
                  </a:lnTo>
                  <a:close/>
                </a:path>
                <a:path w="777875" h="777239">
                  <a:moveTo>
                    <a:pt x="655366" y="105410"/>
                  </a:moveTo>
                  <a:lnTo>
                    <a:pt x="287517" y="105410"/>
                  </a:lnTo>
                  <a:lnTo>
                    <a:pt x="330950" y="109220"/>
                  </a:lnTo>
                  <a:lnTo>
                    <a:pt x="374187" y="120650"/>
                  </a:lnTo>
                  <a:lnTo>
                    <a:pt x="419229" y="142240"/>
                  </a:lnTo>
                  <a:lnTo>
                    <a:pt x="458969" y="172720"/>
                  </a:lnTo>
                  <a:lnTo>
                    <a:pt x="497781" y="213360"/>
                  </a:lnTo>
                  <a:lnTo>
                    <a:pt x="534025" y="256540"/>
                  </a:lnTo>
                  <a:lnTo>
                    <a:pt x="544693" y="267970"/>
                  </a:lnTo>
                  <a:lnTo>
                    <a:pt x="580484" y="300990"/>
                  </a:lnTo>
                  <a:lnTo>
                    <a:pt x="630471" y="320040"/>
                  </a:lnTo>
                  <a:lnTo>
                    <a:pt x="648744" y="321310"/>
                  </a:lnTo>
                  <a:lnTo>
                    <a:pt x="667566" y="317500"/>
                  </a:lnTo>
                  <a:lnTo>
                    <a:pt x="681202" y="308610"/>
                  </a:lnTo>
                  <a:lnTo>
                    <a:pt x="690219" y="294640"/>
                  </a:lnTo>
                  <a:lnTo>
                    <a:pt x="695182" y="276860"/>
                  </a:lnTo>
                  <a:lnTo>
                    <a:pt x="696805" y="259080"/>
                  </a:lnTo>
                  <a:lnTo>
                    <a:pt x="696316" y="242570"/>
                  </a:lnTo>
                  <a:lnTo>
                    <a:pt x="694157" y="224790"/>
                  </a:lnTo>
                  <a:lnTo>
                    <a:pt x="690774" y="208280"/>
                  </a:lnTo>
                  <a:lnTo>
                    <a:pt x="688836" y="200660"/>
                  </a:lnTo>
                  <a:lnTo>
                    <a:pt x="686743" y="191770"/>
                  </a:lnTo>
                  <a:lnTo>
                    <a:pt x="682177" y="173990"/>
                  </a:lnTo>
                  <a:lnTo>
                    <a:pt x="712669" y="173990"/>
                  </a:lnTo>
                  <a:lnTo>
                    <a:pt x="709605" y="168910"/>
                  </a:lnTo>
                  <a:lnTo>
                    <a:pt x="681429" y="132080"/>
                  </a:lnTo>
                  <a:lnTo>
                    <a:pt x="655366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5928547" y="980360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46909" y="5821617"/>
            <a:ext cx="142240" cy="1911350"/>
            <a:chOff x="13246909" y="5821617"/>
            <a:chExt cx="142240" cy="1911350"/>
          </a:xfrm>
        </p:grpSpPr>
        <p:sp>
          <p:nvSpPr>
            <p:cNvPr id="3" name="object 3"/>
            <p:cNvSpPr/>
            <p:nvPr/>
          </p:nvSpPr>
          <p:spPr>
            <a:xfrm>
              <a:off x="13317974" y="5923897"/>
              <a:ext cx="0" cy="1757680"/>
            </a:xfrm>
            <a:custGeom>
              <a:avLst/>
              <a:gdLst/>
              <a:ahLst/>
              <a:cxnLst/>
              <a:rect l="l" t="t" r="r" b="b"/>
              <a:pathLst>
                <a:path h="1757679">
                  <a:moveTo>
                    <a:pt x="0" y="1757642"/>
                  </a:moveTo>
                  <a:lnTo>
                    <a:pt x="0" y="0"/>
                  </a:lnTo>
                </a:path>
              </a:pathLst>
            </a:custGeom>
            <a:ln w="4751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264385" y="7625270"/>
              <a:ext cx="107179" cy="1071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246909" y="5821617"/>
              <a:ext cx="142240" cy="123189"/>
            </a:xfrm>
            <a:custGeom>
              <a:avLst/>
              <a:gdLst/>
              <a:ahLst/>
              <a:cxnLst/>
              <a:rect l="l" t="t" r="r" b="b"/>
              <a:pathLst>
                <a:path w="142240" h="123189">
                  <a:moveTo>
                    <a:pt x="71065" y="0"/>
                  </a:moveTo>
                  <a:lnTo>
                    <a:pt x="0" y="123074"/>
                  </a:lnTo>
                  <a:lnTo>
                    <a:pt x="142142" y="123074"/>
                  </a:lnTo>
                  <a:lnTo>
                    <a:pt x="71065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9433553" y="3406504"/>
            <a:ext cx="660400" cy="2692400"/>
            <a:chOff x="9433553" y="3406504"/>
            <a:chExt cx="660400" cy="2692400"/>
          </a:xfrm>
        </p:grpSpPr>
        <p:sp>
          <p:nvSpPr>
            <p:cNvPr id="7" name="object 7"/>
            <p:cNvSpPr/>
            <p:nvPr/>
          </p:nvSpPr>
          <p:spPr>
            <a:xfrm>
              <a:off x="9582464" y="3406504"/>
              <a:ext cx="362585" cy="2406650"/>
            </a:xfrm>
            <a:custGeom>
              <a:avLst/>
              <a:gdLst/>
              <a:ahLst/>
              <a:cxnLst/>
              <a:rect l="l" t="t" r="r" b="b"/>
              <a:pathLst>
                <a:path w="362584" h="2406650">
                  <a:moveTo>
                    <a:pt x="0" y="2406272"/>
                  </a:moveTo>
                  <a:lnTo>
                    <a:pt x="362208" y="2406272"/>
                  </a:lnTo>
                  <a:lnTo>
                    <a:pt x="362208" y="0"/>
                  </a:lnTo>
                  <a:lnTo>
                    <a:pt x="0" y="0"/>
                  </a:lnTo>
                  <a:lnTo>
                    <a:pt x="0" y="2406272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33553" y="5768527"/>
              <a:ext cx="660400" cy="330200"/>
            </a:xfrm>
            <a:custGeom>
              <a:avLst/>
              <a:gdLst/>
              <a:ahLst/>
              <a:cxnLst/>
              <a:rect l="l" t="t" r="r" b="b"/>
              <a:pathLst>
                <a:path w="660400" h="330200">
                  <a:moveTo>
                    <a:pt x="660032" y="0"/>
                  </a:moveTo>
                  <a:lnTo>
                    <a:pt x="0" y="0"/>
                  </a:lnTo>
                  <a:lnTo>
                    <a:pt x="330010" y="329937"/>
                  </a:lnTo>
                  <a:lnTo>
                    <a:pt x="660032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2588954" y="2526341"/>
            <a:ext cx="1458595" cy="568325"/>
          </a:xfrm>
          <a:custGeom>
            <a:avLst/>
            <a:gdLst/>
            <a:ahLst/>
            <a:cxnLst/>
            <a:rect l="l" t="t" r="r" b="b"/>
            <a:pathLst>
              <a:path w="1458594" h="568325">
                <a:moveTo>
                  <a:pt x="1427736" y="568223"/>
                </a:moveTo>
                <a:lnTo>
                  <a:pt x="30302" y="568223"/>
                </a:lnTo>
                <a:lnTo>
                  <a:pt x="18508" y="565841"/>
                </a:lnTo>
                <a:lnTo>
                  <a:pt x="8876" y="559346"/>
                </a:lnTo>
                <a:lnTo>
                  <a:pt x="2381" y="549714"/>
                </a:lnTo>
                <a:lnTo>
                  <a:pt x="0" y="537920"/>
                </a:lnTo>
                <a:lnTo>
                  <a:pt x="0" y="30302"/>
                </a:lnTo>
                <a:lnTo>
                  <a:pt x="2381" y="18508"/>
                </a:lnTo>
                <a:lnTo>
                  <a:pt x="8876" y="8876"/>
                </a:lnTo>
                <a:lnTo>
                  <a:pt x="18508" y="2381"/>
                </a:lnTo>
                <a:lnTo>
                  <a:pt x="30302" y="0"/>
                </a:lnTo>
                <a:lnTo>
                  <a:pt x="1427736" y="0"/>
                </a:lnTo>
                <a:lnTo>
                  <a:pt x="1439534" y="2381"/>
                </a:lnTo>
                <a:lnTo>
                  <a:pt x="1449166" y="8876"/>
                </a:lnTo>
                <a:lnTo>
                  <a:pt x="1455659" y="18508"/>
                </a:lnTo>
                <a:lnTo>
                  <a:pt x="1458039" y="30302"/>
                </a:lnTo>
                <a:lnTo>
                  <a:pt x="1458039" y="537920"/>
                </a:lnTo>
                <a:lnTo>
                  <a:pt x="1455659" y="549714"/>
                </a:lnTo>
                <a:lnTo>
                  <a:pt x="1449166" y="559346"/>
                </a:lnTo>
                <a:lnTo>
                  <a:pt x="1439534" y="565841"/>
                </a:lnTo>
                <a:lnTo>
                  <a:pt x="1427736" y="568223"/>
                </a:lnTo>
                <a:close/>
              </a:path>
            </a:pathLst>
          </a:custGeom>
          <a:ln w="27391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9575142" y="7238673"/>
            <a:ext cx="3014345" cy="1504315"/>
            <a:chOff x="9575142" y="7238673"/>
            <a:chExt cx="3014345" cy="1504315"/>
          </a:xfrm>
        </p:grpSpPr>
        <p:sp>
          <p:nvSpPr>
            <p:cNvPr id="11" name="object 11"/>
            <p:cNvSpPr/>
            <p:nvPr/>
          </p:nvSpPr>
          <p:spPr>
            <a:xfrm>
              <a:off x="9756247" y="7419778"/>
              <a:ext cx="2547620" cy="993140"/>
            </a:xfrm>
            <a:custGeom>
              <a:avLst/>
              <a:gdLst/>
              <a:ahLst/>
              <a:cxnLst/>
              <a:rect l="l" t="t" r="r" b="b"/>
              <a:pathLst>
                <a:path w="2547620" h="993140">
                  <a:moveTo>
                    <a:pt x="0" y="0"/>
                  </a:moveTo>
                  <a:lnTo>
                    <a:pt x="0" y="626096"/>
                  </a:lnTo>
                  <a:lnTo>
                    <a:pt x="2858" y="672112"/>
                  </a:lnTo>
                  <a:lnTo>
                    <a:pt x="11204" y="716422"/>
                  </a:lnTo>
                  <a:lnTo>
                    <a:pt x="24693" y="758683"/>
                  </a:lnTo>
                  <a:lnTo>
                    <a:pt x="42982" y="798551"/>
                  </a:lnTo>
                  <a:lnTo>
                    <a:pt x="65727" y="835682"/>
                  </a:lnTo>
                  <a:lnTo>
                    <a:pt x="92583" y="869732"/>
                  </a:lnTo>
                  <a:lnTo>
                    <a:pt x="123209" y="900358"/>
                  </a:lnTo>
                  <a:lnTo>
                    <a:pt x="157258" y="927215"/>
                  </a:lnTo>
                  <a:lnTo>
                    <a:pt x="194388" y="949961"/>
                  </a:lnTo>
                  <a:lnTo>
                    <a:pt x="234255" y="968250"/>
                  </a:lnTo>
                  <a:lnTo>
                    <a:pt x="276514" y="981739"/>
                  </a:lnTo>
                  <a:lnTo>
                    <a:pt x="320823" y="990085"/>
                  </a:lnTo>
                  <a:lnTo>
                    <a:pt x="366836" y="992943"/>
                  </a:lnTo>
                  <a:lnTo>
                    <a:pt x="2547021" y="992943"/>
                  </a:lnTo>
                </a:path>
              </a:pathLst>
            </a:custGeom>
            <a:ln w="362208">
              <a:solidFill>
                <a:srgbClr val="0947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259024" y="8082695"/>
              <a:ext cx="330200" cy="660400"/>
            </a:xfrm>
            <a:custGeom>
              <a:avLst/>
              <a:gdLst/>
              <a:ahLst/>
              <a:cxnLst/>
              <a:rect l="l" t="t" r="r" b="b"/>
              <a:pathLst>
                <a:path w="330200" h="660400">
                  <a:moveTo>
                    <a:pt x="0" y="0"/>
                  </a:moveTo>
                  <a:lnTo>
                    <a:pt x="0" y="660032"/>
                  </a:lnTo>
                  <a:lnTo>
                    <a:pt x="329937" y="330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3224053" y="2631052"/>
            <a:ext cx="5327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宋体" panose="02010600030101010101" pitchFamily="2" charset="-122"/>
                <a:cs typeface="宋体" panose="02010600030101010101" pitchFamily="2" charset="-122"/>
              </a:rPr>
              <a:t>版</a:t>
            </a:r>
            <a:r>
              <a:rPr sz="2000" spc="-50" dirty="0">
                <a:latin typeface="宋体" panose="02010600030101010101" pitchFamily="2" charset="-122"/>
                <a:cs typeface="宋体" panose="02010600030101010101" pitchFamily="2" charset="-122"/>
              </a:rPr>
              <a:t>本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906391" y="2526341"/>
            <a:ext cx="1868805" cy="568325"/>
          </a:xfrm>
          <a:custGeom>
            <a:avLst/>
            <a:gdLst/>
            <a:ahLst/>
            <a:cxnLst/>
            <a:rect l="l" t="t" r="r" b="b"/>
            <a:pathLst>
              <a:path w="1868805" h="568325">
                <a:moveTo>
                  <a:pt x="1834017" y="568223"/>
                </a:moveTo>
                <a:lnTo>
                  <a:pt x="34292" y="568223"/>
                </a:lnTo>
                <a:lnTo>
                  <a:pt x="20947" y="565527"/>
                </a:lnTo>
                <a:lnTo>
                  <a:pt x="10046" y="558176"/>
                </a:lnTo>
                <a:lnTo>
                  <a:pt x="2695" y="547276"/>
                </a:lnTo>
                <a:lnTo>
                  <a:pt x="0" y="533931"/>
                </a:lnTo>
                <a:lnTo>
                  <a:pt x="0" y="34302"/>
                </a:lnTo>
                <a:lnTo>
                  <a:pt x="2695" y="20951"/>
                </a:lnTo>
                <a:lnTo>
                  <a:pt x="10046" y="10048"/>
                </a:lnTo>
                <a:lnTo>
                  <a:pt x="20947" y="2696"/>
                </a:lnTo>
                <a:lnTo>
                  <a:pt x="34292" y="0"/>
                </a:lnTo>
                <a:lnTo>
                  <a:pt x="1834017" y="0"/>
                </a:lnTo>
                <a:lnTo>
                  <a:pt x="1847366" y="2696"/>
                </a:lnTo>
                <a:lnTo>
                  <a:pt x="1858266" y="10048"/>
                </a:lnTo>
                <a:lnTo>
                  <a:pt x="1865615" y="20951"/>
                </a:lnTo>
                <a:lnTo>
                  <a:pt x="1868309" y="34302"/>
                </a:lnTo>
                <a:lnTo>
                  <a:pt x="1868309" y="533931"/>
                </a:lnTo>
                <a:lnTo>
                  <a:pt x="1865615" y="547276"/>
                </a:lnTo>
                <a:lnTo>
                  <a:pt x="1858266" y="558176"/>
                </a:lnTo>
                <a:lnTo>
                  <a:pt x="1847366" y="565527"/>
                </a:lnTo>
                <a:lnTo>
                  <a:pt x="1834017" y="568223"/>
                </a:lnTo>
                <a:close/>
              </a:path>
            </a:pathLst>
          </a:custGeom>
          <a:ln w="27391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12915014" y="6554966"/>
            <a:ext cx="798830" cy="635635"/>
            <a:chOff x="12915014" y="6554966"/>
            <a:chExt cx="798830" cy="635635"/>
          </a:xfrm>
        </p:grpSpPr>
        <p:sp>
          <p:nvSpPr>
            <p:cNvPr id="16" name="object 16"/>
            <p:cNvSpPr/>
            <p:nvPr/>
          </p:nvSpPr>
          <p:spPr>
            <a:xfrm>
              <a:off x="13024646" y="6664592"/>
              <a:ext cx="689610" cy="526415"/>
            </a:xfrm>
            <a:custGeom>
              <a:avLst/>
              <a:gdLst/>
              <a:ahLst/>
              <a:cxnLst/>
              <a:rect l="l" t="t" r="r" b="b"/>
              <a:pathLst>
                <a:path w="689609" h="526415">
                  <a:moveTo>
                    <a:pt x="689015" y="0"/>
                  </a:moveTo>
                  <a:lnTo>
                    <a:pt x="351214" y="0"/>
                  </a:lnTo>
                  <a:lnTo>
                    <a:pt x="0" y="89505"/>
                  </a:lnTo>
                  <a:lnTo>
                    <a:pt x="0" y="525858"/>
                  </a:lnTo>
                  <a:lnTo>
                    <a:pt x="689015" y="525858"/>
                  </a:lnTo>
                  <a:lnTo>
                    <a:pt x="689015" y="0"/>
                  </a:lnTo>
                  <a:close/>
                </a:path>
              </a:pathLst>
            </a:custGeom>
            <a:solidFill>
              <a:srgbClr val="B9CE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974143" y="6614088"/>
              <a:ext cx="689610" cy="526415"/>
            </a:xfrm>
            <a:custGeom>
              <a:avLst/>
              <a:gdLst/>
              <a:ahLst/>
              <a:cxnLst/>
              <a:rect l="l" t="t" r="r" b="b"/>
              <a:pathLst>
                <a:path w="689609" h="526415">
                  <a:moveTo>
                    <a:pt x="689015" y="0"/>
                  </a:moveTo>
                  <a:lnTo>
                    <a:pt x="351214" y="0"/>
                  </a:lnTo>
                  <a:lnTo>
                    <a:pt x="0" y="89505"/>
                  </a:lnTo>
                  <a:lnTo>
                    <a:pt x="0" y="525858"/>
                  </a:lnTo>
                  <a:lnTo>
                    <a:pt x="689015" y="525858"/>
                  </a:lnTo>
                  <a:lnTo>
                    <a:pt x="689015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974143" y="6614088"/>
              <a:ext cx="689610" cy="526415"/>
            </a:xfrm>
            <a:custGeom>
              <a:avLst/>
              <a:gdLst/>
              <a:ahLst/>
              <a:cxnLst/>
              <a:rect l="l" t="t" r="r" b="b"/>
              <a:pathLst>
                <a:path w="689609" h="526415">
                  <a:moveTo>
                    <a:pt x="0" y="525858"/>
                  </a:moveTo>
                  <a:lnTo>
                    <a:pt x="689015" y="525858"/>
                  </a:lnTo>
                  <a:lnTo>
                    <a:pt x="689015" y="0"/>
                  </a:lnTo>
                  <a:lnTo>
                    <a:pt x="351214" y="0"/>
                  </a:lnTo>
                  <a:lnTo>
                    <a:pt x="0" y="89505"/>
                  </a:lnTo>
                  <a:lnTo>
                    <a:pt x="0" y="525858"/>
                  </a:lnTo>
                  <a:close/>
                </a:path>
              </a:pathLst>
            </a:custGeom>
            <a:ln w="14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922286" y="6562238"/>
              <a:ext cx="689610" cy="526415"/>
            </a:xfrm>
            <a:custGeom>
              <a:avLst/>
              <a:gdLst/>
              <a:ahLst/>
              <a:cxnLst/>
              <a:rect l="l" t="t" r="r" b="b"/>
              <a:pathLst>
                <a:path w="689609" h="526415">
                  <a:moveTo>
                    <a:pt x="689015" y="0"/>
                  </a:moveTo>
                  <a:lnTo>
                    <a:pt x="0" y="0"/>
                  </a:lnTo>
                  <a:lnTo>
                    <a:pt x="0" y="525858"/>
                  </a:lnTo>
                  <a:lnTo>
                    <a:pt x="599510" y="525858"/>
                  </a:lnTo>
                  <a:lnTo>
                    <a:pt x="689015" y="436353"/>
                  </a:lnTo>
                  <a:lnTo>
                    <a:pt x="689015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922286" y="6562238"/>
              <a:ext cx="689610" cy="526415"/>
            </a:xfrm>
            <a:custGeom>
              <a:avLst/>
              <a:gdLst/>
              <a:ahLst/>
              <a:cxnLst/>
              <a:rect l="l" t="t" r="r" b="b"/>
              <a:pathLst>
                <a:path w="689609" h="526415">
                  <a:moveTo>
                    <a:pt x="689015" y="0"/>
                  </a:moveTo>
                  <a:lnTo>
                    <a:pt x="0" y="0"/>
                  </a:lnTo>
                  <a:lnTo>
                    <a:pt x="0" y="525858"/>
                  </a:lnTo>
                  <a:lnTo>
                    <a:pt x="599510" y="525858"/>
                  </a:lnTo>
                  <a:lnTo>
                    <a:pt x="689015" y="436353"/>
                  </a:lnTo>
                  <a:lnTo>
                    <a:pt x="689015" y="0"/>
                  </a:lnTo>
                  <a:close/>
                </a:path>
              </a:pathLst>
            </a:custGeom>
            <a:ln w="14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4526" y="6991316"/>
              <a:ext cx="104049" cy="10404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2980778" y="6673865"/>
            <a:ext cx="5702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29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TASK</a:t>
            </a:r>
            <a:endParaRPr sz="1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039269" y="4179026"/>
            <a:ext cx="2144395" cy="1717039"/>
            <a:chOff x="12039269" y="4179026"/>
            <a:chExt cx="2144395" cy="1717039"/>
          </a:xfrm>
        </p:grpSpPr>
        <p:sp>
          <p:nvSpPr>
            <p:cNvPr id="24" name="object 24"/>
            <p:cNvSpPr/>
            <p:nvPr/>
          </p:nvSpPr>
          <p:spPr>
            <a:xfrm>
              <a:off x="12862062" y="4186963"/>
              <a:ext cx="1313815" cy="1069340"/>
            </a:xfrm>
            <a:custGeom>
              <a:avLst/>
              <a:gdLst/>
              <a:ahLst/>
              <a:cxnLst/>
              <a:rect l="l" t="t" r="r" b="b"/>
              <a:pathLst>
                <a:path w="1313815" h="1069339">
                  <a:moveTo>
                    <a:pt x="273457" y="0"/>
                  </a:moveTo>
                  <a:lnTo>
                    <a:pt x="0" y="157911"/>
                  </a:lnTo>
                  <a:lnTo>
                    <a:pt x="273457" y="315812"/>
                  </a:lnTo>
                  <a:lnTo>
                    <a:pt x="273457" y="229877"/>
                  </a:lnTo>
                  <a:lnTo>
                    <a:pt x="678806" y="229877"/>
                  </a:lnTo>
                  <a:lnTo>
                    <a:pt x="726004" y="232128"/>
                  </a:lnTo>
                  <a:lnTo>
                    <a:pt x="771947" y="238743"/>
                  </a:lnTo>
                  <a:lnTo>
                    <a:pt x="816429" y="249514"/>
                  </a:lnTo>
                  <a:lnTo>
                    <a:pt x="859241" y="264235"/>
                  </a:lnTo>
                  <a:lnTo>
                    <a:pt x="900176" y="282697"/>
                  </a:lnTo>
                  <a:lnTo>
                    <a:pt x="939027" y="304694"/>
                  </a:lnTo>
                  <a:lnTo>
                    <a:pt x="975588" y="330018"/>
                  </a:lnTo>
                  <a:lnTo>
                    <a:pt x="1009650" y="358463"/>
                  </a:lnTo>
                  <a:lnTo>
                    <a:pt x="1041006" y="389820"/>
                  </a:lnTo>
                  <a:lnTo>
                    <a:pt x="1069450" y="423883"/>
                  </a:lnTo>
                  <a:lnTo>
                    <a:pt x="1094773" y="460444"/>
                  </a:lnTo>
                  <a:lnTo>
                    <a:pt x="1116769" y="499297"/>
                  </a:lnTo>
                  <a:lnTo>
                    <a:pt x="1135231" y="540233"/>
                  </a:lnTo>
                  <a:lnTo>
                    <a:pt x="1149951" y="583045"/>
                  </a:lnTo>
                  <a:lnTo>
                    <a:pt x="1160722" y="627527"/>
                  </a:lnTo>
                  <a:lnTo>
                    <a:pt x="1167336" y="673470"/>
                  </a:lnTo>
                  <a:lnTo>
                    <a:pt x="1169587" y="720669"/>
                  </a:lnTo>
                  <a:lnTo>
                    <a:pt x="1166985" y="771166"/>
                  </a:lnTo>
                  <a:lnTo>
                    <a:pt x="1159253" y="820947"/>
                  </a:lnTo>
                  <a:lnTo>
                    <a:pt x="1146506" y="869579"/>
                  </a:lnTo>
                  <a:lnTo>
                    <a:pt x="1128856" y="916633"/>
                  </a:lnTo>
                  <a:lnTo>
                    <a:pt x="1106416" y="961677"/>
                  </a:lnTo>
                  <a:lnTo>
                    <a:pt x="1097561" y="988845"/>
                  </a:lnTo>
                  <a:lnTo>
                    <a:pt x="1112064" y="1041033"/>
                  </a:lnTo>
                  <a:lnTo>
                    <a:pt x="1151043" y="1066773"/>
                  </a:lnTo>
                  <a:lnTo>
                    <a:pt x="1169011" y="1069066"/>
                  </a:lnTo>
                  <a:lnTo>
                    <a:pt x="1187544" y="1066644"/>
                  </a:lnTo>
                  <a:lnTo>
                    <a:pt x="1231742" y="1032481"/>
                  </a:lnTo>
                  <a:lnTo>
                    <a:pt x="1256380" y="984092"/>
                  </a:lnTo>
                  <a:lnTo>
                    <a:pt x="1276730" y="933838"/>
                  </a:lnTo>
                  <a:lnTo>
                    <a:pt x="1292706" y="882045"/>
                  </a:lnTo>
                  <a:lnTo>
                    <a:pt x="1304224" y="829036"/>
                  </a:lnTo>
                  <a:lnTo>
                    <a:pt x="1311197" y="775136"/>
                  </a:lnTo>
                  <a:lnTo>
                    <a:pt x="1313541" y="720669"/>
                  </a:lnTo>
                  <a:lnTo>
                    <a:pt x="1311796" y="673367"/>
                  </a:lnTo>
                  <a:lnTo>
                    <a:pt x="1306646" y="626997"/>
                  </a:lnTo>
                  <a:lnTo>
                    <a:pt x="1298213" y="581684"/>
                  </a:lnTo>
                  <a:lnTo>
                    <a:pt x="1286622" y="537551"/>
                  </a:lnTo>
                  <a:lnTo>
                    <a:pt x="1271995" y="494722"/>
                  </a:lnTo>
                  <a:lnTo>
                    <a:pt x="1254457" y="453320"/>
                  </a:lnTo>
                  <a:lnTo>
                    <a:pt x="1234131" y="413470"/>
                  </a:lnTo>
                  <a:lnTo>
                    <a:pt x="1211141" y="375294"/>
                  </a:lnTo>
                  <a:lnTo>
                    <a:pt x="1185611" y="338916"/>
                  </a:lnTo>
                  <a:lnTo>
                    <a:pt x="1157664" y="304461"/>
                  </a:lnTo>
                  <a:lnTo>
                    <a:pt x="1127423" y="272051"/>
                  </a:lnTo>
                  <a:lnTo>
                    <a:pt x="1095014" y="241811"/>
                  </a:lnTo>
                  <a:lnTo>
                    <a:pt x="1060558" y="213864"/>
                  </a:lnTo>
                  <a:lnTo>
                    <a:pt x="1024181" y="188334"/>
                  </a:lnTo>
                  <a:lnTo>
                    <a:pt x="986005" y="165344"/>
                  </a:lnTo>
                  <a:lnTo>
                    <a:pt x="946154" y="145018"/>
                  </a:lnTo>
                  <a:lnTo>
                    <a:pt x="904752" y="127480"/>
                  </a:lnTo>
                  <a:lnTo>
                    <a:pt x="861923" y="112853"/>
                  </a:lnTo>
                  <a:lnTo>
                    <a:pt x="817790" y="101262"/>
                  </a:lnTo>
                  <a:lnTo>
                    <a:pt x="772478" y="92829"/>
                  </a:lnTo>
                  <a:lnTo>
                    <a:pt x="726108" y="87678"/>
                  </a:lnTo>
                  <a:lnTo>
                    <a:pt x="678806" y="85934"/>
                  </a:lnTo>
                  <a:lnTo>
                    <a:pt x="273457" y="85934"/>
                  </a:lnTo>
                  <a:lnTo>
                    <a:pt x="273457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862062" y="4186963"/>
              <a:ext cx="1313815" cy="1069340"/>
            </a:xfrm>
            <a:custGeom>
              <a:avLst/>
              <a:gdLst/>
              <a:ahLst/>
              <a:cxnLst/>
              <a:rect l="l" t="t" r="r" b="b"/>
              <a:pathLst>
                <a:path w="1313815" h="1069339">
                  <a:moveTo>
                    <a:pt x="678806" y="85934"/>
                  </a:moveTo>
                  <a:lnTo>
                    <a:pt x="273457" y="85934"/>
                  </a:lnTo>
                  <a:lnTo>
                    <a:pt x="273457" y="0"/>
                  </a:lnTo>
                  <a:lnTo>
                    <a:pt x="0" y="157911"/>
                  </a:lnTo>
                  <a:lnTo>
                    <a:pt x="273457" y="315812"/>
                  </a:lnTo>
                  <a:lnTo>
                    <a:pt x="273457" y="229877"/>
                  </a:lnTo>
                  <a:lnTo>
                    <a:pt x="678806" y="229877"/>
                  </a:lnTo>
                  <a:lnTo>
                    <a:pt x="726004" y="232128"/>
                  </a:lnTo>
                  <a:lnTo>
                    <a:pt x="771947" y="238743"/>
                  </a:lnTo>
                  <a:lnTo>
                    <a:pt x="816429" y="249514"/>
                  </a:lnTo>
                  <a:lnTo>
                    <a:pt x="859241" y="264235"/>
                  </a:lnTo>
                  <a:lnTo>
                    <a:pt x="900176" y="282697"/>
                  </a:lnTo>
                  <a:lnTo>
                    <a:pt x="939027" y="304694"/>
                  </a:lnTo>
                  <a:lnTo>
                    <a:pt x="975588" y="330018"/>
                  </a:lnTo>
                  <a:lnTo>
                    <a:pt x="1009650" y="358463"/>
                  </a:lnTo>
                  <a:lnTo>
                    <a:pt x="1041006" y="389820"/>
                  </a:lnTo>
                  <a:lnTo>
                    <a:pt x="1069450" y="423883"/>
                  </a:lnTo>
                  <a:lnTo>
                    <a:pt x="1094773" y="460444"/>
                  </a:lnTo>
                  <a:lnTo>
                    <a:pt x="1116769" y="499297"/>
                  </a:lnTo>
                  <a:lnTo>
                    <a:pt x="1135231" y="540233"/>
                  </a:lnTo>
                  <a:lnTo>
                    <a:pt x="1149951" y="583045"/>
                  </a:lnTo>
                  <a:lnTo>
                    <a:pt x="1160722" y="627527"/>
                  </a:lnTo>
                  <a:lnTo>
                    <a:pt x="1167336" y="673470"/>
                  </a:lnTo>
                  <a:lnTo>
                    <a:pt x="1169587" y="720669"/>
                  </a:lnTo>
                  <a:lnTo>
                    <a:pt x="1166985" y="771166"/>
                  </a:lnTo>
                  <a:lnTo>
                    <a:pt x="1159253" y="820947"/>
                  </a:lnTo>
                  <a:lnTo>
                    <a:pt x="1146506" y="869579"/>
                  </a:lnTo>
                  <a:lnTo>
                    <a:pt x="1128856" y="916633"/>
                  </a:lnTo>
                  <a:lnTo>
                    <a:pt x="1106416" y="961677"/>
                  </a:lnTo>
                  <a:lnTo>
                    <a:pt x="1097561" y="988845"/>
                  </a:lnTo>
                  <a:lnTo>
                    <a:pt x="1112064" y="1041033"/>
                  </a:lnTo>
                  <a:lnTo>
                    <a:pt x="1151043" y="1066773"/>
                  </a:lnTo>
                  <a:lnTo>
                    <a:pt x="1169011" y="1069066"/>
                  </a:lnTo>
                  <a:lnTo>
                    <a:pt x="1187544" y="1066644"/>
                  </a:lnTo>
                  <a:lnTo>
                    <a:pt x="1231742" y="1032481"/>
                  </a:lnTo>
                  <a:lnTo>
                    <a:pt x="1256380" y="984092"/>
                  </a:lnTo>
                  <a:lnTo>
                    <a:pt x="1276730" y="933838"/>
                  </a:lnTo>
                  <a:lnTo>
                    <a:pt x="1292706" y="882045"/>
                  </a:lnTo>
                  <a:lnTo>
                    <a:pt x="1304224" y="829036"/>
                  </a:lnTo>
                  <a:lnTo>
                    <a:pt x="1311197" y="775136"/>
                  </a:lnTo>
                  <a:lnTo>
                    <a:pt x="1313541" y="720669"/>
                  </a:lnTo>
                  <a:lnTo>
                    <a:pt x="1311796" y="673367"/>
                  </a:lnTo>
                  <a:lnTo>
                    <a:pt x="1306646" y="626997"/>
                  </a:lnTo>
                  <a:lnTo>
                    <a:pt x="1298213" y="581684"/>
                  </a:lnTo>
                  <a:lnTo>
                    <a:pt x="1286622" y="537551"/>
                  </a:lnTo>
                  <a:lnTo>
                    <a:pt x="1271995" y="494722"/>
                  </a:lnTo>
                  <a:lnTo>
                    <a:pt x="1254457" y="453320"/>
                  </a:lnTo>
                  <a:lnTo>
                    <a:pt x="1234131" y="413470"/>
                  </a:lnTo>
                  <a:lnTo>
                    <a:pt x="1211141" y="375294"/>
                  </a:lnTo>
                  <a:lnTo>
                    <a:pt x="1185611" y="338916"/>
                  </a:lnTo>
                  <a:lnTo>
                    <a:pt x="1157664" y="304461"/>
                  </a:lnTo>
                  <a:lnTo>
                    <a:pt x="1127423" y="272051"/>
                  </a:lnTo>
                  <a:lnTo>
                    <a:pt x="1095014" y="241811"/>
                  </a:lnTo>
                  <a:lnTo>
                    <a:pt x="1060558" y="213864"/>
                  </a:lnTo>
                  <a:lnTo>
                    <a:pt x="1024181" y="188334"/>
                  </a:lnTo>
                  <a:lnTo>
                    <a:pt x="986005" y="165344"/>
                  </a:lnTo>
                  <a:lnTo>
                    <a:pt x="946154" y="145018"/>
                  </a:lnTo>
                  <a:lnTo>
                    <a:pt x="904752" y="127480"/>
                  </a:lnTo>
                  <a:lnTo>
                    <a:pt x="861923" y="112853"/>
                  </a:lnTo>
                  <a:lnTo>
                    <a:pt x="817790" y="101262"/>
                  </a:lnTo>
                  <a:lnTo>
                    <a:pt x="772478" y="92829"/>
                  </a:lnTo>
                  <a:lnTo>
                    <a:pt x="726108" y="87678"/>
                  </a:lnTo>
                  <a:lnTo>
                    <a:pt x="678806" y="85934"/>
                  </a:lnTo>
                  <a:close/>
                </a:path>
              </a:pathLst>
            </a:custGeom>
            <a:ln w="157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548999" y="4559702"/>
              <a:ext cx="1313815" cy="1068705"/>
            </a:xfrm>
            <a:custGeom>
              <a:avLst/>
              <a:gdLst/>
              <a:ahLst/>
              <a:cxnLst/>
              <a:rect l="l" t="t" r="r" b="b"/>
              <a:pathLst>
                <a:path w="1313815" h="1068704">
                  <a:moveTo>
                    <a:pt x="152685" y="0"/>
                  </a:moveTo>
                  <a:lnTo>
                    <a:pt x="100495" y="14510"/>
                  </a:lnTo>
                  <a:lnTo>
                    <a:pt x="57151" y="84516"/>
                  </a:lnTo>
                  <a:lnTo>
                    <a:pt x="36803" y="134772"/>
                  </a:lnTo>
                  <a:lnTo>
                    <a:pt x="20829" y="186564"/>
                  </a:lnTo>
                  <a:lnTo>
                    <a:pt x="9314" y="239569"/>
                  </a:lnTo>
                  <a:lnTo>
                    <a:pt x="2342" y="293466"/>
                  </a:lnTo>
                  <a:lnTo>
                    <a:pt x="0" y="347932"/>
                  </a:lnTo>
                  <a:lnTo>
                    <a:pt x="1744" y="395234"/>
                  </a:lnTo>
                  <a:lnTo>
                    <a:pt x="6894" y="441603"/>
                  </a:lnTo>
                  <a:lnTo>
                    <a:pt x="15327" y="486916"/>
                  </a:lnTo>
                  <a:lnTo>
                    <a:pt x="26919" y="531049"/>
                  </a:lnTo>
                  <a:lnTo>
                    <a:pt x="41545" y="573878"/>
                  </a:lnTo>
                  <a:lnTo>
                    <a:pt x="59083" y="615280"/>
                  </a:lnTo>
                  <a:lnTo>
                    <a:pt x="79409" y="655130"/>
                  </a:lnTo>
                  <a:lnTo>
                    <a:pt x="102399" y="693306"/>
                  </a:lnTo>
                  <a:lnTo>
                    <a:pt x="127930" y="729684"/>
                  </a:lnTo>
                  <a:lnTo>
                    <a:pt x="155877" y="764139"/>
                  </a:lnTo>
                  <a:lnTo>
                    <a:pt x="186117" y="796549"/>
                  </a:lnTo>
                  <a:lnTo>
                    <a:pt x="218527" y="826789"/>
                  </a:lnTo>
                  <a:lnTo>
                    <a:pt x="252982" y="854736"/>
                  </a:lnTo>
                  <a:lnTo>
                    <a:pt x="289359" y="880267"/>
                  </a:lnTo>
                  <a:lnTo>
                    <a:pt x="327535" y="903257"/>
                  </a:lnTo>
                  <a:lnTo>
                    <a:pt x="367386" y="923582"/>
                  </a:lnTo>
                  <a:lnTo>
                    <a:pt x="408788" y="941121"/>
                  </a:lnTo>
                  <a:lnTo>
                    <a:pt x="451617" y="955747"/>
                  </a:lnTo>
                  <a:lnTo>
                    <a:pt x="495750" y="967339"/>
                  </a:lnTo>
                  <a:lnTo>
                    <a:pt x="541063" y="975772"/>
                  </a:lnTo>
                  <a:lnTo>
                    <a:pt x="587432" y="980922"/>
                  </a:lnTo>
                  <a:lnTo>
                    <a:pt x="634734" y="982666"/>
                  </a:lnTo>
                  <a:lnTo>
                    <a:pt x="1040083" y="982666"/>
                  </a:lnTo>
                  <a:lnTo>
                    <a:pt x="1040083" y="1068601"/>
                  </a:lnTo>
                  <a:lnTo>
                    <a:pt x="1313541" y="910689"/>
                  </a:lnTo>
                  <a:lnTo>
                    <a:pt x="1040083" y="752788"/>
                  </a:lnTo>
                  <a:lnTo>
                    <a:pt x="1040083" y="838723"/>
                  </a:lnTo>
                  <a:lnTo>
                    <a:pt x="634734" y="838723"/>
                  </a:lnTo>
                  <a:lnTo>
                    <a:pt x="587536" y="836472"/>
                  </a:lnTo>
                  <a:lnTo>
                    <a:pt x="541593" y="829858"/>
                  </a:lnTo>
                  <a:lnTo>
                    <a:pt x="497111" y="819087"/>
                  </a:lnTo>
                  <a:lnTo>
                    <a:pt x="454300" y="804367"/>
                  </a:lnTo>
                  <a:lnTo>
                    <a:pt x="413364" y="785905"/>
                  </a:lnTo>
                  <a:lnTo>
                    <a:pt x="374513" y="763909"/>
                  </a:lnTo>
                  <a:lnTo>
                    <a:pt x="337953" y="738585"/>
                  </a:lnTo>
                  <a:lnTo>
                    <a:pt x="303891" y="710141"/>
                  </a:lnTo>
                  <a:lnTo>
                    <a:pt x="272534" y="678784"/>
                  </a:lnTo>
                  <a:lnTo>
                    <a:pt x="244090" y="644722"/>
                  </a:lnTo>
                  <a:lnTo>
                    <a:pt x="218767" y="608160"/>
                  </a:lnTo>
                  <a:lnTo>
                    <a:pt x="196771" y="569308"/>
                  </a:lnTo>
                  <a:lnTo>
                    <a:pt x="178309" y="528372"/>
                  </a:lnTo>
                  <a:lnTo>
                    <a:pt x="163589" y="485559"/>
                  </a:lnTo>
                  <a:lnTo>
                    <a:pt x="152819" y="441076"/>
                  </a:lnTo>
                  <a:lnTo>
                    <a:pt x="146204" y="395132"/>
                  </a:lnTo>
                  <a:lnTo>
                    <a:pt x="143953" y="347932"/>
                  </a:lnTo>
                  <a:lnTo>
                    <a:pt x="146555" y="297438"/>
                  </a:lnTo>
                  <a:lnTo>
                    <a:pt x="154287" y="247658"/>
                  </a:lnTo>
                  <a:lnTo>
                    <a:pt x="167034" y="199024"/>
                  </a:lnTo>
                  <a:lnTo>
                    <a:pt x="184684" y="151969"/>
                  </a:lnTo>
                  <a:lnTo>
                    <a:pt x="207124" y="106923"/>
                  </a:lnTo>
                  <a:lnTo>
                    <a:pt x="215978" y="79751"/>
                  </a:lnTo>
                  <a:lnTo>
                    <a:pt x="213801" y="52246"/>
                  </a:lnTo>
                  <a:lnTo>
                    <a:pt x="201471" y="27562"/>
                  </a:lnTo>
                  <a:lnTo>
                    <a:pt x="179868" y="8853"/>
                  </a:lnTo>
                  <a:lnTo>
                    <a:pt x="152685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548999" y="4559702"/>
              <a:ext cx="1313815" cy="1068705"/>
            </a:xfrm>
            <a:custGeom>
              <a:avLst/>
              <a:gdLst/>
              <a:ahLst/>
              <a:cxnLst/>
              <a:rect l="l" t="t" r="r" b="b"/>
              <a:pathLst>
                <a:path w="1313815" h="1068704">
                  <a:moveTo>
                    <a:pt x="1040083" y="838723"/>
                  </a:moveTo>
                  <a:lnTo>
                    <a:pt x="634734" y="838723"/>
                  </a:lnTo>
                  <a:lnTo>
                    <a:pt x="587536" y="836472"/>
                  </a:lnTo>
                  <a:lnTo>
                    <a:pt x="541593" y="829858"/>
                  </a:lnTo>
                  <a:lnTo>
                    <a:pt x="497111" y="819087"/>
                  </a:lnTo>
                  <a:lnTo>
                    <a:pt x="454300" y="804367"/>
                  </a:lnTo>
                  <a:lnTo>
                    <a:pt x="413364" y="785905"/>
                  </a:lnTo>
                  <a:lnTo>
                    <a:pt x="374513" y="763909"/>
                  </a:lnTo>
                  <a:lnTo>
                    <a:pt x="337953" y="738585"/>
                  </a:lnTo>
                  <a:lnTo>
                    <a:pt x="303891" y="710141"/>
                  </a:lnTo>
                  <a:lnTo>
                    <a:pt x="272534" y="678784"/>
                  </a:lnTo>
                  <a:lnTo>
                    <a:pt x="244090" y="644722"/>
                  </a:lnTo>
                  <a:lnTo>
                    <a:pt x="218767" y="608160"/>
                  </a:lnTo>
                  <a:lnTo>
                    <a:pt x="196771" y="569308"/>
                  </a:lnTo>
                  <a:lnTo>
                    <a:pt x="178309" y="528372"/>
                  </a:lnTo>
                  <a:lnTo>
                    <a:pt x="163589" y="485559"/>
                  </a:lnTo>
                  <a:lnTo>
                    <a:pt x="152819" y="441076"/>
                  </a:lnTo>
                  <a:lnTo>
                    <a:pt x="146204" y="395132"/>
                  </a:lnTo>
                  <a:lnTo>
                    <a:pt x="143953" y="347932"/>
                  </a:lnTo>
                  <a:lnTo>
                    <a:pt x="146555" y="297438"/>
                  </a:lnTo>
                  <a:lnTo>
                    <a:pt x="154287" y="247658"/>
                  </a:lnTo>
                  <a:lnTo>
                    <a:pt x="167034" y="199024"/>
                  </a:lnTo>
                  <a:lnTo>
                    <a:pt x="184684" y="151969"/>
                  </a:lnTo>
                  <a:lnTo>
                    <a:pt x="207124" y="106923"/>
                  </a:lnTo>
                  <a:lnTo>
                    <a:pt x="215978" y="79751"/>
                  </a:lnTo>
                  <a:lnTo>
                    <a:pt x="213801" y="52246"/>
                  </a:lnTo>
                  <a:lnTo>
                    <a:pt x="201471" y="27562"/>
                  </a:lnTo>
                  <a:lnTo>
                    <a:pt x="179868" y="8853"/>
                  </a:lnTo>
                  <a:lnTo>
                    <a:pt x="152685" y="0"/>
                  </a:lnTo>
                  <a:lnTo>
                    <a:pt x="125178" y="2178"/>
                  </a:lnTo>
                  <a:lnTo>
                    <a:pt x="81788" y="36119"/>
                  </a:lnTo>
                  <a:lnTo>
                    <a:pt x="57151" y="84516"/>
                  </a:lnTo>
                  <a:lnTo>
                    <a:pt x="36803" y="134772"/>
                  </a:lnTo>
                  <a:lnTo>
                    <a:pt x="20829" y="186564"/>
                  </a:lnTo>
                  <a:lnTo>
                    <a:pt x="9314" y="239569"/>
                  </a:lnTo>
                  <a:lnTo>
                    <a:pt x="2342" y="293466"/>
                  </a:lnTo>
                  <a:lnTo>
                    <a:pt x="0" y="347932"/>
                  </a:lnTo>
                  <a:lnTo>
                    <a:pt x="1744" y="395234"/>
                  </a:lnTo>
                  <a:lnTo>
                    <a:pt x="6894" y="441603"/>
                  </a:lnTo>
                  <a:lnTo>
                    <a:pt x="15327" y="486916"/>
                  </a:lnTo>
                  <a:lnTo>
                    <a:pt x="26919" y="531049"/>
                  </a:lnTo>
                  <a:lnTo>
                    <a:pt x="41545" y="573878"/>
                  </a:lnTo>
                  <a:lnTo>
                    <a:pt x="59083" y="615280"/>
                  </a:lnTo>
                  <a:lnTo>
                    <a:pt x="79409" y="655130"/>
                  </a:lnTo>
                  <a:lnTo>
                    <a:pt x="102399" y="693306"/>
                  </a:lnTo>
                  <a:lnTo>
                    <a:pt x="127930" y="729684"/>
                  </a:lnTo>
                  <a:lnTo>
                    <a:pt x="155877" y="764139"/>
                  </a:lnTo>
                  <a:lnTo>
                    <a:pt x="186117" y="796549"/>
                  </a:lnTo>
                  <a:lnTo>
                    <a:pt x="218527" y="826789"/>
                  </a:lnTo>
                  <a:lnTo>
                    <a:pt x="252982" y="854736"/>
                  </a:lnTo>
                  <a:lnTo>
                    <a:pt x="289359" y="880267"/>
                  </a:lnTo>
                  <a:lnTo>
                    <a:pt x="327535" y="903257"/>
                  </a:lnTo>
                  <a:lnTo>
                    <a:pt x="367386" y="923582"/>
                  </a:lnTo>
                  <a:lnTo>
                    <a:pt x="408788" y="941121"/>
                  </a:lnTo>
                  <a:lnTo>
                    <a:pt x="451617" y="955747"/>
                  </a:lnTo>
                  <a:lnTo>
                    <a:pt x="495750" y="967339"/>
                  </a:lnTo>
                  <a:lnTo>
                    <a:pt x="541063" y="975772"/>
                  </a:lnTo>
                  <a:lnTo>
                    <a:pt x="587432" y="980922"/>
                  </a:lnTo>
                  <a:lnTo>
                    <a:pt x="634734" y="982666"/>
                  </a:lnTo>
                  <a:lnTo>
                    <a:pt x="1040083" y="982666"/>
                  </a:lnTo>
                  <a:lnTo>
                    <a:pt x="1040083" y="1068601"/>
                  </a:lnTo>
                  <a:lnTo>
                    <a:pt x="1313541" y="910689"/>
                  </a:lnTo>
                  <a:lnTo>
                    <a:pt x="1040083" y="752788"/>
                  </a:lnTo>
                  <a:lnTo>
                    <a:pt x="1040083" y="838723"/>
                  </a:lnTo>
                  <a:close/>
                </a:path>
              </a:pathLst>
            </a:custGeom>
            <a:ln w="157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049747" y="5371050"/>
              <a:ext cx="737235" cy="514984"/>
            </a:xfrm>
            <a:custGeom>
              <a:avLst/>
              <a:gdLst/>
              <a:ahLst/>
              <a:cxnLst/>
              <a:rect l="l" t="t" r="r" b="b"/>
              <a:pathLst>
                <a:path w="737234" h="514985">
                  <a:moveTo>
                    <a:pt x="520895" y="0"/>
                  </a:moveTo>
                  <a:lnTo>
                    <a:pt x="365789" y="84018"/>
                  </a:lnTo>
                  <a:lnTo>
                    <a:pt x="222150" y="84018"/>
                  </a:lnTo>
                  <a:lnTo>
                    <a:pt x="174138" y="89144"/>
                  </a:lnTo>
                  <a:lnTo>
                    <a:pt x="129271" y="103837"/>
                  </a:lnTo>
                  <a:lnTo>
                    <a:pt x="88919" y="127073"/>
                  </a:lnTo>
                  <a:lnTo>
                    <a:pt x="54448" y="157826"/>
                  </a:lnTo>
                  <a:lnTo>
                    <a:pt x="27226" y="195070"/>
                  </a:lnTo>
                  <a:lnTo>
                    <a:pt x="8620" y="237781"/>
                  </a:lnTo>
                  <a:lnTo>
                    <a:pt x="0" y="284933"/>
                  </a:lnTo>
                  <a:lnTo>
                    <a:pt x="1828" y="330792"/>
                  </a:lnTo>
                  <a:lnTo>
                    <a:pt x="12751" y="373694"/>
                  </a:lnTo>
                  <a:lnTo>
                    <a:pt x="31796" y="412665"/>
                  </a:lnTo>
                  <a:lnTo>
                    <a:pt x="57989" y="446733"/>
                  </a:lnTo>
                  <a:lnTo>
                    <a:pt x="90356" y="474925"/>
                  </a:lnTo>
                  <a:lnTo>
                    <a:pt x="127926" y="496266"/>
                  </a:lnTo>
                  <a:lnTo>
                    <a:pt x="169724" y="509785"/>
                  </a:lnTo>
                  <a:lnTo>
                    <a:pt x="214778" y="514507"/>
                  </a:lnTo>
                  <a:lnTo>
                    <a:pt x="515020" y="514507"/>
                  </a:lnTo>
                  <a:lnTo>
                    <a:pt x="563036" y="509382"/>
                  </a:lnTo>
                  <a:lnTo>
                    <a:pt x="607904" y="494688"/>
                  </a:lnTo>
                  <a:lnTo>
                    <a:pt x="648257" y="471452"/>
                  </a:lnTo>
                  <a:lnTo>
                    <a:pt x="682728" y="440700"/>
                  </a:lnTo>
                  <a:lnTo>
                    <a:pt x="709950" y="403455"/>
                  </a:lnTo>
                  <a:lnTo>
                    <a:pt x="728557" y="360744"/>
                  </a:lnTo>
                  <a:lnTo>
                    <a:pt x="737181" y="313592"/>
                  </a:lnTo>
                  <a:lnTo>
                    <a:pt x="735353" y="267733"/>
                  </a:lnTo>
                  <a:lnTo>
                    <a:pt x="724429" y="224831"/>
                  </a:lnTo>
                  <a:lnTo>
                    <a:pt x="705384" y="185860"/>
                  </a:lnTo>
                  <a:lnTo>
                    <a:pt x="679191" y="151792"/>
                  </a:lnTo>
                  <a:lnTo>
                    <a:pt x="646822" y="123601"/>
                  </a:lnTo>
                  <a:lnTo>
                    <a:pt x="609250" y="102259"/>
                  </a:lnTo>
                  <a:lnTo>
                    <a:pt x="567449" y="88740"/>
                  </a:lnTo>
                  <a:lnTo>
                    <a:pt x="522392" y="84018"/>
                  </a:lnTo>
                  <a:lnTo>
                    <a:pt x="520895" y="84018"/>
                  </a:lnTo>
                  <a:lnTo>
                    <a:pt x="520895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049747" y="5371050"/>
              <a:ext cx="737235" cy="514984"/>
            </a:xfrm>
            <a:custGeom>
              <a:avLst/>
              <a:gdLst/>
              <a:ahLst/>
              <a:cxnLst/>
              <a:rect l="l" t="t" r="r" b="b"/>
              <a:pathLst>
                <a:path w="737234" h="514985">
                  <a:moveTo>
                    <a:pt x="214778" y="514507"/>
                  </a:moveTo>
                  <a:lnTo>
                    <a:pt x="515020" y="514507"/>
                  </a:lnTo>
                  <a:lnTo>
                    <a:pt x="563036" y="509382"/>
                  </a:lnTo>
                  <a:lnTo>
                    <a:pt x="607904" y="494688"/>
                  </a:lnTo>
                  <a:lnTo>
                    <a:pt x="648257" y="471452"/>
                  </a:lnTo>
                  <a:lnTo>
                    <a:pt x="682728" y="440700"/>
                  </a:lnTo>
                  <a:lnTo>
                    <a:pt x="709950" y="403455"/>
                  </a:lnTo>
                  <a:lnTo>
                    <a:pt x="728557" y="360744"/>
                  </a:lnTo>
                  <a:lnTo>
                    <a:pt x="737181" y="313592"/>
                  </a:lnTo>
                  <a:lnTo>
                    <a:pt x="735353" y="267733"/>
                  </a:lnTo>
                  <a:lnTo>
                    <a:pt x="724429" y="224831"/>
                  </a:lnTo>
                  <a:lnTo>
                    <a:pt x="705384" y="185860"/>
                  </a:lnTo>
                  <a:lnTo>
                    <a:pt x="679191" y="151792"/>
                  </a:lnTo>
                  <a:lnTo>
                    <a:pt x="646822" y="123601"/>
                  </a:lnTo>
                  <a:lnTo>
                    <a:pt x="609250" y="102259"/>
                  </a:lnTo>
                  <a:lnTo>
                    <a:pt x="567449" y="88740"/>
                  </a:lnTo>
                  <a:lnTo>
                    <a:pt x="522392" y="84018"/>
                  </a:lnTo>
                  <a:lnTo>
                    <a:pt x="520895" y="84018"/>
                  </a:lnTo>
                  <a:lnTo>
                    <a:pt x="520895" y="0"/>
                  </a:lnTo>
                  <a:lnTo>
                    <a:pt x="365789" y="84018"/>
                  </a:lnTo>
                  <a:lnTo>
                    <a:pt x="222150" y="84018"/>
                  </a:lnTo>
                  <a:lnTo>
                    <a:pt x="174138" y="89144"/>
                  </a:lnTo>
                  <a:lnTo>
                    <a:pt x="129271" y="103837"/>
                  </a:lnTo>
                  <a:lnTo>
                    <a:pt x="88919" y="127073"/>
                  </a:lnTo>
                  <a:lnTo>
                    <a:pt x="54448" y="157826"/>
                  </a:lnTo>
                  <a:lnTo>
                    <a:pt x="27226" y="195070"/>
                  </a:lnTo>
                  <a:lnTo>
                    <a:pt x="8620" y="237781"/>
                  </a:lnTo>
                  <a:lnTo>
                    <a:pt x="0" y="284933"/>
                  </a:lnTo>
                  <a:lnTo>
                    <a:pt x="1828" y="330792"/>
                  </a:lnTo>
                  <a:lnTo>
                    <a:pt x="12751" y="373694"/>
                  </a:lnTo>
                  <a:lnTo>
                    <a:pt x="31796" y="412665"/>
                  </a:lnTo>
                  <a:lnTo>
                    <a:pt x="57989" y="446733"/>
                  </a:lnTo>
                  <a:lnTo>
                    <a:pt x="90356" y="474925"/>
                  </a:lnTo>
                  <a:lnTo>
                    <a:pt x="127926" y="496266"/>
                  </a:lnTo>
                  <a:lnTo>
                    <a:pt x="169724" y="509785"/>
                  </a:lnTo>
                  <a:lnTo>
                    <a:pt x="214778" y="514507"/>
                  </a:lnTo>
                  <a:close/>
                </a:path>
              </a:pathLst>
            </a:custGeom>
            <a:ln w="204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2160594" y="5578437"/>
            <a:ext cx="515620" cy="1727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更新任</a:t>
            </a:r>
            <a:r>
              <a:rPr sz="9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956146" y="3888607"/>
            <a:ext cx="758190" cy="535940"/>
            <a:chOff x="13956146" y="3888607"/>
            <a:chExt cx="758190" cy="535940"/>
          </a:xfrm>
        </p:grpSpPr>
        <p:sp>
          <p:nvSpPr>
            <p:cNvPr id="32" name="object 32"/>
            <p:cNvSpPr/>
            <p:nvPr/>
          </p:nvSpPr>
          <p:spPr>
            <a:xfrm>
              <a:off x="13966624" y="3899085"/>
              <a:ext cx="737235" cy="514984"/>
            </a:xfrm>
            <a:custGeom>
              <a:avLst/>
              <a:gdLst/>
              <a:ahLst/>
              <a:cxnLst/>
              <a:rect l="l" t="t" r="r" b="b"/>
              <a:pathLst>
                <a:path w="737234" h="514985">
                  <a:moveTo>
                    <a:pt x="522392" y="0"/>
                  </a:moveTo>
                  <a:lnTo>
                    <a:pt x="222150" y="0"/>
                  </a:lnTo>
                  <a:lnTo>
                    <a:pt x="174138" y="5125"/>
                  </a:lnTo>
                  <a:lnTo>
                    <a:pt x="129271" y="19819"/>
                  </a:lnTo>
                  <a:lnTo>
                    <a:pt x="88919" y="43054"/>
                  </a:lnTo>
                  <a:lnTo>
                    <a:pt x="54448" y="73807"/>
                  </a:lnTo>
                  <a:lnTo>
                    <a:pt x="27226" y="111052"/>
                  </a:lnTo>
                  <a:lnTo>
                    <a:pt x="8620" y="153763"/>
                  </a:lnTo>
                  <a:lnTo>
                    <a:pt x="0" y="200915"/>
                  </a:lnTo>
                  <a:lnTo>
                    <a:pt x="1828" y="246774"/>
                  </a:lnTo>
                  <a:lnTo>
                    <a:pt x="12751" y="289675"/>
                  </a:lnTo>
                  <a:lnTo>
                    <a:pt x="31796" y="328647"/>
                  </a:lnTo>
                  <a:lnTo>
                    <a:pt x="57989" y="362715"/>
                  </a:lnTo>
                  <a:lnTo>
                    <a:pt x="90356" y="390906"/>
                  </a:lnTo>
                  <a:lnTo>
                    <a:pt x="127926" y="412248"/>
                  </a:lnTo>
                  <a:lnTo>
                    <a:pt x="169724" y="425767"/>
                  </a:lnTo>
                  <a:lnTo>
                    <a:pt x="214778" y="430489"/>
                  </a:lnTo>
                  <a:lnTo>
                    <a:pt x="216286" y="430489"/>
                  </a:lnTo>
                  <a:lnTo>
                    <a:pt x="216286" y="514507"/>
                  </a:lnTo>
                  <a:lnTo>
                    <a:pt x="371391" y="430489"/>
                  </a:lnTo>
                  <a:lnTo>
                    <a:pt x="515020" y="430489"/>
                  </a:lnTo>
                  <a:lnTo>
                    <a:pt x="563036" y="425363"/>
                  </a:lnTo>
                  <a:lnTo>
                    <a:pt x="607904" y="410670"/>
                  </a:lnTo>
                  <a:lnTo>
                    <a:pt x="648257" y="387434"/>
                  </a:lnTo>
                  <a:lnTo>
                    <a:pt x="682728" y="356681"/>
                  </a:lnTo>
                  <a:lnTo>
                    <a:pt x="709950" y="319437"/>
                  </a:lnTo>
                  <a:lnTo>
                    <a:pt x="728557" y="276726"/>
                  </a:lnTo>
                  <a:lnTo>
                    <a:pt x="737181" y="229574"/>
                  </a:lnTo>
                  <a:lnTo>
                    <a:pt x="735353" y="183715"/>
                  </a:lnTo>
                  <a:lnTo>
                    <a:pt x="724429" y="140813"/>
                  </a:lnTo>
                  <a:lnTo>
                    <a:pt x="705384" y="101842"/>
                  </a:lnTo>
                  <a:lnTo>
                    <a:pt x="679191" y="67774"/>
                  </a:lnTo>
                  <a:lnTo>
                    <a:pt x="646822" y="39582"/>
                  </a:lnTo>
                  <a:lnTo>
                    <a:pt x="609250" y="18241"/>
                  </a:lnTo>
                  <a:lnTo>
                    <a:pt x="567449" y="4722"/>
                  </a:lnTo>
                  <a:lnTo>
                    <a:pt x="522392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966624" y="3899085"/>
              <a:ext cx="737235" cy="514984"/>
            </a:xfrm>
            <a:custGeom>
              <a:avLst/>
              <a:gdLst/>
              <a:ahLst/>
              <a:cxnLst/>
              <a:rect l="l" t="t" r="r" b="b"/>
              <a:pathLst>
                <a:path w="737234" h="514985">
                  <a:moveTo>
                    <a:pt x="522392" y="0"/>
                  </a:moveTo>
                  <a:lnTo>
                    <a:pt x="222150" y="0"/>
                  </a:lnTo>
                  <a:lnTo>
                    <a:pt x="174138" y="5125"/>
                  </a:lnTo>
                  <a:lnTo>
                    <a:pt x="129271" y="19819"/>
                  </a:lnTo>
                  <a:lnTo>
                    <a:pt x="88919" y="43054"/>
                  </a:lnTo>
                  <a:lnTo>
                    <a:pt x="54448" y="73807"/>
                  </a:lnTo>
                  <a:lnTo>
                    <a:pt x="27226" y="111052"/>
                  </a:lnTo>
                  <a:lnTo>
                    <a:pt x="8620" y="153763"/>
                  </a:lnTo>
                  <a:lnTo>
                    <a:pt x="0" y="200915"/>
                  </a:lnTo>
                  <a:lnTo>
                    <a:pt x="1828" y="246774"/>
                  </a:lnTo>
                  <a:lnTo>
                    <a:pt x="12751" y="289675"/>
                  </a:lnTo>
                  <a:lnTo>
                    <a:pt x="31796" y="328647"/>
                  </a:lnTo>
                  <a:lnTo>
                    <a:pt x="57989" y="362715"/>
                  </a:lnTo>
                  <a:lnTo>
                    <a:pt x="90356" y="390906"/>
                  </a:lnTo>
                  <a:lnTo>
                    <a:pt x="127926" y="412248"/>
                  </a:lnTo>
                  <a:lnTo>
                    <a:pt x="169724" y="425767"/>
                  </a:lnTo>
                  <a:lnTo>
                    <a:pt x="214778" y="430489"/>
                  </a:lnTo>
                  <a:lnTo>
                    <a:pt x="216286" y="430489"/>
                  </a:lnTo>
                  <a:lnTo>
                    <a:pt x="216286" y="514507"/>
                  </a:lnTo>
                  <a:lnTo>
                    <a:pt x="371391" y="430489"/>
                  </a:lnTo>
                  <a:lnTo>
                    <a:pt x="515020" y="430489"/>
                  </a:lnTo>
                  <a:lnTo>
                    <a:pt x="563036" y="425363"/>
                  </a:lnTo>
                  <a:lnTo>
                    <a:pt x="607904" y="410670"/>
                  </a:lnTo>
                  <a:lnTo>
                    <a:pt x="648257" y="387434"/>
                  </a:lnTo>
                  <a:lnTo>
                    <a:pt x="682728" y="356681"/>
                  </a:lnTo>
                  <a:lnTo>
                    <a:pt x="709950" y="319437"/>
                  </a:lnTo>
                  <a:lnTo>
                    <a:pt x="728557" y="276726"/>
                  </a:lnTo>
                  <a:lnTo>
                    <a:pt x="737181" y="229574"/>
                  </a:lnTo>
                  <a:lnTo>
                    <a:pt x="735353" y="183715"/>
                  </a:lnTo>
                  <a:lnTo>
                    <a:pt x="724429" y="140813"/>
                  </a:lnTo>
                  <a:lnTo>
                    <a:pt x="705384" y="101842"/>
                  </a:lnTo>
                  <a:lnTo>
                    <a:pt x="679191" y="67774"/>
                  </a:lnTo>
                  <a:lnTo>
                    <a:pt x="646822" y="39582"/>
                  </a:lnTo>
                  <a:lnTo>
                    <a:pt x="609250" y="18241"/>
                  </a:lnTo>
                  <a:lnTo>
                    <a:pt x="567449" y="4722"/>
                  </a:lnTo>
                  <a:lnTo>
                    <a:pt x="522392" y="0"/>
                  </a:lnTo>
                  <a:close/>
                </a:path>
              </a:pathLst>
            </a:custGeom>
            <a:ln w="204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4077461" y="4026834"/>
            <a:ext cx="515620" cy="1727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站立会</a:t>
            </a:r>
            <a:r>
              <a:rPr sz="9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议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009880" y="4772478"/>
            <a:ext cx="70485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dirty="0">
                <a:latin typeface="宋体" panose="02010600030101010101" pitchFamily="2" charset="-122"/>
                <a:cs typeface="宋体" panose="02010600030101010101" pitchFamily="2" charset="-122"/>
              </a:rPr>
              <a:t>每日工</a:t>
            </a:r>
            <a:r>
              <a:rPr sz="1300" spc="-50" dirty="0">
                <a:latin typeface="宋体" panose="02010600030101010101" pitchFamily="2" charset="-122"/>
                <a:cs typeface="宋体" panose="02010600030101010101" pitchFamily="2" charset="-122"/>
              </a:rPr>
              <a:t>作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5561" y="6237318"/>
            <a:ext cx="1090529" cy="68811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9119302" y="6987990"/>
            <a:ext cx="132334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latin typeface="宋体" panose="02010600030101010101" pitchFamily="2" charset="-122"/>
                <a:cs typeface="宋体" panose="02010600030101010101" pitchFamily="2" charset="-122"/>
              </a:rPr>
              <a:t>开发团队</a:t>
            </a:r>
            <a:r>
              <a:rPr sz="1300" spc="-23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25" spc="240" baseline="3000" dirty="0">
                <a:latin typeface="宋体" panose="02010600030101010101" pitchFamily="2" charset="-122"/>
                <a:cs typeface="宋体" panose="02010600030101010101" pitchFamily="2" charset="-122"/>
              </a:rPr>
              <a:t>DevTeam</a:t>
            </a:r>
            <a:endParaRPr sz="1425" baseline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2074219" y="3313266"/>
            <a:ext cx="3990340" cy="1605280"/>
            <a:chOff x="12074219" y="3313266"/>
            <a:chExt cx="3990340" cy="1605280"/>
          </a:xfrm>
        </p:grpSpPr>
        <p:sp>
          <p:nvSpPr>
            <p:cNvPr id="39" name="object 39"/>
            <p:cNvSpPr/>
            <p:nvPr/>
          </p:nvSpPr>
          <p:spPr>
            <a:xfrm>
              <a:off x="13317974" y="3415552"/>
              <a:ext cx="0" cy="594360"/>
            </a:xfrm>
            <a:custGeom>
              <a:avLst/>
              <a:gdLst/>
              <a:ahLst/>
              <a:cxnLst/>
              <a:rect l="l" t="t" r="r" b="b"/>
              <a:pathLst>
                <a:path h="594360">
                  <a:moveTo>
                    <a:pt x="0" y="593835"/>
                  </a:moveTo>
                  <a:lnTo>
                    <a:pt x="0" y="0"/>
                  </a:lnTo>
                </a:path>
              </a:pathLst>
            </a:custGeom>
            <a:ln w="4751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264385" y="3953118"/>
              <a:ext cx="107179" cy="10717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246910" y="3313266"/>
              <a:ext cx="142240" cy="123189"/>
            </a:xfrm>
            <a:custGeom>
              <a:avLst/>
              <a:gdLst/>
              <a:ahLst/>
              <a:cxnLst/>
              <a:rect l="l" t="t" r="r" b="b"/>
              <a:pathLst>
                <a:path w="142240" h="123189">
                  <a:moveTo>
                    <a:pt x="71065" y="0"/>
                  </a:moveTo>
                  <a:lnTo>
                    <a:pt x="0" y="123085"/>
                  </a:lnTo>
                  <a:lnTo>
                    <a:pt x="142142" y="123085"/>
                  </a:lnTo>
                  <a:lnTo>
                    <a:pt x="71065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692275" y="4847089"/>
              <a:ext cx="1320800" cy="0"/>
            </a:xfrm>
            <a:custGeom>
              <a:avLst/>
              <a:gdLst/>
              <a:ahLst/>
              <a:cxnLst/>
              <a:rect l="l" t="t" r="r" b="b"/>
              <a:pathLst>
                <a:path w="1320800">
                  <a:moveTo>
                    <a:pt x="1320755" y="0"/>
                  </a:moveTo>
                  <a:lnTo>
                    <a:pt x="0" y="0"/>
                  </a:lnTo>
                </a:path>
              </a:pathLst>
            </a:custGeom>
            <a:ln w="4751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56762" y="4793498"/>
              <a:ext cx="107179" cy="10717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589991" y="4776011"/>
              <a:ext cx="123189" cy="142240"/>
            </a:xfrm>
            <a:custGeom>
              <a:avLst/>
              <a:gdLst/>
              <a:ahLst/>
              <a:cxnLst/>
              <a:rect l="l" t="t" r="r" b="b"/>
              <a:pathLst>
                <a:path w="123190" h="142239">
                  <a:moveTo>
                    <a:pt x="123085" y="0"/>
                  </a:moveTo>
                  <a:lnTo>
                    <a:pt x="0" y="71076"/>
                  </a:lnTo>
                  <a:lnTo>
                    <a:pt x="123085" y="142142"/>
                  </a:lnTo>
                  <a:lnTo>
                    <a:pt x="123085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2082157" y="3780654"/>
              <a:ext cx="688340" cy="685165"/>
            </a:xfrm>
            <a:custGeom>
              <a:avLst/>
              <a:gdLst/>
              <a:ahLst/>
              <a:cxnLst/>
              <a:rect l="l" t="t" r="r" b="b"/>
              <a:pathLst>
                <a:path w="688340" h="685164">
                  <a:moveTo>
                    <a:pt x="564014" y="0"/>
                  </a:moveTo>
                  <a:lnTo>
                    <a:pt x="124195" y="0"/>
                  </a:lnTo>
                  <a:lnTo>
                    <a:pt x="75851" y="9760"/>
                  </a:lnTo>
                  <a:lnTo>
                    <a:pt x="36374" y="36378"/>
                  </a:lnTo>
                  <a:lnTo>
                    <a:pt x="9759" y="75855"/>
                  </a:lnTo>
                  <a:lnTo>
                    <a:pt x="0" y="124195"/>
                  </a:lnTo>
                  <a:lnTo>
                    <a:pt x="0" y="495754"/>
                  </a:lnTo>
                  <a:lnTo>
                    <a:pt x="9759" y="544094"/>
                  </a:lnTo>
                  <a:lnTo>
                    <a:pt x="36374" y="583571"/>
                  </a:lnTo>
                  <a:lnTo>
                    <a:pt x="75851" y="610188"/>
                  </a:lnTo>
                  <a:lnTo>
                    <a:pt x="124195" y="619949"/>
                  </a:lnTo>
                  <a:lnTo>
                    <a:pt x="373004" y="619949"/>
                  </a:lnTo>
                  <a:lnTo>
                    <a:pt x="492309" y="684576"/>
                  </a:lnTo>
                  <a:lnTo>
                    <a:pt x="492309" y="619708"/>
                  </a:lnTo>
                  <a:lnTo>
                    <a:pt x="537495" y="612517"/>
                  </a:lnTo>
                  <a:lnTo>
                    <a:pt x="578833" y="596059"/>
                  </a:lnTo>
                  <a:lnTo>
                    <a:pt x="615192" y="571464"/>
                  </a:lnTo>
                  <a:lnTo>
                    <a:pt x="645440" y="539862"/>
                  </a:lnTo>
                  <a:lnTo>
                    <a:pt x="668446" y="502382"/>
                  </a:lnTo>
                  <a:lnTo>
                    <a:pt x="683080" y="460156"/>
                  </a:lnTo>
                  <a:lnTo>
                    <a:pt x="688209" y="414311"/>
                  </a:lnTo>
                  <a:lnTo>
                    <a:pt x="688209" y="124195"/>
                  </a:lnTo>
                  <a:lnTo>
                    <a:pt x="678450" y="75855"/>
                  </a:lnTo>
                  <a:lnTo>
                    <a:pt x="651834" y="36378"/>
                  </a:lnTo>
                  <a:lnTo>
                    <a:pt x="612358" y="9760"/>
                  </a:lnTo>
                  <a:lnTo>
                    <a:pt x="564014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082157" y="3780654"/>
              <a:ext cx="688340" cy="685165"/>
            </a:xfrm>
            <a:custGeom>
              <a:avLst/>
              <a:gdLst/>
              <a:ahLst/>
              <a:cxnLst/>
              <a:rect l="l" t="t" r="r" b="b"/>
              <a:pathLst>
                <a:path w="688340" h="685164">
                  <a:moveTo>
                    <a:pt x="564014" y="0"/>
                  </a:moveTo>
                  <a:lnTo>
                    <a:pt x="124195" y="0"/>
                  </a:lnTo>
                  <a:lnTo>
                    <a:pt x="75851" y="9760"/>
                  </a:lnTo>
                  <a:lnTo>
                    <a:pt x="36374" y="36378"/>
                  </a:lnTo>
                  <a:lnTo>
                    <a:pt x="9759" y="75855"/>
                  </a:lnTo>
                  <a:lnTo>
                    <a:pt x="0" y="124195"/>
                  </a:lnTo>
                  <a:lnTo>
                    <a:pt x="0" y="495754"/>
                  </a:lnTo>
                  <a:lnTo>
                    <a:pt x="9759" y="544094"/>
                  </a:lnTo>
                  <a:lnTo>
                    <a:pt x="36374" y="583571"/>
                  </a:lnTo>
                  <a:lnTo>
                    <a:pt x="75851" y="610188"/>
                  </a:lnTo>
                  <a:lnTo>
                    <a:pt x="124195" y="619949"/>
                  </a:lnTo>
                  <a:lnTo>
                    <a:pt x="373004" y="619949"/>
                  </a:lnTo>
                  <a:lnTo>
                    <a:pt x="492309" y="684576"/>
                  </a:lnTo>
                  <a:lnTo>
                    <a:pt x="492309" y="619708"/>
                  </a:lnTo>
                  <a:lnTo>
                    <a:pt x="537495" y="612517"/>
                  </a:lnTo>
                  <a:lnTo>
                    <a:pt x="578833" y="596059"/>
                  </a:lnTo>
                  <a:lnTo>
                    <a:pt x="615192" y="571464"/>
                  </a:lnTo>
                  <a:lnTo>
                    <a:pt x="645440" y="539862"/>
                  </a:lnTo>
                  <a:lnTo>
                    <a:pt x="668446" y="502382"/>
                  </a:lnTo>
                  <a:lnTo>
                    <a:pt x="683080" y="460156"/>
                  </a:lnTo>
                  <a:lnTo>
                    <a:pt x="688209" y="414311"/>
                  </a:lnTo>
                  <a:lnTo>
                    <a:pt x="688209" y="124195"/>
                  </a:lnTo>
                  <a:lnTo>
                    <a:pt x="678450" y="75855"/>
                  </a:lnTo>
                  <a:lnTo>
                    <a:pt x="651834" y="36378"/>
                  </a:lnTo>
                  <a:lnTo>
                    <a:pt x="612358" y="9760"/>
                  </a:lnTo>
                  <a:lnTo>
                    <a:pt x="564014" y="0"/>
                  </a:lnTo>
                  <a:close/>
                </a:path>
              </a:pathLst>
            </a:custGeom>
            <a:ln w="157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16769481" y="3313269"/>
            <a:ext cx="142240" cy="1009650"/>
            <a:chOff x="16769481" y="3313269"/>
            <a:chExt cx="142240" cy="1009650"/>
          </a:xfrm>
        </p:grpSpPr>
        <p:sp>
          <p:nvSpPr>
            <p:cNvPr id="48" name="object 48"/>
            <p:cNvSpPr/>
            <p:nvPr/>
          </p:nvSpPr>
          <p:spPr>
            <a:xfrm>
              <a:off x="16840548" y="3364181"/>
              <a:ext cx="0" cy="856615"/>
            </a:xfrm>
            <a:custGeom>
              <a:avLst/>
              <a:gdLst/>
              <a:ahLst/>
              <a:cxnLst/>
              <a:rect l="l" t="t" r="r" b="b"/>
              <a:pathLst>
                <a:path h="856614">
                  <a:moveTo>
                    <a:pt x="0" y="0"/>
                  </a:moveTo>
                  <a:lnTo>
                    <a:pt x="0" y="856256"/>
                  </a:lnTo>
                </a:path>
              </a:pathLst>
            </a:custGeom>
            <a:ln w="4751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86956" y="3313269"/>
              <a:ext cx="107179" cy="10717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6769481" y="4199653"/>
              <a:ext cx="142240" cy="123189"/>
            </a:xfrm>
            <a:custGeom>
              <a:avLst/>
              <a:gdLst/>
              <a:ahLst/>
              <a:cxnLst/>
              <a:rect l="l" t="t" r="r" b="b"/>
              <a:pathLst>
                <a:path w="142240" h="123189">
                  <a:moveTo>
                    <a:pt x="142142" y="0"/>
                  </a:moveTo>
                  <a:lnTo>
                    <a:pt x="0" y="0"/>
                  </a:lnTo>
                  <a:lnTo>
                    <a:pt x="71065" y="123085"/>
                  </a:lnTo>
                  <a:lnTo>
                    <a:pt x="142142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14191017" y="2739385"/>
            <a:ext cx="1571625" cy="142240"/>
            <a:chOff x="14191017" y="2739385"/>
            <a:chExt cx="1571625" cy="142240"/>
          </a:xfrm>
        </p:grpSpPr>
        <p:sp>
          <p:nvSpPr>
            <p:cNvPr id="52" name="object 52"/>
            <p:cNvSpPr/>
            <p:nvPr/>
          </p:nvSpPr>
          <p:spPr>
            <a:xfrm>
              <a:off x="14241928" y="2810451"/>
              <a:ext cx="1418590" cy="0"/>
            </a:xfrm>
            <a:custGeom>
              <a:avLst/>
              <a:gdLst/>
              <a:ahLst/>
              <a:cxnLst/>
              <a:rect l="l" t="t" r="r" b="b"/>
              <a:pathLst>
                <a:path w="1418590">
                  <a:moveTo>
                    <a:pt x="0" y="0"/>
                  </a:moveTo>
                  <a:lnTo>
                    <a:pt x="1418145" y="0"/>
                  </a:lnTo>
                </a:path>
              </a:pathLst>
            </a:custGeom>
            <a:ln w="4751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91017" y="2756873"/>
              <a:ext cx="107179" cy="10716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5639280" y="2739385"/>
              <a:ext cx="123189" cy="142240"/>
            </a:xfrm>
            <a:custGeom>
              <a:avLst/>
              <a:gdLst/>
              <a:ahLst/>
              <a:cxnLst/>
              <a:rect l="l" t="t" r="r" b="b"/>
              <a:pathLst>
                <a:path w="123190" h="142239">
                  <a:moveTo>
                    <a:pt x="0" y="0"/>
                  </a:moveTo>
                  <a:lnTo>
                    <a:pt x="0" y="142142"/>
                  </a:lnTo>
                  <a:lnTo>
                    <a:pt x="123085" y="71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12229779" y="4187528"/>
            <a:ext cx="393065" cy="1727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燃尽</a:t>
            </a:r>
            <a:r>
              <a:rPr sz="9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2186279" y="3832209"/>
            <a:ext cx="480059" cy="337820"/>
            <a:chOff x="12186279" y="3832209"/>
            <a:chExt cx="480059" cy="337820"/>
          </a:xfrm>
        </p:grpSpPr>
        <p:sp>
          <p:nvSpPr>
            <p:cNvPr id="57" name="object 57"/>
            <p:cNvSpPr/>
            <p:nvPr/>
          </p:nvSpPr>
          <p:spPr>
            <a:xfrm>
              <a:off x="12199860" y="3845790"/>
              <a:ext cx="453390" cy="311150"/>
            </a:xfrm>
            <a:custGeom>
              <a:avLst/>
              <a:gdLst/>
              <a:ahLst/>
              <a:cxnLst/>
              <a:rect l="l" t="t" r="r" b="b"/>
              <a:pathLst>
                <a:path w="453390" h="311150">
                  <a:moveTo>
                    <a:pt x="0" y="0"/>
                  </a:moveTo>
                  <a:lnTo>
                    <a:pt x="0" y="293844"/>
                  </a:lnTo>
                  <a:lnTo>
                    <a:pt x="1596" y="300345"/>
                  </a:lnTo>
                  <a:lnTo>
                    <a:pt x="5951" y="305654"/>
                  </a:lnTo>
                  <a:lnTo>
                    <a:pt x="12408" y="309233"/>
                  </a:lnTo>
                  <a:lnTo>
                    <a:pt x="20313" y="310545"/>
                  </a:lnTo>
                  <a:lnTo>
                    <a:pt x="452802" y="310545"/>
                  </a:lnTo>
                </a:path>
              </a:pathLst>
            </a:custGeom>
            <a:ln w="271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2262623" y="3909371"/>
              <a:ext cx="332105" cy="164465"/>
            </a:xfrm>
            <a:custGeom>
              <a:avLst/>
              <a:gdLst/>
              <a:ahLst/>
              <a:cxnLst/>
              <a:rect l="l" t="t" r="r" b="b"/>
              <a:pathLst>
                <a:path w="332104" h="164464">
                  <a:moveTo>
                    <a:pt x="0" y="0"/>
                  </a:moveTo>
                  <a:lnTo>
                    <a:pt x="82939" y="58061"/>
                  </a:lnTo>
                  <a:lnTo>
                    <a:pt x="158037" y="58061"/>
                  </a:lnTo>
                  <a:lnTo>
                    <a:pt x="224160" y="117964"/>
                  </a:lnTo>
                  <a:lnTo>
                    <a:pt x="291404" y="123483"/>
                  </a:lnTo>
                  <a:lnTo>
                    <a:pt x="331989" y="163921"/>
                  </a:lnTo>
                </a:path>
              </a:pathLst>
            </a:custGeom>
            <a:ln w="27161">
              <a:solidFill>
                <a:srgbClr val="7DD1F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2551000" y="4029572"/>
              <a:ext cx="77470" cy="77470"/>
            </a:xfrm>
            <a:custGeom>
              <a:avLst/>
              <a:gdLst/>
              <a:ahLst/>
              <a:cxnLst/>
              <a:rect l="l" t="t" r="r" b="b"/>
              <a:pathLst>
                <a:path w="77470" h="77470">
                  <a:moveTo>
                    <a:pt x="76887" y="0"/>
                  </a:moveTo>
                  <a:lnTo>
                    <a:pt x="0" y="77139"/>
                  </a:lnTo>
                  <a:lnTo>
                    <a:pt x="77002" y="77002"/>
                  </a:lnTo>
                  <a:lnTo>
                    <a:pt x="76887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0" name="object 6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81459" y="2707911"/>
            <a:ext cx="234663" cy="205091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16448165" y="2620958"/>
            <a:ext cx="10401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宋体" panose="02010600030101010101" pitchFamily="2" charset="-122"/>
                <a:cs typeface="宋体" panose="02010600030101010101" pitchFamily="2" charset="-122"/>
              </a:rPr>
              <a:t>提交测</a:t>
            </a:r>
            <a:r>
              <a:rPr sz="2000" spc="-50" dirty="0">
                <a:latin typeface="宋体" panose="02010600030101010101" pitchFamily="2" charset="-122"/>
                <a:cs typeface="宋体" panose="02010600030101010101" pitchFamily="2" charset="-122"/>
              </a:rPr>
              <a:t>试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2" name="object 6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06044" y="2717961"/>
            <a:ext cx="173137" cy="184986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8757153" y="2512376"/>
            <a:ext cx="2012950" cy="1001394"/>
            <a:chOff x="8757153" y="2512376"/>
            <a:chExt cx="2012950" cy="1001394"/>
          </a:xfrm>
        </p:grpSpPr>
        <p:sp>
          <p:nvSpPr>
            <p:cNvPr id="64" name="object 64"/>
            <p:cNvSpPr/>
            <p:nvPr/>
          </p:nvSpPr>
          <p:spPr>
            <a:xfrm>
              <a:off x="8771123" y="2526346"/>
              <a:ext cx="1985010" cy="973455"/>
            </a:xfrm>
            <a:custGeom>
              <a:avLst/>
              <a:gdLst/>
              <a:ahLst/>
              <a:cxnLst/>
              <a:rect l="l" t="t" r="r" b="b"/>
              <a:pathLst>
                <a:path w="1985009" h="973454">
                  <a:moveTo>
                    <a:pt x="1948977" y="0"/>
                  </a:moveTo>
                  <a:lnTo>
                    <a:pt x="35904" y="0"/>
                  </a:lnTo>
                  <a:lnTo>
                    <a:pt x="21927" y="2821"/>
                  </a:lnTo>
                  <a:lnTo>
                    <a:pt x="10515" y="10515"/>
                  </a:lnTo>
                  <a:lnTo>
                    <a:pt x="2821" y="21927"/>
                  </a:lnTo>
                  <a:lnTo>
                    <a:pt x="0" y="35904"/>
                  </a:lnTo>
                  <a:lnTo>
                    <a:pt x="0" y="937050"/>
                  </a:lnTo>
                  <a:lnTo>
                    <a:pt x="2821" y="951026"/>
                  </a:lnTo>
                  <a:lnTo>
                    <a:pt x="10515" y="962439"/>
                  </a:lnTo>
                  <a:lnTo>
                    <a:pt x="21927" y="970133"/>
                  </a:lnTo>
                  <a:lnTo>
                    <a:pt x="35904" y="972954"/>
                  </a:lnTo>
                  <a:lnTo>
                    <a:pt x="1948977" y="972954"/>
                  </a:lnTo>
                  <a:lnTo>
                    <a:pt x="1962955" y="970133"/>
                  </a:lnTo>
                  <a:lnTo>
                    <a:pt x="1974371" y="962439"/>
                  </a:lnTo>
                  <a:lnTo>
                    <a:pt x="1982069" y="951026"/>
                  </a:lnTo>
                  <a:lnTo>
                    <a:pt x="1984892" y="937050"/>
                  </a:lnTo>
                  <a:lnTo>
                    <a:pt x="1984892" y="35904"/>
                  </a:lnTo>
                  <a:lnTo>
                    <a:pt x="1982069" y="21927"/>
                  </a:lnTo>
                  <a:lnTo>
                    <a:pt x="1974371" y="10515"/>
                  </a:lnTo>
                  <a:lnTo>
                    <a:pt x="1962955" y="2821"/>
                  </a:lnTo>
                  <a:lnTo>
                    <a:pt x="19489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771123" y="2526346"/>
              <a:ext cx="1985010" cy="973455"/>
            </a:xfrm>
            <a:custGeom>
              <a:avLst/>
              <a:gdLst/>
              <a:ahLst/>
              <a:cxnLst/>
              <a:rect l="l" t="t" r="r" b="b"/>
              <a:pathLst>
                <a:path w="1985009" h="973454">
                  <a:moveTo>
                    <a:pt x="1948977" y="972954"/>
                  </a:moveTo>
                  <a:lnTo>
                    <a:pt x="35904" y="972954"/>
                  </a:lnTo>
                  <a:lnTo>
                    <a:pt x="21927" y="970133"/>
                  </a:lnTo>
                  <a:lnTo>
                    <a:pt x="10515" y="962439"/>
                  </a:lnTo>
                  <a:lnTo>
                    <a:pt x="2821" y="951026"/>
                  </a:lnTo>
                  <a:lnTo>
                    <a:pt x="0" y="937050"/>
                  </a:lnTo>
                  <a:lnTo>
                    <a:pt x="0" y="35904"/>
                  </a:lnTo>
                  <a:lnTo>
                    <a:pt x="2821" y="21927"/>
                  </a:lnTo>
                  <a:lnTo>
                    <a:pt x="10515" y="10515"/>
                  </a:lnTo>
                  <a:lnTo>
                    <a:pt x="21927" y="2821"/>
                  </a:lnTo>
                  <a:lnTo>
                    <a:pt x="35904" y="0"/>
                  </a:lnTo>
                  <a:lnTo>
                    <a:pt x="1948977" y="0"/>
                  </a:lnTo>
                  <a:lnTo>
                    <a:pt x="1962955" y="2821"/>
                  </a:lnTo>
                  <a:lnTo>
                    <a:pt x="1974371" y="10515"/>
                  </a:lnTo>
                  <a:lnTo>
                    <a:pt x="1982069" y="21927"/>
                  </a:lnTo>
                  <a:lnTo>
                    <a:pt x="1984892" y="35904"/>
                  </a:lnTo>
                  <a:lnTo>
                    <a:pt x="1984892" y="937050"/>
                  </a:lnTo>
                  <a:lnTo>
                    <a:pt x="1982069" y="951026"/>
                  </a:lnTo>
                  <a:lnTo>
                    <a:pt x="1974371" y="962439"/>
                  </a:lnTo>
                  <a:lnTo>
                    <a:pt x="1962955" y="970133"/>
                  </a:lnTo>
                  <a:lnTo>
                    <a:pt x="1948977" y="972954"/>
                  </a:lnTo>
                  <a:close/>
                </a:path>
              </a:pathLst>
            </a:custGeom>
            <a:ln w="2739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9751727" y="2682268"/>
            <a:ext cx="742315" cy="6140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95" dirty="0">
                <a:latin typeface="宋体" panose="02010600030101010101" pitchFamily="2" charset="-122"/>
                <a:cs typeface="宋体" panose="02010600030101010101" pitchFamily="2" charset="-122"/>
              </a:rPr>
              <a:t>迭代</a:t>
            </a:r>
            <a:r>
              <a:rPr sz="1900" spc="-5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19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00" spc="-40" dirty="0">
                <a:latin typeface="宋体" panose="02010600030101010101" pitchFamily="2" charset="-122"/>
                <a:cs typeface="宋体" panose="02010600030101010101" pitchFamily="2" charset="-122"/>
              </a:rPr>
              <a:t>&gt; 执</a:t>
            </a:r>
            <a:r>
              <a:rPr sz="1900" spc="-50" dirty="0">
                <a:latin typeface="宋体" panose="02010600030101010101" pitchFamily="2" charset="-122"/>
                <a:cs typeface="宋体" panose="02010600030101010101" pitchFamily="2" charset="-122"/>
              </a:rPr>
              <a:t>行</a:t>
            </a:r>
            <a:endParaRPr sz="19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045803" y="2799301"/>
            <a:ext cx="527050" cy="427355"/>
          </a:xfrm>
          <a:custGeom>
            <a:avLst/>
            <a:gdLst/>
            <a:ahLst/>
            <a:cxnLst/>
            <a:rect l="l" t="t" r="r" b="b"/>
            <a:pathLst>
              <a:path w="527050" h="427355">
                <a:moveTo>
                  <a:pt x="258457" y="282536"/>
                </a:moveTo>
                <a:lnTo>
                  <a:pt x="247015" y="277063"/>
                </a:lnTo>
                <a:lnTo>
                  <a:pt x="236194" y="270954"/>
                </a:lnTo>
                <a:lnTo>
                  <a:pt x="227025" y="262775"/>
                </a:lnTo>
                <a:lnTo>
                  <a:pt x="220573" y="251104"/>
                </a:lnTo>
                <a:lnTo>
                  <a:pt x="218821" y="253593"/>
                </a:lnTo>
                <a:lnTo>
                  <a:pt x="217589" y="255308"/>
                </a:lnTo>
                <a:lnTo>
                  <a:pt x="191465" y="295744"/>
                </a:lnTo>
                <a:lnTo>
                  <a:pt x="183045" y="308559"/>
                </a:lnTo>
                <a:lnTo>
                  <a:pt x="180924" y="311759"/>
                </a:lnTo>
                <a:lnTo>
                  <a:pt x="178104" y="314452"/>
                </a:lnTo>
                <a:lnTo>
                  <a:pt x="174828" y="316420"/>
                </a:lnTo>
                <a:lnTo>
                  <a:pt x="64668" y="380479"/>
                </a:lnTo>
                <a:lnTo>
                  <a:pt x="56718" y="387273"/>
                </a:lnTo>
                <a:lnTo>
                  <a:pt x="52285" y="395820"/>
                </a:lnTo>
                <a:lnTo>
                  <a:pt x="51574" y="405244"/>
                </a:lnTo>
                <a:lnTo>
                  <a:pt x="54825" y="414642"/>
                </a:lnTo>
                <a:lnTo>
                  <a:pt x="61417" y="422109"/>
                </a:lnTo>
                <a:lnTo>
                  <a:pt x="69989" y="426186"/>
                </a:lnTo>
                <a:lnTo>
                  <a:pt x="79616" y="426605"/>
                </a:lnTo>
                <a:lnTo>
                  <a:pt x="89357" y="423176"/>
                </a:lnTo>
                <a:lnTo>
                  <a:pt x="208140" y="354330"/>
                </a:lnTo>
                <a:lnTo>
                  <a:pt x="237667" y="315404"/>
                </a:lnTo>
                <a:lnTo>
                  <a:pt x="257594" y="284124"/>
                </a:lnTo>
                <a:lnTo>
                  <a:pt x="258457" y="282536"/>
                </a:lnTo>
                <a:close/>
              </a:path>
              <a:path w="527050" h="427355">
                <a:moveTo>
                  <a:pt x="400646" y="299453"/>
                </a:moveTo>
                <a:lnTo>
                  <a:pt x="400278" y="288569"/>
                </a:lnTo>
                <a:lnTo>
                  <a:pt x="394652" y="279184"/>
                </a:lnTo>
                <a:lnTo>
                  <a:pt x="383882" y="271653"/>
                </a:lnTo>
                <a:lnTo>
                  <a:pt x="315937" y="238518"/>
                </a:lnTo>
                <a:lnTo>
                  <a:pt x="333425" y="230733"/>
                </a:lnTo>
                <a:lnTo>
                  <a:pt x="333857" y="230543"/>
                </a:lnTo>
                <a:lnTo>
                  <a:pt x="350977" y="217792"/>
                </a:lnTo>
                <a:lnTo>
                  <a:pt x="363804" y="199186"/>
                </a:lnTo>
                <a:lnTo>
                  <a:pt x="367398" y="180924"/>
                </a:lnTo>
                <a:lnTo>
                  <a:pt x="368833" y="173697"/>
                </a:lnTo>
                <a:lnTo>
                  <a:pt x="368833" y="169811"/>
                </a:lnTo>
                <a:lnTo>
                  <a:pt x="380466" y="159321"/>
                </a:lnTo>
                <a:lnTo>
                  <a:pt x="387870" y="149301"/>
                </a:lnTo>
                <a:lnTo>
                  <a:pt x="364756" y="110464"/>
                </a:lnTo>
                <a:lnTo>
                  <a:pt x="356450" y="104952"/>
                </a:lnTo>
                <a:lnTo>
                  <a:pt x="356450" y="180924"/>
                </a:lnTo>
                <a:lnTo>
                  <a:pt x="348475" y="202361"/>
                </a:lnTo>
                <a:lnTo>
                  <a:pt x="333692" y="216954"/>
                </a:lnTo>
                <a:lnTo>
                  <a:pt x="316331" y="225971"/>
                </a:lnTo>
                <a:lnTo>
                  <a:pt x="300672" y="230708"/>
                </a:lnTo>
                <a:lnTo>
                  <a:pt x="316115" y="216890"/>
                </a:lnTo>
                <a:lnTo>
                  <a:pt x="356450" y="180924"/>
                </a:lnTo>
                <a:lnTo>
                  <a:pt x="356450" y="104952"/>
                </a:lnTo>
                <a:lnTo>
                  <a:pt x="292315" y="62369"/>
                </a:lnTo>
                <a:lnTo>
                  <a:pt x="286283" y="58166"/>
                </a:lnTo>
                <a:lnTo>
                  <a:pt x="278676" y="56896"/>
                </a:lnTo>
                <a:lnTo>
                  <a:pt x="207619" y="77165"/>
                </a:lnTo>
                <a:lnTo>
                  <a:pt x="172808" y="93929"/>
                </a:lnTo>
                <a:lnTo>
                  <a:pt x="168617" y="107924"/>
                </a:lnTo>
                <a:lnTo>
                  <a:pt x="170040" y="115227"/>
                </a:lnTo>
                <a:lnTo>
                  <a:pt x="173558" y="121805"/>
                </a:lnTo>
                <a:lnTo>
                  <a:pt x="179057" y="127152"/>
                </a:lnTo>
                <a:lnTo>
                  <a:pt x="185762" y="130505"/>
                </a:lnTo>
                <a:lnTo>
                  <a:pt x="193154" y="131711"/>
                </a:lnTo>
                <a:lnTo>
                  <a:pt x="200736" y="130606"/>
                </a:lnTo>
                <a:lnTo>
                  <a:pt x="269824" y="111061"/>
                </a:lnTo>
                <a:lnTo>
                  <a:pt x="272491" y="110464"/>
                </a:lnTo>
                <a:lnTo>
                  <a:pt x="319493" y="139763"/>
                </a:lnTo>
                <a:lnTo>
                  <a:pt x="321640" y="141351"/>
                </a:lnTo>
                <a:lnTo>
                  <a:pt x="324142" y="143116"/>
                </a:lnTo>
                <a:lnTo>
                  <a:pt x="322199" y="145059"/>
                </a:lnTo>
                <a:lnTo>
                  <a:pt x="319087" y="147891"/>
                </a:lnTo>
                <a:lnTo>
                  <a:pt x="296887" y="167690"/>
                </a:lnTo>
                <a:lnTo>
                  <a:pt x="83324" y="167690"/>
                </a:lnTo>
                <a:lnTo>
                  <a:pt x="83324" y="179628"/>
                </a:lnTo>
                <a:lnTo>
                  <a:pt x="283641" y="179628"/>
                </a:lnTo>
                <a:lnTo>
                  <a:pt x="241858" y="216954"/>
                </a:lnTo>
                <a:lnTo>
                  <a:pt x="237083" y="220941"/>
                </a:lnTo>
                <a:lnTo>
                  <a:pt x="233654" y="226441"/>
                </a:lnTo>
                <a:lnTo>
                  <a:pt x="232092" y="232587"/>
                </a:lnTo>
                <a:lnTo>
                  <a:pt x="0" y="232587"/>
                </a:lnTo>
                <a:lnTo>
                  <a:pt x="0" y="244602"/>
                </a:lnTo>
                <a:lnTo>
                  <a:pt x="232752" y="244602"/>
                </a:lnTo>
                <a:lnTo>
                  <a:pt x="234950" y="250939"/>
                </a:lnTo>
                <a:lnTo>
                  <a:pt x="240093" y="256603"/>
                </a:lnTo>
                <a:lnTo>
                  <a:pt x="340969" y="305866"/>
                </a:lnTo>
                <a:lnTo>
                  <a:pt x="339648" y="308165"/>
                </a:lnTo>
                <a:lnTo>
                  <a:pt x="338645" y="309968"/>
                </a:lnTo>
                <a:lnTo>
                  <a:pt x="337540" y="311683"/>
                </a:lnTo>
                <a:lnTo>
                  <a:pt x="290588" y="387819"/>
                </a:lnTo>
                <a:lnTo>
                  <a:pt x="286258" y="400291"/>
                </a:lnTo>
                <a:lnTo>
                  <a:pt x="287985" y="411949"/>
                </a:lnTo>
                <a:lnTo>
                  <a:pt x="295097" y="421259"/>
                </a:lnTo>
                <a:lnTo>
                  <a:pt x="306908" y="426631"/>
                </a:lnTo>
                <a:lnTo>
                  <a:pt x="314071" y="426872"/>
                </a:lnTo>
                <a:lnTo>
                  <a:pt x="320967" y="424751"/>
                </a:lnTo>
                <a:lnTo>
                  <a:pt x="327202" y="420408"/>
                </a:lnTo>
                <a:lnTo>
                  <a:pt x="332422" y="413994"/>
                </a:lnTo>
                <a:lnTo>
                  <a:pt x="395668" y="311492"/>
                </a:lnTo>
                <a:lnTo>
                  <a:pt x="400646" y="299453"/>
                </a:lnTo>
                <a:close/>
              </a:path>
              <a:path w="527050" h="427355">
                <a:moveTo>
                  <a:pt x="477799" y="57899"/>
                </a:moveTo>
                <a:lnTo>
                  <a:pt x="473316" y="35407"/>
                </a:lnTo>
                <a:lnTo>
                  <a:pt x="460984" y="17018"/>
                </a:lnTo>
                <a:lnTo>
                  <a:pt x="442658" y="4597"/>
                </a:lnTo>
                <a:lnTo>
                  <a:pt x="420192" y="0"/>
                </a:lnTo>
                <a:lnTo>
                  <a:pt x="397700" y="4495"/>
                </a:lnTo>
                <a:lnTo>
                  <a:pt x="379310" y="16827"/>
                </a:lnTo>
                <a:lnTo>
                  <a:pt x="366890" y="35153"/>
                </a:lnTo>
                <a:lnTo>
                  <a:pt x="362292" y="57632"/>
                </a:lnTo>
                <a:lnTo>
                  <a:pt x="362305" y="57899"/>
                </a:lnTo>
                <a:lnTo>
                  <a:pt x="366864" y="80276"/>
                </a:lnTo>
                <a:lnTo>
                  <a:pt x="379222" y="98577"/>
                </a:lnTo>
                <a:lnTo>
                  <a:pt x="397510" y="110934"/>
                </a:lnTo>
                <a:lnTo>
                  <a:pt x="419912" y="115519"/>
                </a:lnTo>
                <a:lnTo>
                  <a:pt x="442404" y="111036"/>
                </a:lnTo>
                <a:lnTo>
                  <a:pt x="460794" y="98691"/>
                </a:lnTo>
                <a:lnTo>
                  <a:pt x="473214" y="80365"/>
                </a:lnTo>
                <a:lnTo>
                  <a:pt x="477799" y="57899"/>
                </a:lnTo>
                <a:close/>
              </a:path>
              <a:path w="527050" h="427355">
                <a:moveTo>
                  <a:pt x="526669" y="120281"/>
                </a:moveTo>
                <a:lnTo>
                  <a:pt x="499999" y="93345"/>
                </a:lnTo>
                <a:lnTo>
                  <a:pt x="493369" y="94348"/>
                </a:lnTo>
                <a:lnTo>
                  <a:pt x="487286" y="97256"/>
                </a:lnTo>
                <a:lnTo>
                  <a:pt x="481761" y="102044"/>
                </a:lnTo>
                <a:lnTo>
                  <a:pt x="432625" y="155879"/>
                </a:lnTo>
                <a:lnTo>
                  <a:pt x="405803" y="138049"/>
                </a:lnTo>
                <a:lnTo>
                  <a:pt x="404291" y="151688"/>
                </a:lnTo>
                <a:lnTo>
                  <a:pt x="398970" y="162864"/>
                </a:lnTo>
                <a:lnTo>
                  <a:pt x="390842" y="172313"/>
                </a:lnTo>
                <a:lnTo>
                  <a:pt x="380936" y="180759"/>
                </a:lnTo>
                <a:lnTo>
                  <a:pt x="403339" y="195872"/>
                </a:lnTo>
                <a:lnTo>
                  <a:pt x="414350" y="203187"/>
                </a:lnTo>
                <a:lnTo>
                  <a:pt x="425424" y="210210"/>
                </a:lnTo>
                <a:lnTo>
                  <a:pt x="432790" y="213004"/>
                </a:lnTo>
                <a:lnTo>
                  <a:pt x="440524" y="212979"/>
                </a:lnTo>
                <a:lnTo>
                  <a:pt x="486905" y="169748"/>
                </a:lnTo>
                <a:lnTo>
                  <a:pt x="519303" y="133946"/>
                </a:lnTo>
                <a:lnTo>
                  <a:pt x="524611" y="128270"/>
                </a:lnTo>
                <a:lnTo>
                  <a:pt x="526669" y="1202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2852482" y="8517216"/>
            <a:ext cx="931544" cy="46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735">
              <a:lnSpc>
                <a:spcPct val="102000"/>
              </a:lnSpc>
              <a:spcBef>
                <a:spcPts val="95"/>
              </a:spcBef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需求分析</a:t>
            </a:r>
            <a:r>
              <a:rPr sz="1400" spc="-295" dirty="0">
                <a:latin typeface="宋体" panose="02010600030101010101" pitchFamily="2" charset="-122"/>
                <a:cs typeface="宋体" panose="02010600030101010101" pitchFamily="2" charset="-122"/>
              </a:rPr>
              <a:t> /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任务分解</a:t>
            </a:r>
            <a:r>
              <a:rPr sz="1400" spc="-50" dirty="0">
                <a:latin typeface="宋体" panose="02010600030101010101" pitchFamily="2" charset="-122"/>
                <a:cs typeface="宋体" panose="02010600030101010101" pitchFamily="2" charset="-122"/>
              </a:rPr>
              <a:t>会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3045506" y="7950066"/>
            <a:ext cx="545465" cy="506730"/>
            <a:chOff x="13045506" y="7950066"/>
            <a:chExt cx="545465" cy="506730"/>
          </a:xfrm>
        </p:grpSpPr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44472" y="7950066"/>
              <a:ext cx="146969" cy="32960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45506" y="7971682"/>
              <a:ext cx="146969" cy="14695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3077164" y="8135394"/>
              <a:ext cx="165735" cy="312420"/>
            </a:xfrm>
            <a:custGeom>
              <a:avLst/>
              <a:gdLst/>
              <a:ahLst/>
              <a:cxnLst/>
              <a:rect l="l" t="t" r="r" b="b"/>
              <a:pathLst>
                <a:path w="165734" h="312420">
                  <a:moveTo>
                    <a:pt x="0" y="176392"/>
                  </a:moveTo>
                  <a:lnTo>
                    <a:pt x="0" y="0"/>
                  </a:lnTo>
                  <a:lnTo>
                    <a:pt x="92248" y="0"/>
                  </a:lnTo>
                  <a:lnTo>
                    <a:pt x="92248" y="139095"/>
                  </a:lnTo>
                  <a:lnTo>
                    <a:pt x="165460" y="196213"/>
                  </a:lnTo>
                  <a:lnTo>
                    <a:pt x="165460" y="311875"/>
                  </a:lnTo>
                  <a:lnTo>
                    <a:pt x="99567" y="311875"/>
                  </a:lnTo>
                  <a:lnTo>
                    <a:pt x="99567" y="231343"/>
                  </a:lnTo>
                  <a:lnTo>
                    <a:pt x="6334" y="186465"/>
                  </a:lnTo>
                  <a:lnTo>
                    <a:pt x="2460" y="184601"/>
                  </a:lnTo>
                  <a:lnTo>
                    <a:pt x="0" y="180685"/>
                  </a:lnTo>
                  <a:lnTo>
                    <a:pt x="0" y="176392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3434" y="7971682"/>
              <a:ext cx="146969" cy="14695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3393293" y="8135394"/>
              <a:ext cx="165735" cy="312420"/>
            </a:xfrm>
            <a:custGeom>
              <a:avLst/>
              <a:gdLst/>
              <a:ahLst/>
              <a:cxnLst/>
              <a:rect l="l" t="t" r="r" b="b"/>
              <a:pathLst>
                <a:path w="165734" h="312420">
                  <a:moveTo>
                    <a:pt x="165450" y="176392"/>
                  </a:moveTo>
                  <a:lnTo>
                    <a:pt x="165450" y="0"/>
                  </a:lnTo>
                  <a:lnTo>
                    <a:pt x="73201" y="0"/>
                  </a:lnTo>
                  <a:lnTo>
                    <a:pt x="73201" y="139095"/>
                  </a:lnTo>
                  <a:lnTo>
                    <a:pt x="0" y="196213"/>
                  </a:lnTo>
                  <a:lnTo>
                    <a:pt x="0" y="311875"/>
                  </a:lnTo>
                  <a:lnTo>
                    <a:pt x="65882" y="311875"/>
                  </a:lnTo>
                  <a:lnTo>
                    <a:pt x="65882" y="231343"/>
                  </a:lnTo>
                  <a:lnTo>
                    <a:pt x="159126" y="186465"/>
                  </a:lnTo>
                  <a:lnTo>
                    <a:pt x="163000" y="184601"/>
                  </a:lnTo>
                  <a:lnTo>
                    <a:pt x="165450" y="180685"/>
                  </a:lnTo>
                  <a:lnTo>
                    <a:pt x="165450" y="176392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3291114" y="8303872"/>
              <a:ext cx="53975" cy="143510"/>
            </a:xfrm>
            <a:custGeom>
              <a:avLst/>
              <a:gdLst/>
              <a:ahLst/>
              <a:cxnLst/>
              <a:rect l="l" t="t" r="r" b="b"/>
              <a:pathLst>
                <a:path w="53975" h="143509">
                  <a:moveTo>
                    <a:pt x="53684" y="143398"/>
                  </a:moveTo>
                  <a:lnTo>
                    <a:pt x="0" y="143398"/>
                  </a:lnTo>
                  <a:lnTo>
                    <a:pt x="0" y="0"/>
                  </a:lnTo>
                  <a:lnTo>
                    <a:pt x="53684" y="0"/>
                  </a:lnTo>
                  <a:lnTo>
                    <a:pt x="53684" y="143398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3218347" y="8270619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>
                  <a:moveTo>
                    <a:pt x="199208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3218347" y="8270619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>
                  <a:moveTo>
                    <a:pt x="0" y="0"/>
                  </a:moveTo>
                  <a:lnTo>
                    <a:pt x="199208" y="0"/>
                  </a:lnTo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/>
          <p:cNvGrpSpPr/>
          <p:nvPr/>
        </p:nvGrpSpPr>
        <p:grpSpPr>
          <a:xfrm>
            <a:off x="16510533" y="5387853"/>
            <a:ext cx="660400" cy="732790"/>
            <a:chOff x="16510533" y="5387853"/>
            <a:chExt cx="660400" cy="732790"/>
          </a:xfrm>
        </p:grpSpPr>
        <p:sp>
          <p:nvSpPr>
            <p:cNvPr id="79" name="object 79"/>
            <p:cNvSpPr/>
            <p:nvPr/>
          </p:nvSpPr>
          <p:spPr>
            <a:xfrm>
              <a:off x="16659443" y="5387853"/>
              <a:ext cx="362585" cy="447040"/>
            </a:xfrm>
            <a:custGeom>
              <a:avLst/>
              <a:gdLst/>
              <a:ahLst/>
              <a:cxnLst/>
              <a:rect l="l" t="t" r="r" b="b"/>
              <a:pathLst>
                <a:path w="362584" h="447039">
                  <a:moveTo>
                    <a:pt x="0" y="446949"/>
                  </a:moveTo>
                  <a:lnTo>
                    <a:pt x="362208" y="446949"/>
                  </a:lnTo>
                  <a:lnTo>
                    <a:pt x="362208" y="0"/>
                  </a:lnTo>
                  <a:lnTo>
                    <a:pt x="0" y="0"/>
                  </a:lnTo>
                  <a:lnTo>
                    <a:pt x="0" y="446949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6510533" y="5790552"/>
              <a:ext cx="660400" cy="330200"/>
            </a:xfrm>
            <a:custGeom>
              <a:avLst/>
              <a:gdLst/>
              <a:ahLst/>
              <a:cxnLst/>
              <a:rect l="l" t="t" r="r" b="b"/>
              <a:pathLst>
                <a:path w="660400" h="330200">
                  <a:moveTo>
                    <a:pt x="660032" y="0"/>
                  </a:moveTo>
                  <a:lnTo>
                    <a:pt x="0" y="0"/>
                  </a:lnTo>
                  <a:lnTo>
                    <a:pt x="330010" y="329937"/>
                  </a:lnTo>
                  <a:lnTo>
                    <a:pt x="660032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/>
          <p:cNvGrpSpPr/>
          <p:nvPr/>
        </p:nvGrpSpPr>
        <p:grpSpPr>
          <a:xfrm>
            <a:off x="16510533" y="7137646"/>
            <a:ext cx="660400" cy="732790"/>
            <a:chOff x="16510533" y="7137646"/>
            <a:chExt cx="660400" cy="732790"/>
          </a:xfrm>
        </p:grpSpPr>
        <p:sp>
          <p:nvSpPr>
            <p:cNvPr id="82" name="object 82"/>
            <p:cNvSpPr/>
            <p:nvPr/>
          </p:nvSpPr>
          <p:spPr>
            <a:xfrm>
              <a:off x="16659443" y="7137646"/>
              <a:ext cx="362585" cy="447040"/>
            </a:xfrm>
            <a:custGeom>
              <a:avLst/>
              <a:gdLst/>
              <a:ahLst/>
              <a:cxnLst/>
              <a:rect l="l" t="t" r="r" b="b"/>
              <a:pathLst>
                <a:path w="362584" h="447040">
                  <a:moveTo>
                    <a:pt x="0" y="446970"/>
                  </a:moveTo>
                  <a:lnTo>
                    <a:pt x="362208" y="446970"/>
                  </a:lnTo>
                  <a:lnTo>
                    <a:pt x="362208" y="0"/>
                  </a:lnTo>
                  <a:lnTo>
                    <a:pt x="0" y="0"/>
                  </a:lnTo>
                  <a:lnTo>
                    <a:pt x="0" y="44697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6510533" y="7540356"/>
              <a:ext cx="660400" cy="330200"/>
            </a:xfrm>
            <a:custGeom>
              <a:avLst/>
              <a:gdLst/>
              <a:ahLst/>
              <a:cxnLst/>
              <a:rect l="l" t="t" r="r" b="b"/>
              <a:pathLst>
                <a:path w="660400" h="330200">
                  <a:moveTo>
                    <a:pt x="660032" y="0"/>
                  </a:moveTo>
                  <a:lnTo>
                    <a:pt x="0" y="0"/>
                  </a:lnTo>
                  <a:lnTo>
                    <a:pt x="330010" y="329937"/>
                  </a:lnTo>
                  <a:lnTo>
                    <a:pt x="660032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/>
          <p:cNvGrpSpPr/>
          <p:nvPr/>
        </p:nvGrpSpPr>
        <p:grpSpPr>
          <a:xfrm>
            <a:off x="16451572" y="6185660"/>
            <a:ext cx="778510" cy="808990"/>
            <a:chOff x="16451572" y="6185660"/>
            <a:chExt cx="778510" cy="808990"/>
          </a:xfrm>
        </p:grpSpPr>
        <p:sp>
          <p:nvSpPr>
            <p:cNvPr id="85" name="object 85"/>
            <p:cNvSpPr/>
            <p:nvPr/>
          </p:nvSpPr>
          <p:spPr>
            <a:xfrm>
              <a:off x="16535604" y="6194718"/>
              <a:ext cx="610235" cy="435609"/>
            </a:xfrm>
            <a:custGeom>
              <a:avLst/>
              <a:gdLst/>
              <a:ahLst/>
              <a:cxnLst/>
              <a:rect l="l" t="t" r="r" b="b"/>
              <a:pathLst>
                <a:path w="610234" h="435609">
                  <a:moveTo>
                    <a:pt x="605793" y="0"/>
                  </a:moveTo>
                  <a:lnTo>
                    <a:pt x="4094" y="0"/>
                  </a:lnTo>
                  <a:lnTo>
                    <a:pt x="0" y="4083"/>
                  </a:lnTo>
                  <a:lnTo>
                    <a:pt x="0" y="431170"/>
                  </a:lnTo>
                  <a:lnTo>
                    <a:pt x="4094" y="435264"/>
                  </a:lnTo>
                  <a:lnTo>
                    <a:pt x="600746" y="435264"/>
                  </a:lnTo>
                  <a:lnTo>
                    <a:pt x="605793" y="435264"/>
                  </a:lnTo>
                  <a:lnTo>
                    <a:pt x="609897" y="431170"/>
                  </a:lnTo>
                  <a:lnTo>
                    <a:pt x="609897" y="4083"/>
                  </a:lnTo>
                  <a:lnTo>
                    <a:pt x="605793" y="0"/>
                  </a:lnTo>
                  <a:close/>
                </a:path>
              </a:pathLst>
            </a:custGeom>
            <a:solidFill>
              <a:srgbClr val="F4F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6535604" y="6194718"/>
              <a:ext cx="610235" cy="435609"/>
            </a:xfrm>
            <a:custGeom>
              <a:avLst/>
              <a:gdLst/>
              <a:ahLst/>
              <a:cxnLst/>
              <a:rect l="l" t="t" r="r" b="b"/>
              <a:pathLst>
                <a:path w="610234" h="435609">
                  <a:moveTo>
                    <a:pt x="600746" y="435264"/>
                  </a:moveTo>
                  <a:lnTo>
                    <a:pt x="9141" y="435264"/>
                  </a:lnTo>
                  <a:lnTo>
                    <a:pt x="4094" y="435264"/>
                  </a:lnTo>
                  <a:lnTo>
                    <a:pt x="0" y="431170"/>
                  </a:lnTo>
                  <a:lnTo>
                    <a:pt x="0" y="426123"/>
                  </a:lnTo>
                  <a:lnTo>
                    <a:pt x="0" y="9141"/>
                  </a:lnTo>
                  <a:lnTo>
                    <a:pt x="0" y="4083"/>
                  </a:lnTo>
                  <a:lnTo>
                    <a:pt x="4094" y="0"/>
                  </a:lnTo>
                  <a:lnTo>
                    <a:pt x="9141" y="0"/>
                  </a:lnTo>
                  <a:lnTo>
                    <a:pt x="600746" y="0"/>
                  </a:lnTo>
                  <a:lnTo>
                    <a:pt x="605793" y="0"/>
                  </a:lnTo>
                  <a:lnTo>
                    <a:pt x="609897" y="4083"/>
                  </a:lnTo>
                  <a:lnTo>
                    <a:pt x="609897" y="9141"/>
                  </a:lnTo>
                  <a:lnTo>
                    <a:pt x="609897" y="426123"/>
                  </a:lnTo>
                  <a:lnTo>
                    <a:pt x="609897" y="431170"/>
                  </a:lnTo>
                  <a:lnTo>
                    <a:pt x="605793" y="435264"/>
                  </a:lnTo>
                  <a:lnTo>
                    <a:pt x="600746" y="435264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25322" y="6352206"/>
              <a:ext cx="148435" cy="148445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6927868" y="6531198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09">
                  <a:moveTo>
                    <a:pt x="71673" y="0"/>
                  </a:moveTo>
                  <a:lnTo>
                    <a:pt x="43772" y="5633"/>
                  </a:lnTo>
                  <a:lnTo>
                    <a:pt x="20990" y="20994"/>
                  </a:lnTo>
                  <a:lnTo>
                    <a:pt x="5631" y="43776"/>
                  </a:lnTo>
                  <a:lnTo>
                    <a:pt x="0" y="71673"/>
                  </a:lnTo>
                  <a:lnTo>
                    <a:pt x="0" y="143356"/>
                  </a:lnTo>
                  <a:lnTo>
                    <a:pt x="143346" y="143356"/>
                  </a:lnTo>
                  <a:lnTo>
                    <a:pt x="143346" y="71673"/>
                  </a:lnTo>
                  <a:lnTo>
                    <a:pt x="137714" y="43776"/>
                  </a:lnTo>
                  <a:lnTo>
                    <a:pt x="122356" y="20994"/>
                  </a:lnTo>
                  <a:lnTo>
                    <a:pt x="99574" y="5633"/>
                  </a:lnTo>
                  <a:lnTo>
                    <a:pt x="71673" y="0"/>
                  </a:lnTo>
                  <a:close/>
                </a:path>
              </a:pathLst>
            </a:custGeom>
            <a:solidFill>
              <a:srgbClr val="9FD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6927868" y="6531198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09">
                  <a:moveTo>
                    <a:pt x="143346" y="143356"/>
                  </a:moveTo>
                  <a:lnTo>
                    <a:pt x="0" y="143356"/>
                  </a:lnTo>
                  <a:lnTo>
                    <a:pt x="0" y="71673"/>
                  </a:lnTo>
                  <a:lnTo>
                    <a:pt x="5631" y="43776"/>
                  </a:lnTo>
                  <a:lnTo>
                    <a:pt x="20990" y="20994"/>
                  </a:lnTo>
                  <a:lnTo>
                    <a:pt x="43772" y="5633"/>
                  </a:lnTo>
                  <a:lnTo>
                    <a:pt x="71673" y="0"/>
                  </a:lnTo>
                  <a:lnTo>
                    <a:pt x="99574" y="5633"/>
                  </a:lnTo>
                  <a:lnTo>
                    <a:pt x="122356" y="20994"/>
                  </a:lnTo>
                  <a:lnTo>
                    <a:pt x="137714" y="43776"/>
                  </a:lnTo>
                  <a:lnTo>
                    <a:pt x="143346" y="71673"/>
                  </a:lnTo>
                  <a:lnTo>
                    <a:pt x="143346" y="143356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6645070" y="6593494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60" y="0"/>
                  </a:moveTo>
                  <a:lnTo>
                    <a:pt x="39796" y="5120"/>
                  </a:lnTo>
                  <a:lnTo>
                    <a:pt x="19084" y="19084"/>
                  </a:lnTo>
                  <a:lnTo>
                    <a:pt x="5120" y="39796"/>
                  </a:lnTo>
                  <a:lnTo>
                    <a:pt x="0" y="65160"/>
                  </a:lnTo>
                  <a:lnTo>
                    <a:pt x="5120" y="90524"/>
                  </a:lnTo>
                  <a:lnTo>
                    <a:pt x="19084" y="111236"/>
                  </a:lnTo>
                  <a:lnTo>
                    <a:pt x="39796" y="125200"/>
                  </a:lnTo>
                  <a:lnTo>
                    <a:pt x="65160" y="130320"/>
                  </a:lnTo>
                  <a:lnTo>
                    <a:pt x="90524" y="125200"/>
                  </a:lnTo>
                  <a:lnTo>
                    <a:pt x="111236" y="111236"/>
                  </a:lnTo>
                  <a:lnTo>
                    <a:pt x="125200" y="90524"/>
                  </a:lnTo>
                  <a:lnTo>
                    <a:pt x="130320" y="65160"/>
                  </a:lnTo>
                  <a:lnTo>
                    <a:pt x="125200" y="39796"/>
                  </a:lnTo>
                  <a:lnTo>
                    <a:pt x="111236" y="19084"/>
                  </a:lnTo>
                  <a:lnTo>
                    <a:pt x="90524" y="5120"/>
                  </a:lnTo>
                  <a:lnTo>
                    <a:pt x="65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6645070" y="6593494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20" y="65160"/>
                  </a:moveTo>
                  <a:lnTo>
                    <a:pt x="125200" y="90524"/>
                  </a:lnTo>
                  <a:lnTo>
                    <a:pt x="111236" y="111236"/>
                  </a:lnTo>
                  <a:lnTo>
                    <a:pt x="90524" y="125200"/>
                  </a:lnTo>
                  <a:lnTo>
                    <a:pt x="65160" y="130320"/>
                  </a:lnTo>
                  <a:lnTo>
                    <a:pt x="39796" y="125200"/>
                  </a:lnTo>
                  <a:lnTo>
                    <a:pt x="19084" y="111236"/>
                  </a:lnTo>
                  <a:lnTo>
                    <a:pt x="5120" y="90524"/>
                  </a:lnTo>
                  <a:lnTo>
                    <a:pt x="0" y="65160"/>
                  </a:lnTo>
                  <a:lnTo>
                    <a:pt x="5120" y="39796"/>
                  </a:lnTo>
                  <a:lnTo>
                    <a:pt x="19084" y="19084"/>
                  </a:lnTo>
                  <a:lnTo>
                    <a:pt x="39796" y="5120"/>
                  </a:lnTo>
                  <a:lnTo>
                    <a:pt x="65160" y="0"/>
                  </a:lnTo>
                  <a:lnTo>
                    <a:pt x="90524" y="5120"/>
                  </a:lnTo>
                  <a:lnTo>
                    <a:pt x="111236" y="19084"/>
                  </a:lnTo>
                  <a:lnTo>
                    <a:pt x="125200" y="39796"/>
                  </a:lnTo>
                  <a:lnTo>
                    <a:pt x="130320" y="6516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6775394" y="6593494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49" y="0"/>
                  </a:moveTo>
                  <a:lnTo>
                    <a:pt x="39791" y="5120"/>
                  </a:lnTo>
                  <a:lnTo>
                    <a:pt x="19083" y="19084"/>
                  </a:lnTo>
                  <a:lnTo>
                    <a:pt x="5120" y="39796"/>
                  </a:lnTo>
                  <a:lnTo>
                    <a:pt x="0" y="65160"/>
                  </a:lnTo>
                  <a:lnTo>
                    <a:pt x="5120" y="90524"/>
                  </a:lnTo>
                  <a:lnTo>
                    <a:pt x="19083" y="111236"/>
                  </a:lnTo>
                  <a:lnTo>
                    <a:pt x="39791" y="125200"/>
                  </a:lnTo>
                  <a:lnTo>
                    <a:pt x="65149" y="130320"/>
                  </a:lnTo>
                  <a:lnTo>
                    <a:pt x="90513" y="125200"/>
                  </a:lnTo>
                  <a:lnTo>
                    <a:pt x="111225" y="111236"/>
                  </a:lnTo>
                  <a:lnTo>
                    <a:pt x="125189" y="90524"/>
                  </a:lnTo>
                  <a:lnTo>
                    <a:pt x="130310" y="65160"/>
                  </a:lnTo>
                  <a:lnTo>
                    <a:pt x="125189" y="39796"/>
                  </a:lnTo>
                  <a:lnTo>
                    <a:pt x="111225" y="19084"/>
                  </a:lnTo>
                  <a:lnTo>
                    <a:pt x="90513" y="5120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6775394" y="6593494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10" y="65160"/>
                  </a:moveTo>
                  <a:lnTo>
                    <a:pt x="125189" y="90524"/>
                  </a:lnTo>
                  <a:lnTo>
                    <a:pt x="111225" y="111236"/>
                  </a:lnTo>
                  <a:lnTo>
                    <a:pt x="90513" y="125200"/>
                  </a:lnTo>
                  <a:lnTo>
                    <a:pt x="65149" y="130320"/>
                  </a:lnTo>
                  <a:lnTo>
                    <a:pt x="39791" y="125200"/>
                  </a:lnTo>
                  <a:lnTo>
                    <a:pt x="19083" y="111236"/>
                  </a:lnTo>
                  <a:lnTo>
                    <a:pt x="5120" y="90524"/>
                  </a:lnTo>
                  <a:lnTo>
                    <a:pt x="0" y="65160"/>
                  </a:lnTo>
                  <a:lnTo>
                    <a:pt x="5120" y="39796"/>
                  </a:lnTo>
                  <a:lnTo>
                    <a:pt x="19083" y="19084"/>
                  </a:lnTo>
                  <a:lnTo>
                    <a:pt x="39791" y="5120"/>
                  </a:lnTo>
                  <a:lnTo>
                    <a:pt x="65149" y="0"/>
                  </a:lnTo>
                  <a:lnTo>
                    <a:pt x="90513" y="5120"/>
                  </a:lnTo>
                  <a:lnTo>
                    <a:pt x="111225" y="19084"/>
                  </a:lnTo>
                  <a:lnTo>
                    <a:pt x="125189" y="39796"/>
                  </a:lnTo>
                  <a:lnTo>
                    <a:pt x="130310" y="6516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6905707" y="6593494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60" y="0"/>
                  </a:moveTo>
                  <a:lnTo>
                    <a:pt x="39796" y="5120"/>
                  </a:lnTo>
                  <a:lnTo>
                    <a:pt x="19084" y="19084"/>
                  </a:lnTo>
                  <a:lnTo>
                    <a:pt x="5120" y="39796"/>
                  </a:lnTo>
                  <a:lnTo>
                    <a:pt x="0" y="65160"/>
                  </a:lnTo>
                  <a:lnTo>
                    <a:pt x="5120" y="90524"/>
                  </a:lnTo>
                  <a:lnTo>
                    <a:pt x="19084" y="111236"/>
                  </a:lnTo>
                  <a:lnTo>
                    <a:pt x="39796" y="125200"/>
                  </a:lnTo>
                  <a:lnTo>
                    <a:pt x="65160" y="130320"/>
                  </a:lnTo>
                  <a:lnTo>
                    <a:pt x="90524" y="125200"/>
                  </a:lnTo>
                  <a:lnTo>
                    <a:pt x="111236" y="111236"/>
                  </a:lnTo>
                  <a:lnTo>
                    <a:pt x="125200" y="90524"/>
                  </a:lnTo>
                  <a:lnTo>
                    <a:pt x="130320" y="65160"/>
                  </a:lnTo>
                  <a:lnTo>
                    <a:pt x="125200" y="39796"/>
                  </a:lnTo>
                  <a:lnTo>
                    <a:pt x="111236" y="19084"/>
                  </a:lnTo>
                  <a:lnTo>
                    <a:pt x="90524" y="5120"/>
                  </a:lnTo>
                  <a:lnTo>
                    <a:pt x="65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6905707" y="6593494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20" y="65160"/>
                  </a:moveTo>
                  <a:lnTo>
                    <a:pt x="125200" y="90524"/>
                  </a:lnTo>
                  <a:lnTo>
                    <a:pt x="111236" y="111236"/>
                  </a:lnTo>
                  <a:lnTo>
                    <a:pt x="90524" y="125200"/>
                  </a:lnTo>
                  <a:lnTo>
                    <a:pt x="65160" y="130320"/>
                  </a:lnTo>
                  <a:lnTo>
                    <a:pt x="39796" y="125200"/>
                  </a:lnTo>
                  <a:lnTo>
                    <a:pt x="19084" y="111236"/>
                  </a:lnTo>
                  <a:lnTo>
                    <a:pt x="5120" y="90524"/>
                  </a:lnTo>
                  <a:lnTo>
                    <a:pt x="0" y="65160"/>
                  </a:lnTo>
                  <a:lnTo>
                    <a:pt x="5120" y="39796"/>
                  </a:lnTo>
                  <a:lnTo>
                    <a:pt x="19084" y="19084"/>
                  </a:lnTo>
                  <a:lnTo>
                    <a:pt x="39796" y="5120"/>
                  </a:lnTo>
                  <a:lnTo>
                    <a:pt x="65160" y="0"/>
                  </a:lnTo>
                  <a:lnTo>
                    <a:pt x="90524" y="5120"/>
                  </a:lnTo>
                  <a:lnTo>
                    <a:pt x="111236" y="19084"/>
                  </a:lnTo>
                  <a:lnTo>
                    <a:pt x="125200" y="39796"/>
                  </a:lnTo>
                  <a:lnTo>
                    <a:pt x="130320" y="6516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6579914" y="6672547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49" y="0"/>
                  </a:moveTo>
                  <a:lnTo>
                    <a:pt x="39791" y="5120"/>
                  </a:lnTo>
                  <a:lnTo>
                    <a:pt x="19083" y="19085"/>
                  </a:lnTo>
                  <a:lnTo>
                    <a:pt x="5120" y="39800"/>
                  </a:lnTo>
                  <a:lnTo>
                    <a:pt x="0" y="65170"/>
                  </a:lnTo>
                  <a:lnTo>
                    <a:pt x="5120" y="90534"/>
                  </a:lnTo>
                  <a:lnTo>
                    <a:pt x="19083" y="111246"/>
                  </a:lnTo>
                  <a:lnTo>
                    <a:pt x="39791" y="125210"/>
                  </a:lnTo>
                  <a:lnTo>
                    <a:pt x="65149" y="130331"/>
                  </a:lnTo>
                  <a:lnTo>
                    <a:pt x="90515" y="125210"/>
                  </a:lnTo>
                  <a:lnTo>
                    <a:pt x="111230" y="111246"/>
                  </a:lnTo>
                  <a:lnTo>
                    <a:pt x="125198" y="90534"/>
                  </a:lnTo>
                  <a:lnTo>
                    <a:pt x="130320" y="65170"/>
                  </a:lnTo>
                  <a:lnTo>
                    <a:pt x="125198" y="39800"/>
                  </a:lnTo>
                  <a:lnTo>
                    <a:pt x="111230" y="19085"/>
                  </a:lnTo>
                  <a:lnTo>
                    <a:pt x="90515" y="5120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6579914" y="6672547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20" y="65170"/>
                  </a:moveTo>
                  <a:lnTo>
                    <a:pt x="125198" y="90534"/>
                  </a:lnTo>
                  <a:lnTo>
                    <a:pt x="111230" y="111246"/>
                  </a:lnTo>
                  <a:lnTo>
                    <a:pt x="90515" y="125210"/>
                  </a:lnTo>
                  <a:lnTo>
                    <a:pt x="65149" y="130331"/>
                  </a:lnTo>
                  <a:lnTo>
                    <a:pt x="39791" y="125210"/>
                  </a:lnTo>
                  <a:lnTo>
                    <a:pt x="19083" y="111246"/>
                  </a:lnTo>
                  <a:lnTo>
                    <a:pt x="5120" y="90534"/>
                  </a:lnTo>
                  <a:lnTo>
                    <a:pt x="0" y="65170"/>
                  </a:lnTo>
                  <a:lnTo>
                    <a:pt x="5120" y="39800"/>
                  </a:lnTo>
                  <a:lnTo>
                    <a:pt x="19083" y="19085"/>
                  </a:lnTo>
                  <a:lnTo>
                    <a:pt x="39791" y="5120"/>
                  </a:lnTo>
                  <a:lnTo>
                    <a:pt x="65149" y="0"/>
                  </a:lnTo>
                  <a:lnTo>
                    <a:pt x="90515" y="5120"/>
                  </a:lnTo>
                  <a:lnTo>
                    <a:pt x="111230" y="19085"/>
                  </a:lnTo>
                  <a:lnTo>
                    <a:pt x="125198" y="39800"/>
                  </a:lnTo>
                  <a:lnTo>
                    <a:pt x="130320" y="6517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6710238" y="6672547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49" y="0"/>
                  </a:moveTo>
                  <a:lnTo>
                    <a:pt x="39787" y="5120"/>
                  </a:lnTo>
                  <a:lnTo>
                    <a:pt x="19079" y="19085"/>
                  </a:lnTo>
                  <a:lnTo>
                    <a:pt x="5118" y="39800"/>
                  </a:lnTo>
                  <a:lnTo>
                    <a:pt x="0" y="65170"/>
                  </a:lnTo>
                  <a:lnTo>
                    <a:pt x="5118" y="90534"/>
                  </a:lnTo>
                  <a:lnTo>
                    <a:pt x="19079" y="111246"/>
                  </a:lnTo>
                  <a:lnTo>
                    <a:pt x="39787" y="125210"/>
                  </a:lnTo>
                  <a:lnTo>
                    <a:pt x="65149" y="130331"/>
                  </a:lnTo>
                  <a:lnTo>
                    <a:pt x="90513" y="125210"/>
                  </a:lnTo>
                  <a:lnTo>
                    <a:pt x="111225" y="111246"/>
                  </a:lnTo>
                  <a:lnTo>
                    <a:pt x="125189" y="90534"/>
                  </a:lnTo>
                  <a:lnTo>
                    <a:pt x="130310" y="65170"/>
                  </a:lnTo>
                  <a:lnTo>
                    <a:pt x="125189" y="39800"/>
                  </a:lnTo>
                  <a:lnTo>
                    <a:pt x="111225" y="19085"/>
                  </a:lnTo>
                  <a:lnTo>
                    <a:pt x="90513" y="5120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6710238" y="6672547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10" y="65170"/>
                  </a:moveTo>
                  <a:lnTo>
                    <a:pt x="125189" y="90534"/>
                  </a:lnTo>
                  <a:lnTo>
                    <a:pt x="111225" y="111246"/>
                  </a:lnTo>
                  <a:lnTo>
                    <a:pt x="90513" y="125210"/>
                  </a:lnTo>
                  <a:lnTo>
                    <a:pt x="65149" y="130331"/>
                  </a:lnTo>
                  <a:lnTo>
                    <a:pt x="39787" y="125210"/>
                  </a:lnTo>
                  <a:lnTo>
                    <a:pt x="19079" y="111246"/>
                  </a:lnTo>
                  <a:lnTo>
                    <a:pt x="5118" y="90534"/>
                  </a:lnTo>
                  <a:lnTo>
                    <a:pt x="0" y="65170"/>
                  </a:lnTo>
                  <a:lnTo>
                    <a:pt x="5118" y="39800"/>
                  </a:lnTo>
                  <a:lnTo>
                    <a:pt x="19079" y="19085"/>
                  </a:lnTo>
                  <a:lnTo>
                    <a:pt x="39787" y="5120"/>
                  </a:lnTo>
                  <a:lnTo>
                    <a:pt x="65149" y="0"/>
                  </a:lnTo>
                  <a:lnTo>
                    <a:pt x="90513" y="5120"/>
                  </a:lnTo>
                  <a:lnTo>
                    <a:pt x="111225" y="19085"/>
                  </a:lnTo>
                  <a:lnTo>
                    <a:pt x="125189" y="39800"/>
                  </a:lnTo>
                  <a:lnTo>
                    <a:pt x="130310" y="6517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6840551" y="6672547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49" y="0"/>
                  </a:moveTo>
                  <a:lnTo>
                    <a:pt x="39791" y="5120"/>
                  </a:lnTo>
                  <a:lnTo>
                    <a:pt x="19083" y="19085"/>
                  </a:lnTo>
                  <a:lnTo>
                    <a:pt x="5120" y="39800"/>
                  </a:lnTo>
                  <a:lnTo>
                    <a:pt x="0" y="65170"/>
                  </a:lnTo>
                  <a:lnTo>
                    <a:pt x="5120" y="90534"/>
                  </a:lnTo>
                  <a:lnTo>
                    <a:pt x="19083" y="111246"/>
                  </a:lnTo>
                  <a:lnTo>
                    <a:pt x="39791" y="125210"/>
                  </a:lnTo>
                  <a:lnTo>
                    <a:pt x="65149" y="130331"/>
                  </a:lnTo>
                  <a:lnTo>
                    <a:pt x="90519" y="125210"/>
                  </a:lnTo>
                  <a:lnTo>
                    <a:pt x="111234" y="111246"/>
                  </a:lnTo>
                  <a:lnTo>
                    <a:pt x="125200" y="90534"/>
                  </a:lnTo>
                  <a:lnTo>
                    <a:pt x="130320" y="65170"/>
                  </a:lnTo>
                  <a:lnTo>
                    <a:pt x="125200" y="39800"/>
                  </a:lnTo>
                  <a:lnTo>
                    <a:pt x="111234" y="19085"/>
                  </a:lnTo>
                  <a:lnTo>
                    <a:pt x="90519" y="5120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6840551" y="6672547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20" y="65170"/>
                  </a:moveTo>
                  <a:lnTo>
                    <a:pt x="125200" y="90534"/>
                  </a:lnTo>
                  <a:lnTo>
                    <a:pt x="111234" y="111246"/>
                  </a:lnTo>
                  <a:lnTo>
                    <a:pt x="90519" y="125210"/>
                  </a:lnTo>
                  <a:lnTo>
                    <a:pt x="65149" y="130331"/>
                  </a:lnTo>
                  <a:lnTo>
                    <a:pt x="39791" y="125210"/>
                  </a:lnTo>
                  <a:lnTo>
                    <a:pt x="19083" y="111246"/>
                  </a:lnTo>
                  <a:lnTo>
                    <a:pt x="5120" y="90534"/>
                  </a:lnTo>
                  <a:lnTo>
                    <a:pt x="0" y="65170"/>
                  </a:lnTo>
                  <a:lnTo>
                    <a:pt x="5120" y="39800"/>
                  </a:lnTo>
                  <a:lnTo>
                    <a:pt x="19083" y="19085"/>
                  </a:lnTo>
                  <a:lnTo>
                    <a:pt x="39791" y="5120"/>
                  </a:lnTo>
                  <a:lnTo>
                    <a:pt x="65149" y="0"/>
                  </a:lnTo>
                  <a:lnTo>
                    <a:pt x="90519" y="5120"/>
                  </a:lnTo>
                  <a:lnTo>
                    <a:pt x="111234" y="19085"/>
                  </a:lnTo>
                  <a:lnTo>
                    <a:pt x="125200" y="39800"/>
                  </a:lnTo>
                  <a:lnTo>
                    <a:pt x="130320" y="6517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6970875" y="6672547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65149" y="0"/>
                  </a:moveTo>
                  <a:lnTo>
                    <a:pt x="39791" y="5120"/>
                  </a:lnTo>
                  <a:lnTo>
                    <a:pt x="19083" y="19085"/>
                  </a:lnTo>
                  <a:lnTo>
                    <a:pt x="5120" y="39800"/>
                  </a:lnTo>
                  <a:lnTo>
                    <a:pt x="0" y="65170"/>
                  </a:lnTo>
                  <a:lnTo>
                    <a:pt x="5120" y="90534"/>
                  </a:lnTo>
                  <a:lnTo>
                    <a:pt x="19083" y="111246"/>
                  </a:lnTo>
                  <a:lnTo>
                    <a:pt x="39791" y="125210"/>
                  </a:lnTo>
                  <a:lnTo>
                    <a:pt x="65149" y="130331"/>
                  </a:lnTo>
                  <a:lnTo>
                    <a:pt x="90513" y="125210"/>
                  </a:lnTo>
                  <a:lnTo>
                    <a:pt x="111225" y="111246"/>
                  </a:lnTo>
                  <a:lnTo>
                    <a:pt x="125189" y="90534"/>
                  </a:lnTo>
                  <a:lnTo>
                    <a:pt x="130310" y="65170"/>
                  </a:lnTo>
                  <a:lnTo>
                    <a:pt x="125189" y="39800"/>
                  </a:lnTo>
                  <a:lnTo>
                    <a:pt x="111225" y="19085"/>
                  </a:lnTo>
                  <a:lnTo>
                    <a:pt x="90513" y="5120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6970875" y="6672547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09">
                  <a:moveTo>
                    <a:pt x="130310" y="65170"/>
                  </a:moveTo>
                  <a:lnTo>
                    <a:pt x="125189" y="90534"/>
                  </a:lnTo>
                  <a:lnTo>
                    <a:pt x="111225" y="111246"/>
                  </a:lnTo>
                  <a:lnTo>
                    <a:pt x="90513" y="125210"/>
                  </a:lnTo>
                  <a:lnTo>
                    <a:pt x="65149" y="130331"/>
                  </a:lnTo>
                  <a:lnTo>
                    <a:pt x="39791" y="125210"/>
                  </a:lnTo>
                  <a:lnTo>
                    <a:pt x="19083" y="111246"/>
                  </a:lnTo>
                  <a:lnTo>
                    <a:pt x="5120" y="90534"/>
                  </a:lnTo>
                  <a:lnTo>
                    <a:pt x="0" y="65170"/>
                  </a:lnTo>
                  <a:lnTo>
                    <a:pt x="5120" y="39800"/>
                  </a:lnTo>
                  <a:lnTo>
                    <a:pt x="19083" y="19085"/>
                  </a:lnTo>
                  <a:lnTo>
                    <a:pt x="39791" y="5120"/>
                  </a:lnTo>
                  <a:lnTo>
                    <a:pt x="65149" y="0"/>
                  </a:lnTo>
                  <a:lnTo>
                    <a:pt x="90513" y="5120"/>
                  </a:lnTo>
                  <a:lnTo>
                    <a:pt x="111225" y="19085"/>
                  </a:lnTo>
                  <a:lnTo>
                    <a:pt x="125189" y="39800"/>
                  </a:lnTo>
                  <a:lnTo>
                    <a:pt x="130310" y="65170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6451568" y="6758577"/>
              <a:ext cx="778510" cy="235585"/>
            </a:xfrm>
            <a:custGeom>
              <a:avLst/>
              <a:gdLst/>
              <a:ahLst/>
              <a:cxnLst/>
              <a:rect l="l" t="t" r="r" b="b"/>
              <a:pathLst>
                <a:path w="778509" h="235584">
                  <a:moveTo>
                    <a:pt x="777951" y="0"/>
                  </a:moveTo>
                  <a:lnTo>
                    <a:pt x="701306" y="0"/>
                  </a:lnTo>
                  <a:lnTo>
                    <a:pt x="76631" y="0"/>
                  </a:lnTo>
                  <a:lnTo>
                    <a:pt x="0" y="0"/>
                  </a:lnTo>
                  <a:lnTo>
                    <a:pt x="0" y="235546"/>
                  </a:lnTo>
                  <a:lnTo>
                    <a:pt x="777951" y="235546"/>
                  </a:lnTo>
                  <a:lnTo>
                    <a:pt x="7779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6528211" y="6758567"/>
              <a:ext cx="624840" cy="0"/>
            </a:xfrm>
            <a:custGeom>
              <a:avLst/>
              <a:gdLst/>
              <a:ahLst/>
              <a:cxnLst/>
              <a:rect l="l" t="t" r="r" b="b"/>
              <a:pathLst>
                <a:path w="624840">
                  <a:moveTo>
                    <a:pt x="0" y="0"/>
                  </a:moveTo>
                  <a:lnTo>
                    <a:pt x="624672" y="0"/>
                  </a:lnTo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 txBox="1"/>
          <p:nvPr/>
        </p:nvSpPr>
        <p:spPr>
          <a:xfrm>
            <a:off x="16465630" y="6816607"/>
            <a:ext cx="7499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演示会</a:t>
            </a:r>
            <a:r>
              <a:rPr sz="1400" spc="-50" dirty="0">
                <a:latin typeface="宋体" panose="02010600030101010101" pitchFamily="2" charset="-122"/>
                <a:cs typeface="宋体" panose="02010600030101010101" pitchFamily="2" charset="-122"/>
              </a:rPr>
              <a:t>议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6465630" y="8544514"/>
            <a:ext cx="7499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回顾会</a:t>
            </a:r>
            <a:r>
              <a:rPr sz="1400" spc="-50" dirty="0">
                <a:latin typeface="宋体" panose="02010600030101010101" pitchFamily="2" charset="-122"/>
                <a:cs typeface="宋体" panose="02010600030101010101" pitchFamily="2" charset="-122"/>
              </a:rPr>
              <a:t>议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16568100" y="7970487"/>
            <a:ext cx="545465" cy="506730"/>
            <a:chOff x="16568100" y="7970487"/>
            <a:chExt cx="545465" cy="506730"/>
          </a:xfrm>
        </p:grpSpPr>
        <p:pic>
          <p:nvPicPr>
            <p:cNvPr id="109" name="object 10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67067" y="7970487"/>
              <a:ext cx="146969" cy="32960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68100" y="7992092"/>
              <a:ext cx="146969" cy="14695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16599759" y="8155808"/>
              <a:ext cx="165735" cy="312420"/>
            </a:xfrm>
            <a:custGeom>
              <a:avLst/>
              <a:gdLst/>
              <a:ahLst/>
              <a:cxnLst/>
              <a:rect l="l" t="t" r="r" b="b"/>
              <a:pathLst>
                <a:path w="165734" h="312420">
                  <a:moveTo>
                    <a:pt x="0" y="147409"/>
                  </a:moveTo>
                  <a:lnTo>
                    <a:pt x="0" y="46124"/>
                  </a:lnTo>
                  <a:lnTo>
                    <a:pt x="3625" y="28174"/>
                  </a:lnTo>
                  <a:lnTo>
                    <a:pt x="13512" y="13512"/>
                  </a:lnTo>
                  <a:lnTo>
                    <a:pt x="28174" y="3625"/>
                  </a:lnTo>
                  <a:lnTo>
                    <a:pt x="46124" y="0"/>
                  </a:lnTo>
                  <a:lnTo>
                    <a:pt x="64078" y="3625"/>
                  </a:lnTo>
                  <a:lnTo>
                    <a:pt x="78739" y="13512"/>
                  </a:lnTo>
                  <a:lnTo>
                    <a:pt x="88624" y="28174"/>
                  </a:lnTo>
                  <a:lnTo>
                    <a:pt x="92248" y="46124"/>
                  </a:lnTo>
                  <a:lnTo>
                    <a:pt x="92248" y="139105"/>
                  </a:lnTo>
                  <a:lnTo>
                    <a:pt x="150414" y="184476"/>
                  </a:lnTo>
                  <a:lnTo>
                    <a:pt x="156767" y="190720"/>
                  </a:lnTo>
                  <a:lnTo>
                    <a:pt x="161495" y="198143"/>
                  </a:lnTo>
                  <a:lnTo>
                    <a:pt x="164443" y="206433"/>
                  </a:lnTo>
                  <a:lnTo>
                    <a:pt x="165460" y="215281"/>
                  </a:lnTo>
                  <a:lnTo>
                    <a:pt x="165460" y="311875"/>
                  </a:lnTo>
                  <a:lnTo>
                    <a:pt x="99567" y="311875"/>
                  </a:lnTo>
                  <a:lnTo>
                    <a:pt x="99567" y="231354"/>
                  </a:lnTo>
                  <a:lnTo>
                    <a:pt x="32459" y="199041"/>
                  </a:lnTo>
                  <a:lnTo>
                    <a:pt x="19016" y="190045"/>
                  </a:lnTo>
                  <a:lnTo>
                    <a:pt x="8788" y="177905"/>
                  </a:lnTo>
                  <a:lnTo>
                    <a:pt x="2281" y="163424"/>
                  </a:lnTo>
                  <a:lnTo>
                    <a:pt x="0" y="147409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66027" y="7992092"/>
              <a:ext cx="146969" cy="146958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16915877" y="8155808"/>
              <a:ext cx="165735" cy="312420"/>
            </a:xfrm>
            <a:custGeom>
              <a:avLst/>
              <a:gdLst/>
              <a:ahLst/>
              <a:cxnLst/>
              <a:rect l="l" t="t" r="r" b="b"/>
              <a:pathLst>
                <a:path w="165734" h="312420">
                  <a:moveTo>
                    <a:pt x="165460" y="147409"/>
                  </a:moveTo>
                  <a:lnTo>
                    <a:pt x="165460" y="46124"/>
                  </a:lnTo>
                  <a:lnTo>
                    <a:pt x="161836" y="28174"/>
                  </a:lnTo>
                  <a:lnTo>
                    <a:pt x="151953" y="13512"/>
                  </a:lnTo>
                  <a:lnTo>
                    <a:pt x="137295" y="3625"/>
                  </a:lnTo>
                  <a:lnTo>
                    <a:pt x="119347" y="0"/>
                  </a:lnTo>
                  <a:lnTo>
                    <a:pt x="101386" y="3625"/>
                  </a:lnTo>
                  <a:lnTo>
                    <a:pt x="86722" y="13512"/>
                  </a:lnTo>
                  <a:lnTo>
                    <a:pt x="76836" y="28174"/>
                  </a:lnTo>
                  <a:lnTo>
                    <a:pt x="73212" y="46124"/>
                  </a:lnTo>
                  <a:lnTo>
                    <a:pt x="73212" y="139105"/>
                  </a:lnTo>
                  <a:lnTo>
                    <a:pt x="15057" y="184476"/>
                  </a:lnTo>
                  <a:lnTo>
                    <a:pt x="8697" y="190720"/>
                  </a:lnTo>
                  <a:lnTo>
                    <a:pt x="3967" y="198143"/>
                  </a:lnTo>
                  <a:lnTo>
                    <a:pt x="1017" y="206433"/>
                  </a:lnTo>
                  <a:lnTo>
                    <a:pt x="0" y="215281"/>
                  </a:lnTo>
                  <a:lnTo>
                    <a:pt x="0" y="311875"/>
                  </a:lnTo>
                  <a:lnTo>
                    <a:pt x="65893" y="311875"/>
                  </a:lnTo>
                  <a:lnTo>
                    <a:pt x="65893" y="231354"/>
                  </a:lnTo>
                  <a:lnTo>
                    <a:pt x="133011" y="199041"/>
                  </a:lnTo>
                  <a:lnTo>
                    <a:pt x="146452" y="190045"/>
                  </a:lnTo>
                  <a:lnTo>
                    <a:pt x="156677" y="177905"/>
                  </a:lnTo>
                  <a:lnTo>
                    <a:pt x="163181" y="163424"/>
                  </a:lnTo>
                  <a:lnTo>
                    <a:pt x="165460" y="147409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6813708" y="8324280"/>
              <a:ext cx="53975" cy="143510"/>
            </a:xfrm>
            <a:custGeom>
              <a:avLst/>
              <a:gdLst/>
              <a:ahLst/>
              <a:cxnLst/>
              <a:rect l="l" t="t" r="r" b="b"/>
              <a:pathLst>
                <a:path w="53975" h="143509">
                  <a:moveTo>
                    <a:pt x="53684" y="143398"/>
                  </a:moveTo>
                  <a:lnTo>
                    <a:pt x="0" y="143398"/>
                  </a:lnTo>
                  <a:lnTo>
                    <a:pt x="0" y="0"/>
                  </a:lnTo>
                  <a:lnTo>
                    <a:pt x="53684" y="0"/>
                  </a:lnTo>
                  <a:lnTo>
                    <a:pt x="53684" y="143398"/>
                  </a:lnTo>
                  <a:close/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6740942" y="8291039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>
                  <a:moveTo>
                    <a:pt x="199208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6740942" y="8291039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90">
                  <a:moveTo>
                    <a:pt x="0" y="0"/>
                  </a:moveTo>
                  <a:lnTo>
                    <a:pt x="199208" y="0"/>
                  </a:lnTo>
                </a:path>
              </a:pathLst>
            </a:custGeom>
            <a:ln w="1811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/>
          <p:cNvSpPr txBox="1"/>
          <p:nvPr/>
        </p:nvSpPr>
        <p:spPr>
          <a:xfrm>
            <a:off x="16465630" y="4973486"/>
            <a:ext cx="7499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代码评</a:t>
            </a:r>
            <a:r>
              <a:rPr sz="1400" spc="-50" dirty="0">
                <a:latin typeface="宋体" panose="02010600030101010101" pitchFamily="2" charset="-122"/>
                <a:cs typeface="宋体" panose="02010600030101010101" pitchFamily="2" charset="-122"/>
              </a:rPr>
              <a:t>审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6594991" y="4595362"/>
            <a:ext cx="121285" cy="242570"/>
          </a:xfrm>
          <a:custGeom>
            <a:avLst/>
            <a:gdLst/>
            <a:ahLst/>
            <a:cxnLst/>
            <a:rect l="l" t="t" r="r" b="b"/>
            <a:pathLst>
              <a:path w="121284" h="242570">
                <a:moveTo>
                  <a:pt x="120970" y="241950"/>
                </a:moveTo>
                <a:lnTo>
                  <a:pt x="0" y="120959"/>
                </a:lnTo>
                <a:lnTo>
                  <a:pt x="120970" y="0"/>
                </a:lnTo>
              </a:path>
            </a:pathLst>
          </a:custGeom>
          <a:ln w="408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6965135" y="4595362"/>
            <a:ext cx="121285" cy="242570"/>
          </a:xfrm>
          <a:custGeom>
            <a:avLst/>
            <a:gdLst/>
            <a:ahLst/>
            <a:cxnLst/>
            <a:rect l="l" t="t" r="r" b="b"/>
            <a:pathLst>
              <a:path w="121284" h="242570">
                <a:moveTo>
                  <a:pt x="0" y="241950"/>
                </a:moveTo>
                <a:lnTo>
                  <a:pt x="120991" y="120959"/>
                </a:lnTo>
                <a:lnTo>
                  <a:pt x="0" y="0"/>
                </a:lnTo>
              </a:path>
            </a:pathLst>
          </a:custGeom>
          <a:ln w="408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6805626" y="4585563"/>
            <a:ext cx="70485" cy="261620"/>
          </a:xfrm>
          <a:custGeom>
            <a:avLst/>
            <a:gdLst/>
            <a:ahLst/>
            <a:cxnLst/>
            <a:rect l="l" t="t" r="r" b="b"/>
            <a:pathLst>
              <a:path w="70484" h="261620">
                <a:moveTo>
                  <a:pt x="69861" y="0"/>
                </a:moveTo>
                <a:lnTo>
                  <a:pt x="0" y="261531"/>
                </a:lnTo>
              </a:path>
            </a:pathLst>
          </a:custGeom>
          <a:ln w="408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13423041" y="6085629"/>
            <a:ext cx="80327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0" dirty="0">
                <a:latin typeface="宋体" panose="02010600030101010101" pitchFamily="2" charset="-122"/>
                <a:cs typeface="宋体" panose="02010600030101010101" pitchFamily="2" charset="-122"/>
              </a:rPr>
              <a:t>领取</a:t>
            </a:r>
            <a:r>
              <a:rPr sz="1400" spc="-3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1400" spc="-50" dirty="0">
                <a:latin typeface="宋体" panose="02010600030101010101" pitchFamily="2" charset="-122"/>
                <a:cs typeface="宋体" panose="02010600030101010101" pitchFamily="2" charset="-122"/>
              </a:rPr>
              <a:t>指派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3" name="object 1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38</a:t>
            </a:r>
            <a:endParaRPr spc="165" dirty="0"/>
          </a:p>
        </p:txBody>
      </p:sp>
      <p:sp>
        <p:nvSpPr>
          <p:cNvPr id="122" name="object 122"/>
          <p:cNvSpPr txBox="1"/>
          <p:nvPr/>
        </p:nvSpPr>
        <p:spPr>
          <a:xfrm>
            <a:off x="2064032" y="4303055"/>
            <a:ext cx="5852795" cy="222059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通常由</a:t>
            </a:r>
            <a:r>
              <a:rPr sz="2150" spc="-40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300" spc="459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5~9</a:t>
            </a:r>
            <a:r>
              <a:rPr sz="3300" spc="-975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人组成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ts val="3960"/>
              </a:lnSpc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其中包含开发、测试、设计等不同的职能人员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因为敏捷开发更倡导自由、开放的工作环境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 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所以也会要求大家可以有自我管理的能力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50" dirty="0"/>
              <a:t>1</a:t>
            </a:r>
            <a:endParaRPr spc="50" dirty="0"/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39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641245" y="1372738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648" y="1358361"/>
            <a:ext cx="266319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任务分解会议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22043" y="7078367"/>
            <a:ext cx="3978275" cy="1069975"/>
          </a:xfrm>
          <a:custGeom>
            <a:avLst/>
            <a:gdLst/>
            <a:ahLst/>
            <a:cxnLst/>
            <a:rect l="l" t="t" r="r" b="b"/>
            <a:pathLst>
              <a:path w="3978275" h="1069975">
                <a:moveTo>
                  <a:pt x="3883996" y="0"/>
                </a:moveTo>
                <a:lnTo>
                  <a:pt x="93986" y="0"/>
                </a:lnTo>
                <a:lnTo>
                  <a:pt x="57404" y="7386"/>
                </a:lnTo>
                <a:lnTo>
                  <a:pt x="27529" y="27529"/>
                </a:lnTo>
                <a:lnTo>
                  <a:pt x="7386" y="57404"/>
                </a:lnTo>
                <a:lnTo>
                  <a:pt x="0" y="93986"/>
                </a:lnTo>
                <a:lnTo>
                  <a:pt x="0" y="975446"/>
                </a:lnTo>
                <a:lnTo>
                  <a:pt x="7386" y="1012029"/>
                </a:lnTo>
                <a:lnTo>
                  <a:pt x="27529" y="1041904"/>
                </a:lnTo>
                <a:lnTo>
                  <a:pt x="57404" y="1062047"/>
                </a:lnTo>
                <a:lnTo>
                  <a:pt x="93986" y="1069433"/>
                </a:lnTo>
                <a:lnTo>
                  <a:pt x="3883996" y="1069433"/>
                </a:lnTo>
                <a:lnTo>
                  <a:pt x="3920577" y="1062047"/>
                </a:lnTo>
                <a:lnTo>
                  <a:pt x="3950449" y="1041904"/>
                </a:lnTo>
                <a:lnTo>
                  <a:pt x="3970588" y="1012029"/>
                </a:lnTo>
                <a:lnTo>
                  <a:pt x="3977973" y="975446"/>
                </a:lnTo>
                <a:lnTo>
                  <a:pt x="3977973" y="93986"/>
                </a:lnTo>
                <a:lnTo>
                  <a:pt x="3970588" y="57404"/>
                </a:lnTo>
                <a:lnTo>
                  <a:pt x="3950449" y="27529"/>
                </a:lnTo>
                <a:lnTo>
                  <a:pt x="3920577" y="7386"/>
                </a:lnTo>
                <a:lnTo>
                  <a:pt x="3883996" y="0"/>
                </a:lnTo>
                <a:close/>
              </a:path>
            </a:pathLst>
          </a:custGeom>
          <a:solidFill>
            <a:srgbClr val="8797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60673" y="7110672"/>
            <a:ext cx="3077845" cy="862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0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可以利用敏捷开发扑克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牌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进行工时评估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4032" y="2570291"/>
            <a:ext cx="13218794" cy="371919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470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开发团队成员与项目经理一起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74295" marR="7864475" indent="-635">
              <a:lnSpc>
                <a:spcPts val="3960"/>
              </a:lnSpc>
              <a:spcBef>
                <a:spcPts val="35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听取产品经理讲解需求，并进行任务分解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本次会议上，团队成员应当做到</a:t>
            </a:r>
            <a:r>
              <a:rPr sz="2150" spc="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·充分理解需求，并发表自己的意见，以确保自己对每一个需求理解都是正确的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·对需求进行任务分解时，团队成员应全力参与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·分解任务之后，自愿领取自己喜欢的任务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12823" y="7011876"/>
            <a:ext cx="1258570" cy="1202690"/>
            <a:chOff x="2212823" y="7011876"/>
            <a:chExt cx="1258570" cy="1202690"/>
          </a:xfrm>
        </p:grpSpPr>
        <p:sp>
          <p:nvSpPr>
            <p:cNvPr id="9" name="object 9"/>
            <p:cNvSpPr/>
            <p:nvPr/>
          </p:nvSpPr>
          <p:spPr>
            <a:xfrm>
              <a:off x="2219006" y="7018062"/>
              <a:ext cx="779145" cy="1190625"/>
            </a:xfrm>
            <a:custGeom>
              <a:avLst/>
              <a:gdLst/>
              <a:ahLst/>
              <a:cxnLst/>
              <a:rect l="l" t="t" r="r" b="b"/>
              <a:pathLst>
                <a:path w="779144" h="1190625">
                  <a:moveTo>
                    <a:pt x="713433" y="1190047"/>
                  </a:moveTo>
                  <a:lnTo>
                    <a:pt x="65537" y="1190047"/>
                  </a:lnTo>
                  <a:lnTo>
                    <a:pt x="40026" y="1184897"/>
                  </a:lnTo>
                  <a:lnTo>
                    <a:pt x="19194" y="1170854"/>
                  </a:lnTo>
                  <a:lnTo>
                    <a:pt x="5149" y="1150025"/>
                  </a:lnTo>
                  <a:lnTo>
                    <a:pt x="0" y="1124520"/>
                  </a:lnTo>
                  <a:lnTo>
                    <a:pt x="0" y="65526"/>
                  </a:lnTo>
                  <a:lnTo>
                    <a:pt x="5149" y="40017"/>
                  </a:lnTo>
                  <a:lnTo>
                    <a:pt x="19194" y="19189"/>
                  </a:lnTo>
                  <a:lnTo>
                    <a:pt x="40026" y="5148"/>
                  </a:lnTo>
                  <a:lnTo>
                    <a:pt x="65537" y="0"/>
                  </a:lnTo>
                  <a:lnTo>
                    <a:pt x="713433" y="0"/>
                  </a:lnTo>
                  <a:lnTo>
                    <a:pt x="738938" y="5148"/>
                  </a:lnTo>
                  <a:lnTo>
                    <a:pt x="759767" y="19189"/>
                  </a:lnTo>
                  <a:lnTo>
                    <a:pt x="773810" y="40017"/>
                  </a:lnTo>
                  <a:lnTo>
                    <a:pt x="778960" y="65526"/>
                  </a:lnTo>
                  <a:lnTo>
                    <a:pt x="778960" y="1124520"/>
                  </a:lnTo>
                  <a:lnTo>
                    <a:pt x="773810" y="1150025"/>
                  </a:lnTo>
                  <a:lnTo>
                    <a:pt x="759767" y="1170854"/>
                  </a:lnTo>
                  <a:lnTo>
                    <a:pt x="738938" y="1184897"/>
                  </a:lnTo>
                  <a:lnTo>
                    <a:pt x="713433" y="1190047"/>
                  </a:lnTo>
                  <a:close/>
                </a:path>
              </a:pathLst>
            </a:custGeom>
            <a:ln w="12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78707" y="7101311"/>
              <a:ext cx="91976" cy="91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6293" y="8032883"/>
              <a:ext cx="91976" cy="91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1286" y="7463126"/>
              <a:ext cx="354397" cy="2076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61691" y="7493528"/>
              <a:ext cx="294005" cy="294005"/>
            </a:xfrm>
            <a:custGeom>
              <a:avLst/>
              <a:gdLst/>
              <a:ahLst/>
              <a:cxnLst/>
              <a:rect l="l" t="t" r="r" b="b"/>
              <a:pathLst>
                <a:path w="294005" h="294004">
                  <a:moveTo>
                    <a:pt x="146791" y="0"/>
                  </a:moveTo>
                  <a:lnTo>
                    <a:pt x="0" y="146801"/>
                  </a:lnTo>
                  <a:lnTo>
                    <a:pt x="146791" y="293603"/>
                  </a:lnTo>
                  <a:lnTo>
                    <a:pt x="293593" y="146801"/>
                  </a:lnTo>
                  <a:lnTo>
                    <a:pt x="146791" y="0"/>
                  </a:lnTo>
                  <a:close/>
                </a:path>
              </a:pathLst>
            </a:custGeom>
            <a:solidFill>
              <a:srgbClr val="FD66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86065" y="7018059"/>
              <a:ext cx="779145" cy="1190625"/>
            </a:xfrm>
            <a:custGeom>
              <a:avLst/>
              <a:gdLst/>
              <a:ahLst/>
              <a:cxnLst/>
              <a:rect l="l" t="t" r="r" b="b"/>
              <a:pathLst>
                <a:path w="779145" h="1190625">
                  <a:moveTo>
                    <a:pt x="713433" y="0"/>
                  </a:moveTo>
                  <a:lnTo>
                    <a:pt x="65537" y="0"/>
                  </a:lnTo>
                  <a:lnTo>
                    <a:pt x="40026" y="5149"/>
                  </a:lnTo>
                  <a:lnTo>
                    <a:pt x="19194" y="19194"/>
                  </a:lnTo>
                  <a:lnTo>
                    <a:pt x="5149" y="40026"/>
                  </a:lnTo>
                  <a:lnTo>
                    <a:pt x="0" y="65537"/>
                  </a:lnTo>
                  <a:lnTo>
                    <a:pt x="0" y="1124531"/>
                  </a:lnTo>
                  <a:lnTo>
                    <a:pt x="5149" y="1150034"/>
                  </a:lnTo>
                  <a:lnTo>
                    <a:pt x="19194" y="1170859"/>
                  </a:lnTo>
                  <a:lnTo>
                    <a:pt x="40026" y="1184899"/>
                  </a:lnTo>
                  <a:lnTo>
                    <a:pt x="65537" y="1190047"/>
                  </a:lnTo>
                  <a:lnTo>
                    <a:pt x="713433" y="1190047"/>
                  </a:lnTo>
                  <a:lnTo>
                    <a:pt x="738938" y="1184899"/>
                  </a:lnTo>
                  <a:lnTo>
                    <a:pt x="759767" y="1170859"/>
                  </a:lnTo>
                  <a:lnTo>
                    <a:pt x="773810" y="1150034"/>
                  </a:lnTo>
                  <a:lnTo>
                    <a:pt x="778960" y="1124531"/>
                  </a:lnTo>
                  <a:lnTo>
                    <a:pt x="778960" y="65537"/>
                  </a:lnTo>
                  <a:lnTo>
                    <a:pt x="773810" y="40026"/>
                  </a:lnTo>
                  <a:lnTo>
                    <a:pt x="759767" y="19194"/>
                  </a:lnTo>
                  <a:lnTo>
                    <a:pt x="738938" y="5149"/>
                  </a:lnTo>
                  <a:lnTo>
                    <a:pt x="713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86065" y="7018059"/>
              <a:ext cx="779145" cy="1190625"/>
            </a:xfrm>
            <a:custGeom>
              <a:avLst/>
              <a:gdLst/>
              <a:ahLst/>
              <a:cxnLst/>
              <a:rect l="l" t="t" r="r" b="b"/>
              <a:pathLst>
                <a:path w="779145" h="1190625">
                  <a:moveTo>
                    <a:pt x="65537" y="0"/>
                  </a:moveTo>
                  <a:lnTo>
                    <a:pt x="713433" y="0"/>
                  </a:lnTo>
                  <a:lnTo>
                    <a:pt x="738938" y="5149"/>
                  </a:lnTo>
                  <a:lnTo>
                    <a:pt x="759767" y="19194"/>
                  </a:lnTo>
                  <a:lnTo>
                    <a:pt x="773810" y="40026"/>
                  </a:lnTo>
                  <a:lnTo>
                    <a:pt x="778960" y="65537"/>
                  </a:lnTo>
                  <a:lnTo>
                    <a:pt x="778960" y="1124531"/>
                  </a:lnTo>
                  <a:lnTo>
                    <a:pt x="773810" y="1150034"/>
                  </a:lnTo>
                  <a:lnTo>
                    <a:pt x="759767" y="1170859"/>
                  </a:lnTo>
                  <a:lnTo>
                    <a:pt x="738938" y="1184899"/>
                  </a:lnTo>
                  <a:lnTo>
                    <a:pt x="713433" y="1190047"/>
                  </a:lnTo>
                  <a:lnTo>
                    <a:pt x="65537" y="1190047"/>
                  </a:lnTo>
                  <a:lnTo>
                    <a:pt x="40026" y="1184899"/>
                  </a:lnTo>
                  <a:lnTo>
                    <a:pt x="19194" y="1170859"/>
                  </a:lnTo>
                  <a:lnTo>
                    <a:pt x="5149" y="1150034"/>
                  </a:lnTo>
                  <a:lnTo>
                    <a:pt x="0" y="1124531"/>
                  </a:lnTo>
                  <a:lnTo>
                    <a:pt x="0" y="65537"/>
                  </a:lnTo>
                  <a:lnTo>
                    <a:pt x="5149" y="40026"/>
                  </a:lnTo>
                  <a:lnTo>
                    <a:pt x="19194" y="19194"/>
                  </a:lnTo>
                  <a:lnTo>
                    <a:pt x="40026" y="5149"/>
                  </a:lnTo>
                  <a:lnTo>
                    <a:pt x="65537" y="0"/>
                  </a:lnTo>
                  <a:close/>
                </a:path>
              </a:pathLst>
            </a:custGeom>
            <a:ln w="12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3359" y="8032883"/>
              <a:ext cx="91965" cy="919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5774" y="7101311"/>
              <a:ext cx="91965" cy="91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8349" y="7535024"/>
              <a:ext cx="354405" cy="2076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928747" y="7418635"/>
              <a:ext cx="294005" cy="389255"/>
            </a:xfrm>
            <a:custGeom>
              <a:avLst/>
              <a:gdLst/>
              <a:ahLst/>
              <a:cxnLst/>
              <a:rect l="l" t="t" r="r" b="b"/>
              <a:pathLst>
                <a:path w="294005" h="389254">
                  <a:moveTo>
                    <a:pt x="293585" y="146799"/>
                  </a:moveTo>
                  <a:lnTo>
                    <a:pt x="146799" y="0"/>
                  </a:lnTo>
                  <a:lnTo>
                    <a:pt x="0" y="146799"/>
                  </a:lnTo>
                  <a:lnTo>
                    <a:pt x="116395" y="263194"/>
                  </a:lnTo>
                  <a:lnTo>
                    <a:pt x="116395" y="371106"/>
                  </a:lnTo>
                  <a:lnTo>
                    <a:pt x="55283" y="371106"/>
                  </a:lnTo>
                  <a:lnTo>
                    <a:pt x="55283" y="388912"/>
                  </a:lnTo>
                  <a:lnTo>
                    <a:pt x="116395" y="388912"/>
                  </a:lnTo>
                  <a:lnTo>
                    <a:pt x="177190" y="388912"/>
                  </a:lnTo>
                  <a:lnTo>
                    <a:pt x="238302" y="388912"/>
                  </a:lnTo>
                  <a:lnTo>
                    <a:pt x="238302" y="371106"/>
                  </a:lnTo>
                  <a:lnTo>
                    <a:pt x="177190" y="371106"/>
                  </a:lnTo>
                  <a:lnTo>
                    <a:pt x="177190" y="263207"/>
                  </a:lnTo>
                  <a:lnTo>
                    <a:pt x="293585" y="146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6863014" y="8002425"/>
            <a:ext cx="1199515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spc="-15" dirty="0">
                <a:latin typeface="宋体" panose="02010600030101010101" pitchFamily="2" charset="-122"/>
                <a:cs typeface="宋体" panose="02010600030101010101" pitchFamily="2" charset="-122"/>
              </a:rPr>
              <a:t>开发任务</a:t>
            </a:r>
            <a:endParaRPr sz="2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354260" y="7045573"/>
            <a:ext cx="2216785" cy="1964055"/>
            <a:chOff x="16354260" y="7045573"/>
            <a:chExt cx="2216785" cy="1964055"/>
          </a:xfrm>
        </p:grpSpPr>
        <p:sp>
          <p:nvSpPr>
            <p:cNvPr id="22" name="object 22"/>
            <p:cNvSpPr/>
            <p:nvPr/>
          </p:nvSpPr>
          <p:spPr>
            <a:xfrm>
              <a:off x="16354261" y="7045585"/>
              <a:ext cx="2216785" cy="1964055"/>
            </a:xfrm>
            <a:custGeom>
              <a:avLst/>
              <a:gdLst/>
              <a:ahLst/>
              <a:cxnLst/>
              <a:rect l="l" t="t" r="r" b="b"/>
              <a:pathLst>
                <a:path w="2216784" h="1964054">
                  <a:moveTo>
                    <a:pt x="1789912" y="1748866"/>
                  </a:moveTo>
                  <a:lnTo>
                    <a:pt x="1417269" y="1533690"/>
                  </a:lnTo>
                  <a:lnTo>
                    <a:pt x="1417269" y="1650796"/>
                  </a:lnTo>
                  <a:lnTo>
                    <a:pt x="864920" y="1650796"/>
                  </a:lnTo>
                  <a:lnTo>
                    <a:pt x="817232" y="1649120"/>
                  </a:lnTo>
                  <a:lnTo>
                    <a:pt x="770432" y="1644142"/>
                  </a:lnTo>
                  <a:lnTo>
                    <a:pt x="724649" y="1636001"/>
                  </a:lnTo>
                  <a:lnTo>
                    <a:pt x="679983" y="1624787"/>
                  </a:lnTo>
                  <a:lnTo>
                    <a:pt x="636549" y="1610639"/>
                  </a:lnTo>
                  <a:lnTo>
                    <a:pt x="594461" y="1593659"/>
                  </a:lnTo>
                  <a:lnTo>
                    <a:pt x="553847" y="1573949"/>
                  </a:lnTo>
                  <a:lnTo>
                    <a:pt x="514807" y="1551635"/>
                  </a:lnTo>
                  <a:lnTo>
                    <a:pt x="477469" y="1526844"/>
                  </a:lnTo>
                  <a:lnTo>
                    <a:pt x="441921" y="1499666"/>
                  </a:lnTo>
                  <a:lnTo>
                    <a:pt x="408305" y="1470228"/>
                  </a:lnTo>
                  <a:lnTo>
                    <a:pt x="376720" y="1438643"/>
                  </a:lnTo>
                  <a:lnTo>
                    <a:pt x="347281" y="1405013"/>
                  </a:lnTo>
                  <a:lnTo>
                    <a:pt x="320103" y="1369479"/>
                  </a:lnTo>
                  <a:lnTo>
                    <a:pt x="295313" y="1332128"/>
                  </a:lnTo>
                  <a:lnTo>
                    <a:pt x="272999" y="1293088"/>
                  </a:lnTo>
                  <a:lnTo>
                    <a:pt x="253301" y="1252474"/>
                  </a:lnTo>
                  <a:lnTo>
                    <a:pt x="236308" y="1210386"/>
                  </a:lnTo>
                  <a:lnTo>
                    <a:pt x="222161" y="1166964"/>
                  </a:lnTo>
                  <a:lnTo>
                    <a:pt x="210959" y="1122286"/>
                  </a:lnTo>
                  <a:lnTo>
                    <a:pt x="202806" y="1076502"/>
                  </a:lnTo>
                  <a:lnTo>
                    <a:pt x="197840" y="1029703"/>
                  </a:lnTo>
                  <a:lnTo>
                    <a:pt x="196151" y="982014"/>
                  </a:lnTo>
                  <a:lnTo>
                    <a:pt x="197967" y="932789"/>
                  </a:lnTo>
                  <a:lnTo>
                    <a:pt x="203365" y="883983"/>
                  </a:lnTo>
                  <a:lnTo>
                    <a:pt x="212305" y="835799"/>
                  </a:lnTo>
                  <a:lnTo>
                    <a:pt x="224713" y="788454"/>
                  </a:lnTo>
                  <a:lnTo>
                    <a:pt x="240550" y="742162"/>
                  </a:lnTo>
                  <a:lnTo>
                    <a:pt x="259740" y="697141"/>
                  </a:lnTo>
                  <a:lnTo>
                    <a:pt x="282232" y="653618"/>
                  </a:lnTo>
                  <a:lnTo>
                    <a:pt x="294309" y="616585"/>
                  </a:lnTo>
                  <a:lnTo>
                    <a:pt x="291338" y="579107"/>
                  </a:lnTo>
                  <a:lnTo>
                    <a:pt x="274535" y="545465"/>
                  </a:lnTo>
                  <a:lnTo>
                    <a:pt x="245084" y="519976"/>
                  </a:lnTo>
                  <a:lnTo>
                    <a:pt x="208051" y="507898"/>
                  </a:lnTo>
                  <a:lnTo>
                    <a:pt x="170573" y="510870"/>
                  </a:lnTo>
                  <a:lnTo>
                    <a:pt x="111455" y="557123"/>
                  </a:lnTo>
                  <a:lnTo>
                    <a:pt x="88430" y="600786"/>
                  </a:lnTo>
                  <a:lnTo>
                    <a:pt x="67983" y="645642"/>
                  </a:lnTo>
                  <a:lnTo>
                    <a:pt x="50152" y="691553"/>
                  </a:lnTo>
                  <a:lnTo>
                    <a:pt x="34963" y="738390"/>
                  </a:lnTo>
                  <a:lnTo>
                    <a:pt x="22466" y="786041"/>
                  </a:lnTo>
                  <a:lnTo>
                    <a:pt x="12687" y="834351"/>
                  </a:lnTo>
                  <a:lnTo>
                    <a:pt x="5664" y="883208"/>
                  </a:lnTo>
                  <a:lnTo>
                    <a:pt x="1409" y="932472"/>
                  </a:lnTo>
                  <a:lnTo>
                    <a:pt x="0" y="982014"/>
                  </a:lnTo>
                  <a:lnTo>
                    <a:pt x="1270" y="1029398"/>
                  </a:lnTo>
                  <a:lnTo>
                    <a:pt x="5080" y="1076121"/>
                  </a:lnTo>
                  <a:lnTo>
                    <a:pt x="11341" y="1122121"/>
                  </a:lnTo>
                  <a:lnTo>
                    <a:pt x="19977" y="1167333"/>
                  </a:lnTo>
                  <a:lnTo>
                    <a:pt x="30937" y="1211681"/>
                  </a:lnTo>
                  <a:lnTo>
                    <a:pt x="44157" y="1255102"/>
                  </a:lnTo>
                  <a:lnTo>
                    <a:pt x="59563" y="1297533"/>
                  </a:lnTo>
                  <a:lnTo>
                    <a:pt x="77101" y="1338910"/>
                  </a:lnTo>
                  <a:lnTo>
                    <a:pt x="96672" y="1379156"/>
                  </a:lnTo>
                  <a:lnTo>
                    <a:pt x="118249" y="1418221"/>
                  </a:lnTo>
                  <a:lnTo>
                    <a:pt x="141744" y="1456016"/>
                  </a:lnTo>
                  <a:lnTo>
                    <a:pt x="167093" y="1492504"/>
                  </a:lnTo>
                  <a:lnTo>
                    <a:pt x="194233" y="1527581"/>
                  </a:lnTo>
                  <a:lnTo>
                    <a:pt x="223088" y="1561211"/>
                  </a:lnTo>
                  <a:lnTo>
                    <a:pt x="253606" y="1593329"/>
                  </a:lnTo>
                  <a:lnTo>
                    <a:pt x="285711" y="1623834"/>
                  </a:lnTo>
                  <a:lnTo>
                    <a:pt x="319341" y="1652701"/>
                  </a:lnTo>
                  <a:lnTo>
                    <a:pt x="354431" y="1679841"/>
                  </a:lnTo>
                  <a:lnTo>
                    <a:pt x="390906" y="1705190"/>
                  </a:lnTo>
                  <a:lnTo>
                    <a:pt x="428713" y="1728685"/>
                  </a:lnTo>
                  <a:lnTo>
                    <a:pt x="467766" y="1750250"/>
                  </a:lnTo>
                  <a:lnTo>
                    <a:pt x="508025" y="1769833"/>
                  </a:lnTo>
                  <a:lnTo>
                    <a:pt x="549389" y="1787359"/>
                  </a:lnTo>
                  <a:lnTo>
                    <a:pt x="591832" y="1802777"/>
                  </a:lnTo>
                  <a:lnTo>
                    <a:pt x="635254" y="1815985"/>
                  </a:lnTo>
                  <a:lnTo>
                    <a:pt x="679602" y="1826958"/>
                  </a:lnTo>
                  <a:lnTo>
                    <a:pt x="724814" y="1835594"/>
                  </a:lnTo>
                  <a:lnTo>
                    <a:pt x="770813" y="1841855"/>
                  </a:lnTo>
                  <a:lnTo>
                    <a:pt x="817537" y="1845652"/>
                  </a:lnTo>
                  <a:lnTo>
                    <a:pt x="864920" y="1846935"/>
                  </a:lnTo>
                  <a:lnTo>
                    <a:pt x="1417269" y="1846935"/>
                  </a:lnTo>
                  <a:lnTo>
                    <a:pt x="1417269" y="1964042"/>
                  </a:lnTo>
                  <a:lnTo>
                    <a:pt x="1789912" y="1748866"/>
                  </a:lnTo>
                  <a:close/>
                </a:path>
                <a:path w="2216784" h="1964054">
                  <a:moveTo>
                    <a:pt x="2216493" y="982014"/>
                  </a:moveTo>
                  <a:lnTo>
                    <a:pt x="2215210" y="934631"/>
                  </a:lnTo>
                  <a:lnTo>
                    <a:pt x="2211413" y="887907"/>
                  </a:lnTo>
                  <a:lnTo>
                    <a:pt x="2205151" y="841908"/>
                  </a:lnTo>
                  <a:lnTo>
                    <a:pt x="2196515" y="796696"/>
                  </a:lnTo>
                  <a:lnTo>
                    <a:pt x="2185555" y="752348"/>
                  </a:lnTo>
                  <a:lnTo>
                    <a:pt x="2172335" y="708926"/>
                  </a:lnTo>
                  <a:lnTo>
                    <a:pt x="2156930" y="666496"/>
                  </a:lnTo>
                  <a:lnTo>
                    <a:pt x="2139391" y="625119"/>
                  </a:lnTo>
                  <a:lnTo>
                    <a:pt x="2119807" y="584873"/>
                  </a:lnTo>
                  <a:lnTo>
                    <a:pt x="2098243" y="545807"/>
                  </a:lnTo>
                  <a:lnTo>
                    <a:pt x="2074748" y="508012"/>
                  </a:lnTo>
                  <a:lnTo>
                    <a:pt x="2049399" y="471538"/>
                  </a:lnTo>
                  <a:lnTo>
                    <a:pt x="2022259" y="436448"/>
                  </a:lnTo>
                  <a:lnTo>
                    <a:pt x="1993404" y="402818"/>
                  </a:lnTo>
                  <a:lnTo>
                    <a:pt x="1962886" y="370713"/>
                  </a:lnTo>
                  <a:lnTo>
                    <a:pt x="1930781" y="340194"/>
                  </a:lnTo>
                  <a:lnTo>
                    <a:pt x="1897151" y="311327"/>
                  </a:lnTo>
                  <a:lnTo>
                    <a:pt x="1862061" y="284187"/>
                  </a:lnTo>
                  <a:lnTo>
                    <a:pt x="1825586" y="258838"/>
                  </a:lnTo>
                  <a:lnTo>
                    <a:pt x="1787779" y="235343"/>
                  </a:lnTo>
                  <a:lnTo>
                    <a:pt x="1748726" y="213779"/>
                  </a:lnTo>
                  <a:lnTo>
                    <a:pt x="1708467" y="194195"/>
                  </a:lnTo>
                  <a:lnTo>
                    <a:pt x="1667090" y="176669"/>
                  </a:lnTo>
                  <a:lnTo>
                    <a:pt x="1624660" y="161251"/>
                  </a:lnTo>
                  <a:lnTo>
                    <a:pt x="1581238" y="148043"/>
                  </a:lnTo>
                  <a:lnTo>
                    <a:pt x="1536890" y="137071"/>
                  </a:lnTo>
                  <a:lnTo>
                    <a:pt x="1491678" y="128435"/>
                  </a:lnTo>
                  <a:lnTo>
                    <a:pt x="1445679" y="122174"/>
                  </a:lnTo>
                  <a:lnTo>
                    <a:pt x="1398955" y="118376"/>
                  </a:lnTo>
                  <a:lnTo>
                    <a:pt x="1351572" y="117094"/>
                  </a:lnTo>
                  <a:lnTo>
                    <a:pt x="799236" y="117094"/>
                  </a:lnTo>
                  <a:lnTo>
                    <a:pt x="799236" y="0"/>
                  </a:lnTo>
                  <a:lnTo>
                    <a:pt x="426593" y="215163"/>
                  </a:lnTo>
                  <a:lnTo>
                    <a:pt x="799236" y="430339"/>
                  </a:lnTo>
                  <a:lnTo>
                    <a:pt x="799236" y="313245"/>
                  </a:lnTo>
                  <a:lnTo>
                    <a:pt x="1351572" y="313245"/>
                  </a:lnTo>
                  <a:lnTo>
                    <a:pt x="1399260" y="314921"/>
                  </a:lnTo>
                  <a:lnTo>
                    <a:pt x="1446060" y="319900"/>
                  </a:lnTo>
                  <a:lnTo>
                    <a:pt x="1491843" y="328041"/>
                  </a:lnTo>
                  <a:lnTo>
                    <a:pt x="1536509" y="339242"/>
                  </a:lnTo>
                  <a:lnTo>
                    <a:pt x="1579943" y="353402"/>
                  </a:lnTo>
                  <a:lnTo>
                    <a:pt x="1622031" y="370382"/>
                  </a:lnTo>
                  <a:lnTo>
                    <a:pt x="1662645" y="390093"/>
                  </a:lnTo>
                  <a:lnTo>
                    <a:pt x="1701685" y="412394"/>
                  </a:lnTo>
                  <a:lnTo>
                    <a:pt x="1739036" y="437197"/>
                  </a:lnTo>
                  <a:lnTo>
                    <a:pt x="1774571" y="464375"/>
                  </a:lnTo>
                  <a:lnTo>
                    <a:pt x="1808187" y="493814"/>
                  </a:lnTo>
                  <a:lnTo>
                    <a:pt x="1839772" y="525399"/>
                  </a:lnTo>
                  <a:lnTo>
                    <a:pt x="1869211" y="559015"/>
                  </a:lnTo>
                  <a:lnTo>
                    <a:pt x="1896389" y="594563"/>
                  </a:lnTo>
                  <a:lnTo>
                    <a:pt x="1921192" y="631901"/>
                  </a:lnTo>
                  <a:lnTo>
                    <a:pt x="1943493" y="670941"/>
                  </a:lnTo>
                  <a:lnTo>
                    <a:pt x="1963204" y="711555"/>
                  </a:lnTo>
                  <a:lnTo>
                    <a:pt x="1980184" y="753643"/>
                  </a:lnTo>
                  <a:lnTo>
                    <a:pt x="1994344" y="797077"/>
                  </a:lnTo>
                  <a:lnTo>
                    <a:pt x="2005545" y="841743"/>
                  </a:lnTo>
                  <a:lnTo>
                    <a:pt x="2013699" y="887526"/>
                  </a:lnTo>
                  <a:lnTo>
                    <a:pt x="2018665" y="934326"/>
                  </a:lnTo>
                  <a:lnTo>
                    <a:pt x="2020341" y="982014"/>
                  </a:lnTo>
                  <a:lnTo>
                    <a:pt x="2018538" y="1031240"/>
                  </a:lnTo>
                  <a:lnTo>
                    <a:pt x="2013127" y="1080058"/>
                  </a:lnTo>
                  <a:lnTo>
                    <a:pt x="2004199" y="1128242"/>
                  </a:lnTo>
                  <a:lnTo>
                    <a:pt x="1991791" y="1175588"/>
                  </a:lnTo>
                  <a:lnTo>
                    <a:pt x="1975954" y="1221867"/>
                  </a:lnTo>
                  <a:lnTo>
                    <a:pt x="1956752" y="1266888"/>
                  </a:lnTo>
                  <a:lnTo>
                    <a:pt x="1934260" y="1310411"/>
                  </a:lnTo>
                  <a:lnTo>
                    <a:pt x="1922195" y="1347444"/>
                  </a:lnTo>
                  <a:lnTo>
                    <a:pt x="1941957" y="1418564"/>
                  </a:lnTo>
                  <a:lnTo>
                    <a:pt x="1971395" y="1444053"/>
                  </a:lnTo>
                  <a:lnTo>
                    <a:pt x="2019554" y="1456740"/>
                  </a:lnTo>
                  <a:lnTo>
                    <a:pt x="2044801" y="1453451"/>
                  </a:lnTo>
                  <a:lnTo>
                    <a:pt x="2088870" y="1428165"/>
                  </a:lnTo>
                  <a:lnTo>
                    <a:pt x="2128050" y="1363256"/>
                  </a:lnTo>
                  <a:lnTo>
                    <a:pt x="2148509" y="1318399"/>
                  </a:lnTo>
                  <a:lnTo>
                    <a:pt x="2166340" y="1272489"/>
                  </a:lnTo>
                  <a:lnTo>
                    <a:pt x="2181517" y="1225651"/>
                  </a:lnTo>
                  <a:lnTo>
                    <a:pt x="2194026" y="1178001"/>
                  </a:lnTo>
                  <a:lnTo>
                    <a:pt x="2203805" y="1129677"/>
                  </a:lnTo>
                  <a:lnTo>
                    <a:pt x="2210828" y="1080820"/>
                  </a:lnTo>
                  <a:lnTo>
                    <a:pt x="2215070" y="1031557"/>
                  </a:lnTo>
                  <a:lnTo>
                    <a:pt x="2216493" y="982014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231552" y="7673731"/>
              <a:ext cx="114300" cy="227965"/>
            </a:xfrm>
            <a:custGeom>
              <a:avLst/>
              <a:gdLst/>
              <a:ahLst/>
              <a:cxnLst/>
              <a:rect l="l" t="t" r="r" b="b"/>
              <a:pathLst>
                <a:path w="114300" h="227965">
                  <a:moveTo>
                    <a:pt x="113787" y="0"/>
                  </a:moveTo>
                  <a:lnTo>
                    <a:pt x="0" y="113787"/>
                  </a:lnTo>
                  <a:lnTo>
                    <a:pt x="113787" y="227574"/>
                  </a:lnTo>
                  <a:lnTo>
                    <a:pt x="1137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231552" y="7673731"/>
              <a:ext cx="114300" cy="227965"/>
            </a:xfrm>
            <a:custGeom>
              <a:avLst/>
              <a:gdLst/>
              <a:ahLst/>
              <a:cxnLst/>
              <a:rect l="l" t="t" r="r" b="b"/>
              <a:pathLst>
                <a:path w="114300" h="227965">
                  <a:moveTo>
                    <a:pt x="113787" y="227574"/>
                  </a:moveTo>
                  <a:lnTo>
                    <a:pt x="0" y="113787"/>
                  </a:lnTo>
                  <a:lnTo>
                    <a:pt x="113787" y="0"/>
                  </a:lnTo>
                </a:path>
              </a:pathLst>
            </a:custGeom>
            <a:ln w="255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579686" y="7673731"/>
              <a:ext cx="114300" cy="227965"/>
            </a:xfrm>
            <a:custGeom>
              <a:avLst/>
              <a:gdLst/>
              <a:ahLst/>
              <a:cxnLst/>
              <a:rect l="l" t="t" r="r" b="b"/>
              <a:pathLst>
                <a:path w="114300" h="227965">
                  <a:moveTo>
                    <a:pt x="0" y="0"/>
                  </a:moveTo>
                  <a:lnTo>
                    <a:pt x="0" y="227574"/>
                  </a:lnTo>
                  <a:lnTo>
                    <a:pt x="113787" y="113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579686" y="7673731"/>
              <a:ext cx="114300" cy="227965"/>
            </a:xfrm>
            <a:custGeom>
              <a:avLst/>
              <a:gdLst/>
              <a:ahLst/>
              <a:cxnLst/>
              <a:rect l="l" t="t" r="r" b="b"/>
              <a:pathLst>
                <a:path w="114300" h="227965">
                  <a:moveTo>
                    <a:pt x="0" y="227574"/>
                  </a:moveTo>
                  <a:lnTo>
                    <a:pt x="113787" y="113787"/>
                  </a:lnTo>
                  <a:lnTo>
                    <a:pt x="0" y="0"/>
                  </a:lnTo>
                </a:path>
              </a:pathLst>
            </a:custGeom>
            <a:ln w="255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7429672" y="7664524"/>
              <a:ext cx="66040" cy="246379"/>
            </a:xfrm>
            <a:custGeom>
              <a:avLst/>
              <a:gdLst/>
              <a:ahLst/>
              <a:cxnLst/>
              <a:rect l="l" t="t" r="r" b="b"/>
              <a:pathLst>
                <a:path w="66040" h="246379">
                  <a:moveTo>
                    <a:pt x="65683" y="0"/>
                  </a:moveTo>
                  <a:lnTo>
                    <a:pt x="0" y="24597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429672" y="7664524"/>
              <a:ext cx="66040" cy="246379"/>
            </a:xfrm>
            <a:custGeom>
              <a:avLst/>
              <a:gdLst/>
              <a:ahLst/>
              <a:cxnLst/>
              <a:rect l="l" t="t" r="r" b="b"/>
              <a:pathLst>
                <a:path w="66040" h="246379">
                  <a:moveTo>
                    <a:pt x="65683" y="0"/>
                  </a:moveTo>
                  <a:lnTo>
                    <a:pt x="0" y="245971"/>
                  </a:lnTo>
                </a:path>
              </a:pathLst>
            </a:custGeom>
            <a:ln w="255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2775858" y="6964934"/>
            <a:ext cx="2332355" cy="2097405"/>
            <a:chOff x="12775858" y="6964934"/>
            <a:chExt cx="2332355" cy="209740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5858" y="7041303"/>
              <a:ext cx="1717207" cy="202088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3029646" y="7293463"/>
              <a:ext cx="1322705" cy="1628139"/>
            </a:xfrm>
            <a:custGeom>
              <a:avLst/>
              <a:gdLst/>
              <a:ahLst/>
              <a:cxnLst/>
              <a:rect l="l" t="t" r="r" b="b"/>
              <a:pathLst>
                <a:path w="1322705" h="1628140">
                  <a:moveTo>
                    <a:pt x="1322692" y="0"/>
                  </a:moveTo>
                  <a:lnTo>
                    <a:pt x="277059" y="0"/>
                  </a:lnTo>
                  <a:lnTo>
                    <a:pt x="0" y="277059"/>
                  </a:lnTo>
                  <a:lnTo>
                    <a:pt x="0" y="1627720"/>
                  </a:lnTo>
                  <a:lnTo>
                    <a:pt x="1322692" y="1627720"/>
                  </a:lnTo>
                  <a:lnTo>
                    <a:pt x="1322692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029646" y="7293463"/>
              <a:ext cx="1322705" cy="1628139"/>
            </a:xfrm>
            <a:custGeom>
              <a:avLst/>
              <a:gdLst/>
              <a:ahLst/>
              <a:cxnLst/>
              <a:rect l="l" t="t" r="r" b="b"/>
              <a:pathLst>
                <a:path w="1322705" h="1628140">
                  <a:moveTo>
                    <a:pt x="0" y="1627720"/>
                  </a:moveTo>
                  <a:lnTo>
                    <a:pt x="1322692" y="1627720"/>
                  </a:lnTo>
                  <a:lnTo>
                    <a:pt x="1322692" y="0"/>
                  </a:lnTo>
                  <a:lnTo>
                    <a:pt x="277059" y="0"/>
                  </a:lnTo>
                  <a:lnTo>
                    <a:pt x="0" y="277059"/>
                  </a:lnTo>
                  <a:lnTo>
                    <a:pt x="0" y="1627720"/>
                  </a:lnTo>
                  <a:close/>
                </a:path>
              </a:pathLst>
            </a:custGeom>
            <a:ln w="23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869139" y="7132953"/>
              <a:ext cx="1322705" cy="1628139"/>
            </a:xfrm>
            <a:custGeom>
              <a:avLst/>
              <a:gdLst/>
              <a:ahLst/>
              <a:cxnLst/>
              <a:rect l="l" t="t" r="r" b="b"/>
              <a:pathLst>
                <a:path w="1322705" h="1628140">
                  <a:moveTo>
                    <a:pt x="1322692" y="0"/>
                  </a:moveTo>
                  <a:lnTo>
                    <a:pt x="0" y="0"/>
                  </a:lnTo>
                  <a:lnTo>
                    <a:pt x="0" y="1627720"/>
                  </a:lnTo>
                  <a:lnTo>
                    <a:pt x="1045633" y="1627720"/>
                  </a:lnTo>
                  <a:lnTo>
                    <a:pt x="1322692" y="1350670"/>
                  </a:lnTo>
                  <a:lnTo>
                    <a:pt x="1322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69139" y="7132953"/>
              <a:ext cx="1322705" cy="1628139"/>
            </a:xfrm>
            <a:custGeom>
              <a:avLst/>
              <a:gdLst/>
              <a:ahLst/>
              <a:cxnLst/>
              <a:rect l="l" t="t" r="r" b="b"/>
              <a:pathLst>
                <a:path w="1322705" h="1628140">
                  <a:moveTo>
                    <a:pt x="1322692" y="0"/>
                  </a:moveTo>
                  <a:lnTo>
                    <a:pt x="0" y="0"/>
                  </a:lnTo>
                  <a:lnTo>
                    <a:pt x="0" y="1627720"/>
                  </a:lnTo>
                  <a:lnTo>
                    <a:pt x="1045633" y="1627720"/>
                  </a:lnTo>
                  <a:lnTo>
                    <a:pt x="1322692" y="1350670"/>
                  </a:lnTo>
                  <a:lnTo>
                    <a:pt x="1322692" y="0"/>
                  </a:lnTo>
                  <a:close/>
                </a:path>
              </a:pathLst>
            </a:custGeom>
            <a:ln w="23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914774" y="8483625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4" h="277495">
                  <a:moveTo>
                    <a:pt x="277059" y="0"/>
                  </a:moveTo>
                  <a:lnTo>
                    <a:pt x="0" y="0"/>
                  </a:lnTo>
                  <a:lnTo>
                    <a:pt x="0" y="277049"/>
                  </a:lnTo>
                  <a:lnTo>
                    <a:pt x="277059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3914774" y="8483625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4" h="277495">
                  <a:moveTo>
                    <a:pt x="0" y="277049"/>
                  </a:moveTo>
                  <a:lnTo>
                    <a:pt x="277059" y="0"/>
                  </a:lnTo>
                  <a:lnTo>
                    <a:pt x="0" y="0"/>
                  </a:lnTo>
                  <a:lnTo>
                    <a:pt x="0" y="277049"/>
                  </a:lnTo>
                  <a:close/>
                </a:path>
              </a:pathLst>
            </a:custGeom>
            <a:ln w="23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3324688" y="7389053"/>
              <a:ext cx="671830" cy="92075"/>
            </a:xfrm>
            <a:custGeom>
              <a:avLst/>
              <a:gdLst/>
              <a:ahLst/>
              <a:cxnLst/>
              <a:rect l="l" t="t" r="r" b="b"/>
              <a:pathLst>
                <a:path w="671830" h="92075">
                  <a:moveTo>
                    <a:pt x="625384" y="0"/>
                  </a:moveTo>
                  <a:lnTo>
                    <a:pt x="45956" y="0"/>
                  </a:lnTo>
                  <a:lnTo>
                    <a:pt x="28068" y="3611"/>
                  </a:lnTo>
                  <a:lnTo>
                    <a:pt x="13460" y="13459"/>
                  </a:lnTo>
                  <a:lnTo>
                    <a:pt x="3611" y="28063"/>
                  </a:lnTo>
                  <a:lnTo>
                    <a:pt x="0" y="45946"/>
                  </a:lnTo>
                  <a:lnTo>
                    <a:pt x="3611" y="63834"/>
                  </a:lnTo>
                  <a:lnTo>
                    <a:pt x="13460" y="78442"/>
                  </a:lnTo>
                  <a:lnTo>
                    <a:pt x="28068" y="88291"/>
                  </a:lnTo>
                  <a:lnTo>
                    <a:pt x="45956" y="91902"/>
                  </a:lnTo>
                  <a:lnTo>
                    <a:pt x="625384" y="91902"/>
                  </a:lnTo>
                  <a:lnTo>
                    <a:pt x="643272" y="88291"/>
                  </a:lnTo>
                  <a:lnTo>
                    <a:pt x="657880" y="78442"/>
                  </a:lnTo>
                  <a:lnTo>
                    <a:pt x="667729" y="63834"/>
                  </a:lnTo>
                  <a:lnTo>
                    <a:pt x="671340" y="45946"/>
                  </a:lnTo>
                  <a:lnTo>
                    <a:pt x="667729" y="28063"/>
                  </a:lnTo>
                  <a:lnTo>
                    <a:pt x="657880" y="13459"/>
                  </a:lnTo>
                  <a:lnTo>
                    <a:pt x="643272" y="3611"/>
                  </a:lnTo>
                  <a:lnTo>
                    <a:pt x="625384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64947" y="7597492"/>
              <a:ext cx="119881" cy="11989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3324688" y="7611488"/>
              <a:ext cx="671830" cy="92075"/>
            </a:xfrm>
            <a:custGeom>
              <a:avLst/>
              <a:gdLst/>
              <a:ahLst/>
              <a:cxnLst/>
              <a:rect l="l" t="t" r="r" b="b"/>
              <a:pathLst>
                <a:path w="671830" h="92075">
                  <a:moveTo>
                    <a:pt x="625384" y="0"/>
                  </a:moveTo>
                  <a:lnTo>
                    <a:pt x="45956" y="0"/>
                  </a:lnTo>
                  <a:lnTo>
                    <a:pt x="28068" y="3611"/>
                  </a:lnTo>
                  <a:lnTo>
                    <a:pt x="13460" y="13459"/>
                  </a:lnTo>
                  <a:lnTo>
                    <a:pt x="3611" y="28063"/>
                  </a:lnTo>
                  <a:lnTo>
                    <a:pt x="0" y="45946"/>
                  </a:lnTo>
                  <a:lnTo>
                    <a:pt x="3611" y="63834"/>
                  </a:lnTo>
                  <a:lnTo>
                    <a:pt x="13460" y="78442"/>
                  </a:lnTo>
                  <a:lnTo>
                    <a:pt x="28068" y="88291"/>
                  </a:lnTo>
                  <a:lnTo>
                    <a:pt x="45956" y="91902"/>
                  </a:lnTo>
                  <a:lnTo>
                    <a:pt x="625384" y="91902"/>
                  </a:lnTo>
                  <a:lnTo>
                    <a:pt x="643272" y="88291"/>
                  </a:lnTo>
                  <a:lnTo>
                    <a:pt x="657880" y="78442"/>
                  </a:lnTo>
                  <a:lnTo>
                    <a:pt x="667729" y="63834"/>
                  </a:lnTo>
                  <a:lnTo>
                    <a:pt x="671340" y="45946"/>
                  </a:lnTo>
                  <a:lnTo>
                    <a:pt x="667729" y="28063"/>
                  </a:lnTo>
                  <a:lnTo>
                    <a:pt x="657880" y="13459"/>
                  </a:lnTo>
                  <a:lnTo>
                    <a:pt x="643272" y="3611"/>
                  </a:lnTo>
                  <a:lnTo>
                    <a:pt x="625384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64947" y="7819927"/>
              <a:ext cx="119881" cy="11989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324688" y="7833923"/>
              <a:ext cx="671830" cy="92075"/>
            </a:xfrm>
            <a:custGeom>
              <a:avLst/>
              <a:gdLst/>
              <a:ahLst/>
              <a:cxnLst/>
              <a:rect l="l" t="t" r="r" b="b"/>
              <a:pathLst>
                <a:path w="671830" h="92075">
                  <a:moveTo>
                    <a:pt x="625384" y="0"/>
                  </a:moveTo>
                  <a:lnTo>
                    <a:pt x="45956" y="0"/>
                  </a:lnTo>
                  <a:lnTo>
                    <a:pt x="28068" y="3611"/>
                  </a:lnTo>
                  <a:lnTo>
                    <a:pt x="13460" y="13459"/>
                  </a:lnTo>
                  <a:lnTo>
                    <a:pt x="3611" y="28063"/>
                  </a:lnTo>
                  <a:lnTo>
                    <a:pt x="0" y="45946"/>
                  </a:lnTo>
                  <a:lnTo>
                    <a:pt x="3611" y="63834"/>
                  </a:lnTo>
                  <a:lnTo>
                    <a:pt x="13460" y="78442"/>
                  </a:lnTo>
                  <a:lnTo>
                    <a:pt x="28068" y="88291"/>
                  </a:lnTo>
                  <a:lnTo>
                    <a:pt x="45956" y="91902"/>
                  </a:lnTo>
                  <a:lnTo>
                    <a:pt x="625384" y="91902"/>
                  </a:lnTo>
                  <a:lnTo>
                    <a:pt x="643272" y="88291"/>
                  </a:lnTo>
                  <a:lnTo>
                    <a:pt x="657880" y="78442"/>
                  </a:lnTo>
                  <a:lnTo>
                    <a:pt x="667729" y="63834"/>
                  </a:lnTo>
                  <a:lnTo>
                    <a:pt x="671340" y="45946"/>
                  </a:lnTo>
                  <a:lnTo>
                    <a:pt x="667729" y="28063"/>
                  </a:lnTo>
                  <a:lnTo>
                    <a:pt x="657880" y="13459"/>
                  </a:lnTo>
                  <a:lnTo>
                    <a:pt x="643272" y="3611"/>
                  </a:lnTo>
                  <a:lnTo>
                    <a:pt x="625384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64947" y="8042361"/>
              <a:ext cx="119881" cy="11989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3324688" y="8056357"/>
              <a:ext cx="671830" cy="92075"/>
            </a:xfrm>
            <a:custGeom>
              <a:avLst/>
              <a:gdLst/>
              <a:ahLst/>
              <a:cxnLst/>
              <a:rect l="l" t="t" r="r" b="b"/>
              <a:pathLst>
                <a:path w="671830" h="92075">
                  <a:moveTo>
                    <a:pt x="625384" y="0"/>
                  </a:moveTo>
                  <a:lnTo>
                    <a:pt x="45956" y="0"/>
                  </a:lnTo>
                  <a:lnTo>
                    <a:pt x="28068" y="3611"/>
                  </a:lnTo>
                  <a:lnTo>
                    <a:pt x="13460" y="13459"/>
                  </a:lnTo>
                  <a:lnTo>
                    <a:pt x="3611" y="28063"/>
                  </a:lnTo>
                  <a:lnTo>
                    <a:pt x="0" y="45946"/>
                  </a:lnTo>
                  <a:lnTo>
                    <a:pt x="3611" y="63834"/>
                  </a:lnTo>
                  <a:lnTo>
                    <a:pt x="13460" y="78442"/>
                  </a:lnTo>
                  <a:lnTo>
                    <a:pt x="28068" y="88291"/>
                  </a:lnTo>
                  <a:lnTo>
                    <a:pt x="45956" y="91902"/>
                  </a:lnTo>
                  <a:lnTo>
                    <a:pt x="625384" y="91902"/>
                  </a:lnTo>
                  <a:lnTo>
                    <a:pt x="643272" y="88291"/>
                  </a:lnTo>
                  <a:lnTo>
                    <a:pt x="657880" y="78442"/>
                  </a:lnTo>
                  <a:lnTo>
                    <a:pt x="667729" y="63834"/>
                  </a:lnTo>
                  <a:lnTo>
                    <a:pt x="671340" y="45946"/>
                  </a:lnTo>
                  <a:lnTo>
                    <a:pt x="667729" y="28063"/>
                  </a:lnTo>
                  <a:lnTo>
                    <a:pt x="657880" y="13459"/>
                  </a:lnTo>
                  <a:lnTo>
                    <a:pt x="643272" y="3611"/>
                  </a:lnTo>
                  <a:lnTo>
                    <a:pt x="625384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64947" y="8264796"/>
              <a:ext cx="119881" cy="1198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3324688" y="8278792"/>
              <a:ext cx="671830" cy="92075"/>
            </a:xfrm>
            <a:custGeom>
              <a:avLst/>
              <a:gdLst/>
              <a:ahLst/>
              <a:cxnLst/>
              <a:rect l="l" t="t" r="r" b="b"/>
              <a:pathLst>
                <a:path w="671830" h="92075">
                  <a:moveTo>
                    <a:pt x="625384" y="0"/>
                  </a:moveTo>
                  <a:lnTo>
                    <a:pt x="45956" y="0"/>
                  </a:lnTo>
                  <a:lnTo>
                    <a:pt x="28068" y="3611"/>
                  </a:lnTo>
                  <a:lnTo>
                    <a:pt x="13460" y="13459"/>
                  </a:lnTo>
                  <a:lnTo>
                    <a:pt x="3611" y="28063"/>
                  </a:lnTo>
                  <a:lnTo>
                    <a:pt x="0" y="45946"/>
                  </a:lnTo>
                  <a:lnTo>
                    <a:pt x="3611" y="63834"/>
                  </a:lnTo>
                  <a:lnTo>
                    <a:pt x="13460" y="78442"/>
                  </a:lnTo>
                  <a:lnTo>
                    <a:pt x="28068" y="88291"/>
                  </a:lnTo>
                  <a:lnTo>
                    <a:pt x="45956" y="91902"/>
                  </a:lnTo>
                  <a:lnTo>
                    <a:pt x="625384" y="91902"/>
                  </a:lnTo>
                  <a:lnTo>
                    <a:pt x="643272" y="88291"/>
                  </a:lnTo>
                  <a:lnTo>
                    <a:pt x="657880" y="78442"/>
                  </a:lnTo>
                  <a:lnTo>
                    <a:pt x="667729" y="63834"/>
                  </a:lnTo>
                  <a:lnTo>
                    <a:pt x="671340" y="45946"/>
                  </a:lnTo>
                  <a:lnTo>
                    <a:pt x="667729" y="28063"/>
                  </a:lnTo>
                  <a:lnTo>
                    <a:pt x="657880" y="13459"/>
                  </a:lnTo>
                  <a:lnTo>
                    <a:pt x="643272" y="3611"/>
                  </a:lnTo>
                  <a:lnTo>
                    <a:pt x="625384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8043" y="7352552"/>
              <a:ext cx="151063" cy="1316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3831023" y="6976771"/>
              <a:ext cx="1265555" cy="285115"/>
            </a:xfrm>
            <a:custGeom>
              <a:avLst/>
              <a:gdLst/>
              <a:ahLst/>
              <a:cxnLst/>
              <a:rect l="l" t="t" r="r" b="b"/>
              <a:pathLst>
                <a:path w="1265555" h="285115">
                  <a:moveTo>
                    <a:pt x="1265165" y="0"/>
                  </a:moveTo>
                  <a:lnTo>
                    <a:pt x="0" y="0"/>
                  </a:lnTo>
                  <a:lnTo>
                    <a:pt x="0" y="284996"/>
                  </a:lnTo>
                  <a:lnTo>
                    <a:pt x="1265165" y="284996"/>
                  </a:lnTo>
                  <a:lnTo>
                    <a:pt x="12651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3831023" y="6976771"/>
              <a:ext cx="1265555" cy="285115"/>
            </a:xfrm>
            <a:custGeom>
              <a:avLst/>
              <a:gdLst/>
              <a:ahLst/>
              <a:cxnLst/>
              <a:rect l="l" t="t" r="r" b="b"/>
              <a:pathLst>
                <a:path w="1265555" h="285115">
                  <a:moveTo>
                    <a:pt x="1265165" y="284996"/>
                  </a:moveTo>
                  <a:lnTo>
                    <a:pt x="0" y="284996"/>
                  </a:lnTo>
                  <a:lnTo>
                    <a:pt x="0" y="0"/>
                  </a:lnTo>
                  <a:lnTo>
                    <a:pt x="1265165" y="0"/>
                  </a:lnTo>
                  <a:lnTo>
                    <a:pt x="1265165" y="284996"/>
                  </a:lnTo>
                  <a:close/>
                </a:path>
              </a:pathLst>
            </a:custGeom>
            <a:ln w="23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98073" y="7059326"/>
              <a:ext cx="119881" cy="11988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257803" y="7073311"/>
              <a:ext cx="671830" cy="92075"/>
            </a:xfrm>
            <a:custGeom>
              <a:avLst/>
              <a:gdLst/>
              <a:ahLst/>
              <a:cxnLst/>
              <a:rect l="l" t="t" r="r" b="b"/>
              <a:pathLst>
                <a:path w="671830" h="92075">
                  <a:moveTo>
                    <a:pt x="625394" y="0"/>
                  </a:moveTo>
                  <a:lnTo>
                    <a:pt x="45956" y="0"/>
                  </a:lnTo>
                  <a:lnTo>
                    <a:pt x="28068" y="3611"/>
                  </a:lnTo>
                  <a:lnTo>
                    <a:pt x="13460" y="13459"/>
                  </a:lnTo>
                  <a:lnTo>
                    <a:pt x="3611" y="28063"/>
                  </a:lnTo>
                  <a:lnTo>
                    <a:pt x="0" y="45946"/>
                  </a:lnTo>
                  <a:lnTo>
                    <a:pt x="3611" y="63840"/>
                  </a:lnTo>
                  <a:lnTo>
                    <a:pt x="13460" y="78451"/>
                  </a:lnTo>
                  <a:lnTo>
                    <a:pt x="28068" y="88301"/>
                  </a:lnTo>
                  <a:lnTo>
                    <a:pt x="45956" y="91913"/>
                  </a:lnTo>
                  <a:lnTo>
                    <a:pt x="625394" y="91913"/>
                  </a:lnTo>
                  <a:lnTo>
                    <a:pt x="643283" y="88301"/>
                  </a:lnTo>
                  <a:lnTo>
                    <a:pt x="657890" y="78451"/>
                  </a:lnTo>
                  <a:lnTo>
                    <a:pt x="667739" y="63840"/>
                  </a:lnTo>
                  <a:lnTo>
                    <a:pt x="671351" y="45946"/>
                  </a:lnTo>
                  <a:lnTo>
                    <a:pt x="667739" y="28063"/>
                  </a:lnTo>
                  <a:lnTo>
                    <a:pt x="657890" y="13459"/>
                  </a:lnTo>
                  <a:lnTo>
                    <a:pt x="643283" y="3611"/>
                  </a:lnTo>
                  <a:lnTo>
                    <a:pt x="625394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3831023" y="7401638"/>
              <a:ext cx="1265555" cy="285115"/>
            </a:xfrm>
            <a:custGeom>
              <a:avLst/>
              <a:gdLst/>
              <a:ahLst/>
              <a:cxnLst/>
              <a:rect l="l" t="t" r="r" b="b"/>
              <a:pathLst>
                <a:path w="1265555" h="285115">
                  <a:moveTo>
                    <a:pt x="1265165" y="0"/>
                  </a:moveTo>
                  <a:lnTo>
                    <a:pt x="0" y="0"/>
                  </a:lnTo>
                  <a:lnTo>
                    <a:pt x="0" y="285007"/>
                  </a:lnTo>
                  <a:lnTo>
                    <a:pt x="1265165" y="285007"/>
                  </a:lnTo>
                  <a:lnTo>
                    <a:pt x="12651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3831023" y="7401638"/>
              <a:ext cx="1265555" cy="285115"/>
            </a:xfrm>
            <a:custGeom>
              <a:avLst/>
              <a:gdLst/>
              <a:ahLst/>
              <a:cxnLst/>
              <a:rect l="l" t="t" r="r" b="b"/>
              <a:pathLst>
                <a:path w="1265555" h="285115">
                  <a:moveTo>
                    <a:pt x="1265165" y="285007"/>
                  </a:moveTo>
                  <a:lnTo>
                    <a:pt x="0" y="285007"/>
                  </a:lnTo>
                  <a:lnTo>
                    <a:pt x="0" y="0"/>
                  </a:lnTo>
                  <a:lnTo>
                    <a:pt x="1265165" y="0"/>
                  </a:lnTo>
                  <a:lnTo>
                    <a:pt x="1265165" y="285007"/>
                  </a:lnTo>
                  <a:close/>
                </a:path>
              </a:pathLst>
            </a:custGeom>
            <a:ln w="23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98073" y="7484194"/>
              <a:ext cx="119881" cy="11989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257803" y="7498190"/>
              <a:ext cx="671830" cy="92075"/>
            </a:xfrm>
            <a:custGeom>
              <a:avLst/>
              <a:gdLst/>
              <a:ahLst/>
              <a:cxnLst/>
              <a:rect l="l" t="t" r="r" b="b"/>
              <a:pathLst>
                <a:path w="671830" h="92075">
                  <a:moveTo>
                    <a:pt x="625394" y="0"/>
                  </a:moveTo>
                  <a:lnTo>
                    <a:pt x="45956" y="0"/>
                  </a:lnTo>
                  <a:lnTo>
                    <a:pt x="28068" y="3611"/>
                  </a:lnTo>
                  <a:lnTo>
                    <a:pt x="13460" y="13459"/>
                  </a:lnTo>
                  <a:lnTo>
                    <a:pt x="3611" y="28063"/>
                  </a:lnTo>
                  <a:lnTo>
                    <a:pt x="0" y="45946"/>
                  </a:lnTo>
                  <a:lnTo>
                    <a:pt x="3611" y="63834"/>
                  </a:lnTo>
                  <a:lnTo>
                    <a:pt x="13460" y="78442"/>
                  </a:lnTo>
                  <a:lnTo>
                    <a:pt x="28068" y="88291"/>
                  </a:lnTo>
                  <a:lnTo>
                    <a:pt x="45956" y="91902"/>
                  </a:lnTo>
                  <a:lnTo>
                    <a:pt x="625394" y="91902"/>
                  </a:lnTo>
                  <a:lnTo>
                    <a:pt x="643283" y="88291"/>
                  </a:lnTo>
                  <a:lnTo>
                    <a:pt x="657890" y="78442"/>
                  </a:lnTo>
                  <a:lnTo>
                    <a:pt x="667739" y="63834"/>
                  </a:lnTo>
                  <a:lnTo>
                    <a:pt x="671351" y="45946"/>
                  </a:lnTo>
                  <a:lnTo>
                    <a:pt x="667739" y="28063"/>
                  </a:lnTo>
                  <a:lnTo>
                    <a:pt x="657890" y="13459"/>
                  </a:lnTo>
                  <a:lnTo>
                    <a:pt x="643283" y="3611"/>
                  </a:lnTo>
                  <a:lnTo>
                    <a:pt x="625394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3831023" y="7817761"/>
              <a:ext cx="1265555" cy="474980"/>
            </a:xfrm>
            <a:custGeom>
              <a:avLst/>
              <a:gdLst/>
              <a:ahLst/>
              <a:cxnLst/>
              <a:rect l="l" t="t" r="r" b="b"/>
              <a:pathLst>
                <a:path w="1265555" h="474979">
                  <a:moveTo>
                    <a:pt x="1265165" y="0"/>
                  </a:moveTo>
                  <a:lnTo>
                    <a:pt x="0" y="0"/>
                  </a:lnTo>
                  <a:lnTo>
                    <a:pt x="0" y="474393"/>
                  </a:lnTo>
                  <a:lnTo>
                    <a:pt x="1265165" y="474393"/>
                  </a:lnTo>
                  <a:lnTo>
                    <a:pt x="12651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3831023" y="7817761"/>
              <a:ext cx="1265555" cy="474980"/>
            </a:xfrm>
            <a:custGeom>
              <a:avLst/>
              <a:gdLst/>
              <a:ahLst/>
              <a:cxnLst/>
              <a:rect l="l" t="t" r="r" b="b"/>
              <a:pathLst>
                <a:path w="1265555" h="474979">
                  <a:moveTo>
                    <a:pt x="1265165" y="474393"/>
                  </a:moveTo>
                  <a:lnTo>
                    <a:pt x="0" y="474393"/>
                  </a:lnTo>
                  <a:lnTo>
                    <a:pt x="0" y="0"/>
                  </a:lnTo>
                  <a:lnTo>
                    <a:pt x="1265165" y="0"/>
                  </a:lnTo>
                  <a:lnTo>
                    <a:pt x="1265165" y="474393"/>
                  </a:lnTo>
                  <a:close/>
                </a:path>
              </a:pathLst>
            </a:custGeom>
            <a:ln w="23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98073" y="7907713"/>
              <a:ext cx="119881" cy="11989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4257803" y="7921708"/>
              <a:ext cx="671830" cy="92075"/>
            </a:xfrm>
            <a:custGeom>
              <a:avLst/>
              <a:gdLst/>
              <a:ahLst/>
              <a:cxnLst/>
              <a:rect l="l" t="t" r="r" b="b"/>
              <a:pathLst>
                <a:path w="671830" h="92075">
                  <a:moveTo>
                    <a:pt x="625394" y="0"/>
                  </a:moveTo>
                  <a:lnTo>
                    <a:pt x="45956" y="0"/>
                  </a:lnTo>
                  <a:lnTo>
                    <a:pt x="28068" y="3611"/>
                  </a:lnTo>
                  <a:lnTo>
                    <a:pt x="13460" y="13459"/>
                  </a:lnTo>
                  <a:lnTo>
                    <a:pt x="3611" y="28063"/>
                  </a:lnTo>
                  <a:lnTo>
                    <a:pt x="0" y="45946"/>
                  </a:lnTo>
                  <a:lnTo>
                    <a:pt x="3611" y="63834"/>
                  </a:lnTo>
                  <a:lnTo>
                    <a:pt x="13460" y="78442"/>
                  </a:lnTo>
                  <a:lnTo>
                    <a:pt x="28068" y="88291"/>
                  </a:lnTo>
                  <a:lnTo>
                    <a:pt x="45956" y="91902"/>
                  </a:lnTo>
                  <a:lnTo>
                    <a:pt x="625394" y="91902"/>
                  </a:lnTo>
                  <a:lnTo>
                    <a:pt x="643283" y="88291"/>
                  </a:lnTo>
                  <a:lnTo>
                    <a:pt x="657890" y="78442"/>
                  </a:lnTo>
                  <a:lnTo>
                    <a:pt x="667739" y="63834"/>
                  </a:lnTo>
                  <a:lnTo>
                    <a:pt x="671351" y="45946"/>
                  </a:lnTo>
                  <a:lnTo>
                    <a:pt x="667739" y="28063"/>
                  </a:lnTo>
                  <a:lnTo>
                    <a:pt x="657890" y="13459"/>
                  </a:lnTo>
                  <a:lnTo>
                    <a:pt x="643283" y="3611"/>
                  </a:lnTo>
                  <a:lnTo>
                    <a:pt x="625394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98073" y="8082323"/>
              <a:ext cx="119881" cy="1198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4257803" y="8096318"/>
              <a:ext cx="671830" cy="92075"/>
            </a:xfrm>
            <a:custGeom>
              <a:avLst/>
              <a:gdLst/>
              <a:ahLst/>
              <a:cxnLst/>
              <a:rect l="l" t="t" r="r" b="b"/>
              <a:pathLst>
                <a:path w="671830" h="92075">
                  <a:moveTo>
                    <a:pt x="625394" y="0"/>
                  </a:moveTo>
                  <a:lnTo>
                    <a:pt x="45956" y="0"/>
                  </a:lnTo>
                  <a:lnTo>
                    <a:pt x="28068" y="3611"/>
                  </a:lnTo>
                  <a:lnTo>
                    <a:pt x="13460" y="13459"/>
                  </a:lnTo>
                  <a:lnTo>
                    <a:pt x="3611" y="28063"/>
                  </a:lnTo>
                  <a:lnTo>
                    <a:pt x="0" y="45946"/>
                  </a:lnTo>
                  <a:lnTo>
                    <a:pt x="3611" y="63834"/>
                  </a:lnTo>
                  <a:lnTo>
                    <a:pt x="13460" y="78442"/>
                  </a:lnTo>
                  <a:lnTo>
                    <a:pt x="28068" y="88291"/>
                  </a:lnTo>
                  <a:lnTo>
                    <a:pt x="45956" y="91902"/>
                  </a:lnTo>
                  <a:lnTo>
                    <a:pt x="625394" y="91902"/>
                  </a:lnTo>
                  <a:lnTo>
                    <a:pt x="643283" y="88291"/>
                  </a:lnTo>
                  <a:lnTo>
                    <a:pt x="657890" y="78442"/>
                  </a:lnTo>
                  <a:lnTo>
                    <a:pt x="667739" y="63834"/>
                  </a:lnTo>
                  <a:lnTo>
                    <a:pt x="671351" y="45946"/>
                  </a:lnTo>
                  <a:lnTo>
                    <a:pt x="667739" y="28063"/>
                  </a:lnTo>
                  <a:lnTo>
                    <a:pt x="657890" y="13459"/>
                  </a:lnTo>
                  <a:lnTo>
                    <a:pt x="643283" y="3611"/>
                  </a:lnTo>
                  <a:lnTo>
                    <a:pt x="625394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15302523" y="7839963"/>
            <a:ext cx="773430" cy="347345"/>
            <a:chOff x="15302523" y="7839963"/>
            <a:chExt cx="773430" cy="347345"/>
          </a:xfrm>
        </p:grpSpPr>
        <p:sp>
          <p:nvSpPr>
            <p:cNvPr id="62" name="object 62"/>
            <p:cNvSpPr/>
            <p:nvPr/>
          </p:nvSpPr>
          <p:spPr>
            <a:xfrm>
              <a:off x="15302523" y="7955571"/>
              <a:ext cx="523240" cy="116205"/>
            </a:xfrm>
            <a:custGeom>
              <a:avLst/>
              <a:gdLst/>
              <a:ahLst/>
              <a:cxnLst/>
              <a:rect l="l" t="t" r="r" b="b"/>
              <a:pathLst>
                <a:path w="523240" h="116204">
                  <a:moveTo>
                    <a:pt x="0" y="116080"/>
                  </a:moveTo>
                  <a:lnTo>
                    <a:pt x="522989" y="116080"/>
                  </a:lnTo>
                  <a:lnTo>
                    <a:pt x="522989" y="0"/>
                  </a:lnTo>
                  <a:lnTo>
                    <a:pt x="0" y="0"/>
                  </a:lnTo>
                  <a:lnTo>
                    <a:pt x="0" y="11608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5774716" y="7839963"/>
              <a:ext cx="300990" cy="347345"/>
            </a:xfrm>
            <a:custGeom>
              <a:avLst/>
              <a:gdLst/>
              <a:ahLst/>
              <a:cxnLst/>
              <a:rect l="l" t="t" r="r" b="b"/>
              <a:pathLst>
                <a:path w="300990" h="347345">
                  <a:moveTo>
                    <a:pt x="0" y="0"/>
                  </a:moveTo>
                  <a:lnTo>
                    <a:pt x="0" y="347287"/>
                  </a:lnTo>
                  <a:lnTo>
                    <a:pt x="300713" y="17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11853645" y="7839963"/>
            <a:ext cx="773430" cy="347345"/>
            <a:chOff x="11853645" y="7839963"/>
            <a:chExt cx="773430" cy="347345"/>
          </a:xfrm>
        </p:grpSpPr>
        <p:sp>
          <p:nvSpPr>
            <p:cNvPr id="65" name="object 65"/>
            <p:cNvSpPr/>
            <p:nvPr/>
          </p:nvSpPr>
          <p:spPr>
            <a:xfrm>
              <a:off x="11853645" y="7955571"/>
              <a:ext cx="523240" cy="116205"/>
            </a:xfrm>
            <a:custGeom>
              <a:avLst/>
              <a:gdLst/>
              <a:ahLst/>
              <a:cxnLst/>
              <a:rect l="l" t="t" r="r" b="b"/>
              <a:pathLst>
                <a:path w="523240" h="116204">
                  <a:moveTo>
                    <a:pt x="0" y="116080"/>
                  </a:moveTo>
                  <a:lnTo>
                    <a:pt x="522999" y="116080"/>
                  </a:lnTo>
                  <a:lnTo>
                    <a:pt x="522999" y="0"/>
                  </a:lnTo>
                  <a:lnTo>
                    <a:pt x="0" y="0"/>
                  </a:lnTo>
                  <a:lnTo>
                    <a:pt x="0" y="11608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2325837" y="7839963"/>
              <a:ext cx="300990" cy="347345"/>
            </a:xfrm>
            <a:custGeom>
              <a:avLst/>
              <a:gdLst/>
              <a:ahLst/>
              <a:cxnLst/>
              <a:rect l="l" t="t" r="r" b="b"/>
              <a:pathLst>
                <a:path w="300990" h="347345">
                  <a:moveTo>
                    <a:pt x="0" y="0"/>
                  </a:moveTo>
                  <a:lnTo>
                    <a:pt x="0" y="347287"/>
                  </a:lnTo>
                  <a:lnTo>
                    <a:pt x="300723" y="17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/>
          <p:nvPr/>
        </p:nvSpPr>
        <p:spPr>
          <a:xfrm>
            <a:off x="9626176" y="7555888"/>
            <a:ext cx="1985010" cy="973455"/>
          </a:xfrm>
          <a:custGeom>
            <a:avLst/>
            <a:gdLst/>
            <a:ahLst/>
            <a:cxnLst/>
            <a:rect l="l" t="t" r="r" b="b"/>
            <a:pathLst>
              <a:path w="1985009" h="973454">
                <a:moveTo>
                  <a:pt x="1948987" y="972954"/>
                </a:moveTo>
                <a:lnTo>
                  <a:pt x="35904" y="972954"/>
                </a:lnTo>
                <a:lnTo>
                  <a:pt x="21927" y="970133"/>
                </a:lnTo>
                <a:lnTo>
                  <a:pt x="10515" y="962439"/>
                </a:lnTo>
                <a:lnTo>
                  <a:pt x="2821" y="951026"/>
                </a:lnTo>
                <a:lnTo>
                  <a:pt x="0" y="937050"/>
                </a:lnTo>
                <a:lnTo>
                  <a:pt x="0" y="35904"/>
                </a:lnTo>
                <a:lnTo>
                  <a:pt x="2821" y="21927"/>
                </a:lnTo>
                <a:lnTo>
                  <a:pt x="10515" y="10515"/>
                </a:lnTo>
                <a:lnTo>
                  <a:pt x="21927" y="2821"/>
                </a:lnTo>
                <a:lnTo>
                  <a:pt x="35904" y="0"/>
                </a:lnTo>
                <a:lnTo>
                  <a:pt x="1948987" y="0"/>
                </a:lnTo>
                <a:lnTo>
                  <a:pt x="1962964" y="2821"/>
                </a:lnTo>
                <a:lnTo>
                  <a:pt x="1974377" y="10515"/>
                </a:lnTo>
                <a:lnTo>
                  <a:pt x="1982071" y="21927"/>
                </a:lnTo>
                <a:lnTo>
                  <a:pt x="1984892" y="35904"/>
                </a:lnTo>
                <a:lnTo>
                  <a:pt x="1984892" y="937050"/>
                </a:lnTo>
                <a:lnTo>
                  <a:pt x="1982071" y="951026"/>
                </a:lnTo>
                <a:lnTo>
                  <a:pt x="1974377" y="962439"/>
                </a:lnTo>
                <a:lnTo>
                  <a:pt x="1962964" y="970133"/>
                </a:lnTo>
                <a:lnTo>
                  <a:pt x="1948987" y="972954"/>
                </a:lnTo>
                <a:close/>
              </a:path>
            </a:pathLst>
          </a:custGeom>
          <a:ln w="27391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0606792" y="7711801"/>
            <a:ext cx="742315" cy="6140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95" dirty="0">
                <a:latin typeface="宋体" panose="02010600030101010101" pitchFamily="2" charset="-122"/>
                <a:cs typeface="宋体" panose="02010600030101010101" pitchFamily="2" charset="-122"/>
              </a:rPr>
              <a:t>迭代</a:t>
            </a:r>
            <a:r>
              <a:rPr sz="1900" spc="-5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19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00" spc="-40" dirty="0">
                <a:latin typeface="宋体" panose="02010600030101010101" pitchFamily="2" charset="-122"/>
                <a:cs typeface="宋体" panose="02010600030101010101" pitchFamily="2" charset="-122"/>
              </a:rPr>
              <a:t>&gt; 执</a:t>
            </a:r>
            <a:r>
              <a:rPr sz="1900" spc="-50" dirty="0">
                <a:latin typeface="宋体" panose="02010600030101010101" pitchFamily="2" charset="-122"/>
                <a:cs typeface="宋体" panose="02010600030101010101" pitchFamily="2" charset="-122"/>
              </a:rPr>
              <a:t>行</a:t>
            </a:r>
            <a:endParaRPr sz="19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900856" y="7828844"/>
            <a:ext cx="527050" cy="427355"/>
          </a:xfrm>
          <a:custGeom>
            <a:avLst/>
            <a:gdLst/>
            <a:ahLst/>
            <a:cxnLst/>
            <a:rect l="l" t="t" r="r" b="b"/>
            <a:pathLst>
              <a:path w="527050" h="427354">
                <a:moveTo>
                  <a:pt x="258470" y="282524"/>
                </a:moveTo>
                <a:lnTo>
                  <a:pt x="247027" y="277063"/>
                </a:lnTo>
                <a:lnTo>
                  <a:pt x="236194" y="270954"/>
                </a:lnTo>
                <a:lnTo>
                  <a:pt x="227025" y="262775"/>
                </a:lnTo>
                <a:lnTo>
                  <a:pt x="220573" y="251091"/>
                </a:lnTo>
                <a:lnTo>
                  <a:pt x="218821" y="253593"/>
                </a:lnTo>
                <a:lnTo>
                  <a:pt x="217589" y="255308"/>
                </a:lnTo>
                <a:lnTo>
                  <a:pt x="191477" y="295732"/>
                </a:lnTo>
                <a:lnTo>
                  <a:pt x="183057" y="308546"/>
                </a:lnTo>
                <a:lnTo>
                  <a:pt x="180924" y="311759"/>
                </a:lnTo>
                <a:lnTo>
                  <a:pt x="178117" y="314439"/>
                </a:lnTo>
                <a:lnTo>
                  <a:pt x="174828" y="316407"/>
                </a:lnTo>
                <a:lnTo>
                  <a:pt x="64681" y="380479"/>
                </a:lnTo>
                <a:lnTo>
                  <a:pt x="56718" y="387273"/>
                </a:lnTo>
                <a:lnTo>
                  <a:pt x="52285" y="395820"/>
                </a:lnTo>
                <a:lnTo>
                  <a:pt x="51574" y="405244"/>
                </a:lnTo>
                <a:lnTo>
                  <a:pt x="54825" y="414642"/>
                </a:lnTo>
                <a:lnTo>
                  <a:pt x="61417" y="422109"/>
                </a:lnTo>
                <a:lnTo>
                  <a:pt x="69989" y="426173"/>
                </a:lnTo>
                <a:lnTo>
                  <a:pt x="79616" y="426605"/>
                </a:lnTo>
                <a:lnTo>
                  <a:pt x="89357" y="423176"/>
                </a:lnTo>
                <a:lnTo>
                  <a:pt x="208140" y="354330"/>
                </a:lnTo>
                <a:lnTo>
                  <a:pt x="237680" y="315404"/>
                </a:lnTo>
                <a:lnTo>
                  <a:pt x="257594" y="284111"/>
                </a:lnTo>
                <a:lnTo>
                  <a:pt x="258470" y="282524"/>
                </a:lnTo>
                <a:close/>
              </a:path>
              <a:path w="527050" h="427354">
                <a:moveTo>
                  <a:pt x="400646" y="299440"/>
                </a:moveTo>
                <a:lnTo>
                  <a:pt x="400278" y="288556"/>
                </a:lnTo>
                <a:lnTo>
                  <a:pt x="394652" y="279184"/>
                </a:lnTo>
                <a:lnTo>
                  <a:pt x="383882" y="271653"/>
                </a:lnTo>
                <a:lnTo>
                  <a:pt x="315950" y="238518"/>
                </a:lnTo>
                <a:lnTo>
                  <a:pt x="333425" y="230733"/>
                </a:lnTo>
                <a:lnTo>
                  <a:pt x="363804" y="199186"/>
                </a:lnTo>
                <a:lnTo>
                  <a:pt x="368833" y="173685"/>
                </a:lnTo>
                <a:lnTo>
                  <a:pt x="368833" y="169811"/>
                </a:lnTo>
                <a:lnTo>
                  <a:pt x="380479" y="159321"/>
                </a:lnTo>
                <a:lnTo>
                  <a:pt x="387870" y="149301"/>
                </a:lnTo>
                <a:lnTo>
                  <a:pt x="389763" y="138379"/>
                </a:lnTo>
                <a:lnTo>
                  <a:pt x="386283" y="127850"/>
                </a:lnTo>
                <a:lnTo>
                  <a:pt x="377558" y="118999"/>
                </a:lnTo>
                <a:lnTo>
                  <a:pt x="364769" y="110464"/>
                </a:lnTo>
                <a:lnTo>
                  <a:pt x="356463" y="104952"/>
                </a:lnTo>
                <a:lnTo>
                  <a:pt x="356463" y="180924"/>
                </a:lnTo>
                <a:lnTo>
                  <a:pt x="348488" y="202361"/>
                </a:lnTo>
                <a:lnTo>
                  <a:pt x="333705" y="216954"/>
                </a:lnTo>
                <a:lnTo>
                  <a:pt x="316344" y="225971"/>
                </a:lnTo>
                <a:lnTo>
                  <a:pt x="300672" y="230708"/>
                </a:lnTo>
                <a:lnTo>
                  <a:pt x="316115" y="216877"/>
                </a:lnTo>
                <a:lnTo>
                  <a:pt x="356463" y="180924"/>
                </a:lnTo>
                <a:lnTo>
                  <a:pt x="356463" y="104952"/>
                </a:lnTo>
                <a:lnTo>
                  <a:pt x="292328" y="62369"/>
                </a:lnTo>
                <a:lnTo>
                  <a:pt x="286283" y="58166"/>
                </a:lnTo>
                <a:lnTo>
                  <a:pt x="278676" y="56896"/>
                </a:lnTo>
                <a:lnTo>
                  <a:pt x="207619" y="77165"/>
                </a:lnTo>
                <a:lnTo>
                  <a:pt x="172808" y="93929"/>
                </a:lnTo>
                <a:lnTo>
                  <a:pt x="168617" y="107924"/>
                </a:lnTo>
                <a:lnTo>
                  <a:pt x="170040" y="115214"/>
                </a:lnTo>
                <a:lnTo>
                  <a:pt x="173558" y="121805"/>
                </a:lnTo>
                <a:lnTo>
                  <a:pt x="179057" y="127152"/>
                </a:lnTo>
                <a:lnTo>
                  <a:pt x="185762" y="130505"/>
                </a:lnTo>
                <a:lnTo>
                  <a:pt x="193167" y="131699"/>
                </a:lnTo>
                <a:lnTo>
                  <a:pt x="200736" y="130594"/>
                </a:lnTo>
                <a:lnTo>
                  <a:pt x="269824" y="111061"/>
                </a:lnTo>
                <a:lnTo>
                  <a:pt x="272503" y="110464"/>
                </a:lnTo>
                <a:lnTo>
                  <a:pt x="319506" y="139750"/>
                </a:lnTo>
                <a:lnTo>
                  <a:pt x="321640" y="141351"/>
                </a:lnTo>
                <a:lnTo>
                  <a:pt x="324142" y="143116"/>
                </a:lnTo>
                <a:lnTo>
                  <a:pt x="322199" y="145059"/>
                </a:lnTo>
                <a:lnTo>
                  <a:pt x="319087" y="147891"/>
                </a:lnTo>
                <a:lnTo>
                  <a:pt x="296900" y="167690"/>
                </a:lnTo>
                <a:lnTo>
                  <a:pt x="83324" y="167690"/>
                </a:lnTo>
                <a:lnTo>
                  <a:pt x="83324" y="179628"/>
                </a:lnTo>
                <a:lnTo>
                  <a:pt x="283654" y="179628"/>
                </a:lnTo>
                <a:lnTo>
                  <a:pt x="241858" y="216954"/>
                </a:lnTo>
                <a:lnTo>
                  <a:pt x="237096" y="220941"/>
                </a:lnTo>
                <a:lnTo>
                  <a:pt x="233654" y="226441"/>
                </a:lnTo>
                <a:lnTo>
                  <a:pt x="232092" y="232575"/>
                </a:lnTo>
                <a:lnTo>
                  <a:pt x="0" y="232575"/>
                </a:lnTo>
                <a:lnTo>
                  <a:pt x="0" y="244589"/>
                </a:lnTo>
                <a:lnTo>
                  <a:pt x="232765" y="244589"/>
                </a:lnTo>
                <a:lnTo>
                  <a:pt x="234950" y="250926"/>
                </a:lnTo>
                <a:lnTo>
                  <a:pt x="240093" y="256603"/>
                </a:lnTo>
                <a:lnTo>
                  <a:pt x="340982" y="305866"/>
                </a:lnTo>
                <a:lnTo>
                  <a:pt x="339661" y="308152"/>
                </a:lnTo>
                <a:lnTo>
                  <a:pt x="338645" y="309968"/>
                </a:lnTo>
                <a:lnTo>
                  <a:pt x="337553" y="311670"/>
                </a:lnTo>
                <a:lnTo>
                  <a:pt x="290601" y="387819"/>
                </a:lnTo>
                <a:lnTo>
                  <a:pt x="286270" y="400291"/>
                </a:lnTo>
                <a:lnTo>
                  <a:pt x="287997" y="411949"/>
                </a:lnTo>
                <a:lnTo>
                  <a:pt x="295097" y="421259"/>
                </a:lnTo>
                <a:lnTo>
                  <a:pt x="306908" y="426631"/>
                </a:lnTo>
                <a:lnTo>
                  <a:pt x="314083" y="426872"/>
                </a:lnTo>
                <a:lnTo>
                  <a:pt x="320967" y="424751"/>
                </a:lnTo>
                <a:lnTo>
                  <a:pt x="327215" y="420408"/>
                </a:lnTo>
                <a:lnTo>
                  <a:pt x="332435" y="413981"/>
                </a:lnTo>
                <a:lnTo>
                  <a:pt x="395668" y="311492"/>
                </a:lnTo>
                <a:lnTo>
                  <a:pt x="400646" y="299440"/>
                </a:lnTo>
                <a:close/>
              </a:path>
              <a:path w="527050" h="427354">
                <a:moveTo>
                  <a:pt x="477799" y="57899"/>
                </a:moveTo>
                <a:lnTo>
                  <a:pt x="473316" y="35407"/>
                </a:lnTo>
                <a:lnTo>
                  <a:pt x="460984" y="17018"/>
                </a:lnTo>
                <a:lnTo>
                  <a:pt x="442658" y="4597"/>
                </a:lnTo>
                <a:lnTo>
                  <a:pt x="420192" y="0"/>
                </a:lnTo>
                <a:lnTo>
                  <a:pt x="397700" y="4495"/>
                </a:lnTo>
                <a:lnTo>
                  <a:pt x="379310" y="16827"/>
                </a:lnTo>
                <a:lnTo>
                  <a:pt x="366890" y="35153"/>
                </a:lnTo>
                <a:lnTo>
                  <a:pt x="362292" y="57619"/>
                </a:lnTo>
                <a:lnTo>
                  <a:pt x="362305" y="57899"/>
                </a:lnTo>
                <a:lnTo>
                  <a:pt x="366877" y="80276"/>
                </a:lnTo>
                <a:lnTo>
                  <a:pt x="379222" y="98564"/>
                </a:lnTo>
                <a:lnTo>
                  <a:pt x="397510" y="110934"/>
                </a:lnTo>
                <a:lnTo>
                  <a:pt x="419912" y="115506"/>
                </a:lnTo>
                <a:lnTo>
                  <a:pt x="442404" y="111023"/>
                </a:lnTo>
                <a:lnTo>
                  <a:pt x="460794" y="98691"/>
                </a:lnTo>
                <a:lnTo>
                  <a:pt x="473214" y="80365"/>
                </a:lnTo>
                <a:lnTo>
                  <a:pt x="477799" y="57899"/>
                </a:lnTo>
                <a:close/>
              </a:path>
              <a:path w="527050" h="427354">
                <a:moveTo>
                  <a:pt x="526681" y="120281"/>
                </a:moveTo>
                <a:lnTo>
                  <a:pt x="500011" y="93345"/>
                </a:lnTo>
                <a:lnTo>
                  <a:pt x="493369" y="94348"/>
                </a:lnTo>
                <a:lnTo>
                  <a:pt x="487286" y="97256"/>
                </a:lnTo>
                <a:lnTo>
                  <a:pt x="481774" y="102044"/>
                </a:lnTo>
                <a:lnTo>
                  <a:pt x="432638" y="155879"/>
                </a:lnTo>
                <a:lnTo>
                  <a:pt x="405803" y="138036"/>
                </a:lnTo>
                <a:lnTo>
                  <a:pt x="404291" y="151688"/>
                </a:lnTo>
                <a:lnTo>
                  <a:pt x="398970" y="162864"/>
                </a:lnTo>
                <a:lnTo>
                  <a:pt x="390855" y="172313"/>
                </a:lnTo>
                <a:lnTo>
                  <a:pt x="380949" y="180759"/>
                </a:lnTo>
                <a:lnTo>
                  <a:pt x="403339" y="195872"/>
                </a:lnTo>
                <a:lnTo>
                  <a:pt x="414350" y="203174"/>
                </a:lnTo>
                <a:lnTo>
                  <a:pt x="425437" y="210210"/>
                </a:lnTo>
                <a:lnTo>
                  <a:pt x="432803" y="213004"/>
                </a:lnTo>
                <a:lnTo>
                  <a:pt x="440524" y="212979"/>
                </a:lnTo>
                <a:lnTo>
                  <a:pt x="486905" y="169748"/>
                </a:lnTo>
                <a:lnTo>
                  <a:pt x="519303" y="133946"/>
                </a:lnTo>
                <a:lnTo>
                  <a:pt x="524624" y="128270"/>
                </a:lnTo>
                <a:lnTo>
                  <a:pt x="526681" y="1202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0" spc="35" dirty="0">
                <a:solidFill>
                  <a:srgbClr val="2842A1"/>
                </a:solidFill>
              </a:rPr>
              <a:t>2</a:t>
            </a:r>
            <a:endParaRPr sz="55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40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开发任务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456" y="2311940"/>
            <a:ext cx="7573645" cy="343027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迭代的任务分解并指派完成后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开发团队成员即进入开发任务阶段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每日的开发工作</a:t>
            </a:r>
            <a:r>
              <a:rPr sz="2150" spc="-10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 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不断完善产品功能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更新任务状态</a:t>
            </a:r>
            <a:r>
              <a:rPr sz="2150" spc="-3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 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开始、完成、关闭、取消和激活对应的任务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填写日志</a:t>
            </a:r>
            <a:r>
              <a:rPr sz="2150" spc="-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 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消耗工时，预估剩余工时，今日工作内容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并参加每日站立会</a:t>
            </a:r>
            <a:r>
              <a:rPr sz="2150" spc="-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33458" y="6931726"/>
            <a:ext cx="8890000" cy="2576195"/>
            <a:chOff x="1633458" y="6931726"/>
            <a:chExt cx="8890000" cy="257619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33458" y="6931726"/>
              <a:ext cx="8889781" cy="25758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8156" y="7039691"/>
              <a:ext cx="8617538" cy="2296097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1045998" y="6937642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1323153" y="434751"/>
                </a:lnTo>
                <a:lnTo>
                  <a:pt x="1372994" y="429010"/>
                </a:lnTo>
                <a:lnTo>
                  <a:pt x="1418747" y="412657"/>
                </a:lnTo>
                <a:lnTo>
                  <a:pt x="1459108" y="386998"/>
                </a:lnTo>
                <a:lnTo>
                  <a:pt x="1492772" y="353335"/>
                </a:lnTo>
                <a:lnTo>
                  <a:pt x="1518433" y="312974"/>
                </a:lnTo>
                <a:lnTo>
                  <a:pt x="1534787" y="267219"/>
                </a:lnTo>
                <a:lnTo>
                  <a:pt x="1540529" y="217375"/>
                </a:lnTo>
                <a:lnTo>
                  <a:pt x="1534787" y="167534"/>
                </a:lnTo>
                <a:lnTo>
                  <a:pt x="1518433" y="121781"/>
                </a:lnTo>
                <a:lnTo>
                  <a:pt x="1492772" y="81420"/>
                </a:lnTo>
                <a:lnTo>
                  <a:pt x="1459108" y="47756"/>
                </a:lnTo>
                <a:lnTo>
                  <a:pt x="1418747" y="22095"/>
                </a:lnTo>
                <a:lnTo>
                  <a:pt x="1372994" y="5741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033193" y="6947764"/>
            <a:ext cx="7795259" cy="2485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任务日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志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836930">
              <a:lnSpc>
                <a:spcPct val="153000"/>
              </a:lnSpc>
              <a:spcBef>
                <a:spcPts val="91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填写日志中，剩余工时需要根据当下情况进行据实预估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可以反应本任务的真实进度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本迭代所有任务的剩余工时，共同构成了当日迭代总剩余工时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帮助项目经理真是的了解迭代进度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0" spc="35" dirty="0">
                <a:solidFill>
                  <a:srgbClr val="2842A1"/>
                </a:solidFill>
              </a:rPr>
              <a:t>3</a:t>
            </a:r>
            <a:endParaRPr sz="55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41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创建版本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466" y="2516018"/>
            <a:ext cx="11526520" cy="1769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当完成若干功能之后，就可以创建版本了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28000"/>
              </a:lnSpc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版本（build）</a:t>
            </a:r>
            <a:r>
              <a:rPr sz="2850" spc="-5" dirty="0">
                <a:latin typeface="宋体" panose="02010600030101010101" pitchFamily="2" charset="-122"/>
                <a:cs typeface="宋体" panose="02010600030101010101" pitchFamily="2" charset="-122"/>
              </a:rPr>
              <a:t>可以明确测试的范畴，方便测试人员和开发人员的互动，</a:t>
            </a:r>
            <a:r>
              <a:rPr sz="2850" spc="85" dirty="0">
                <a:latin typeface="宋体" panose="02010600030101010101" pitchFamily="2" charset="-122"/>
                <a:cs typeface="宋体" panose="02010600030101010101" pitchFamily="2" charset="-122"/>
              </a:rPr>
              <a:t>以及解决不同版本的发布和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850" spc="85" dirty="0">
                <a:latin typeface="宋体" panose="02010600030101010101" pitchFamily="2" charset="-122"/>
                <a:cs typeface="宋体" panose="02010600030101010101" pitchFamily="2" charset="-122"/>
              </a:rPr>
              <a:t>修复等问题</a:t>
            </a:r>
            <a:r>
              <a:rPr sz="2850" spc="3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25466" y="5755025"/>
            <a:ext cx="1081595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在“执行＞迭代＞版本”可以创建版本，并关联完成的需求、解决的</a:t>
            </a:r>
            <a:r>
              <a:rPr sz="2150" spc="3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、产生的</a:t>
            </a:r>
            <a:r>
              <a:rPr sz="2150" spc="3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42846" y="6460536"/>
            <a:ext cx="10150475" cy="2523490"/>
            <a:chOff x="1642846" y="6460536"/>
            <a:chExt cx="10150475" cy="252349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42846" y="6460536"/>
              <a:ext cx="10150067" cy="25234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8177" y="6574773"/>
              <a:ext cx="9878013" cy="2240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50" dirty="0"/>
              <a:t>4</a:t>
            </a:r>
            <a:endParaRPr spc="50" dirty="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42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641254" y="1372743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659" y="135836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提交测试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8889" y="7478493"/>
            <a:ext cx="2795905" cy="649605"/>
          </a:xfrm>
          <a:custGeom>
            <a:avLst/>
            <a:gdLst/>
            <a:ahLst/>
            <a:cxnLst/>
            <a:rect l="l" t="t" r="r" b="b"/>
            <a:pathLst>
              <a:path w="2795904" h="649604">
                <a:moveTo>
                  <a:pt x="2743371" y="649194"/>
                </a:moveTo>
                <a:lnTo>
                  <a:pt x="52354" y="649194"/>
                </a:lnTo>
                <a:lnTo>
                  <a:pt x="31977" y="645081"/>
                </a:lnTo>
                <a:lnTo>
                  <a:pt x="15335" y="633862"/>
                </a:lnTo>
                <a:lnTo>
                  <a:pt x="4114" y="617221"/>
                </a:lnTo>
                <a:lnTo>
                  <a:pt x="0" y="596840"/>
                </a:lnTo>
                <a:lnTo>
                  <a:pt x="0" y="52354"/>
                </a:lnTo>
                <a:lnTo>
                  <a:pt x="4114" y="31973"/>
                </a:lnTo>
                <a:lnTo>
                  <a:pt x="15335" y="15331"/>
                </a:lnTo>
                <a:lnTo>
                  <a:pt x="31977" y="4113"/>
                </a:lnTo>
                <a:lnTo>
                  <a:pt x="52354" y="0"/>
                </a:lnTo>
                <a:lnTo>
                  <a:pt x="2743371" y="0"/>
                </a:lnTo>
                <a:lnTo>
                  <a:pt x="2763748" y="4113"/>
                </a:lnTo>
                <a:lnTo>
                  <a:pt x="2780390" y="15331"/>
                </a:lnTo>
                <a:lnTo>
                  <a:pt x="2791611" y="31973"/>
                </a:lnTo>
                <a:lnTo>
                  <a:pt x="2795726" y="52354"/>
                </a:lnTo>
                <a:lnTo>
                  <a:pt x="2795726" y="596840"/>
                </a:lnTo>
                <a:lnTo>
                  <a:pt x="2791611" y="617221"/>
                </a:lnTo>
                <a:lnTo>
                  <a:pt x="2780390" y="633862"/>
                </a:lnTo>
                <a:lnTo>
                  <a:pt x="2763748" y="645081"/>
                </a:lnTo>
                <a:lnTo>
                  <a:pt x="2743371" y="64919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06365" y="7595829"/>
            <a:ext cx="223012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测试人员提交</a:t>
            </a:r>
            <a:r>
              <a:rPr sz="2150" spc="30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5277" y="7478493"/>
            <a:ext cx="3580765" cy="649605"/>
          </a:xfrm>
          <a:custGeom>
            <a:avLst/>
            <a:gdLst/>
            <a:ahLst/>
            <a:cxnLst/>
            <a:rect l="l" t="t" r="r" b="b"/>
            <a:pathLst>
              <a:path w="3580765" h="649604">
                <a:moveTo>
                  <a:pt x="3528112" y="649194"/>
                </a:moveTo>
                <a:lnTo>
                  <a:pt x="52354" y="649194"/>
                </a:lnTo>
                <a:lnTo>
                  <a:pt x="31973" y="645081"/>
                </a:lnTo>
                <a:lnTo>
                  <a:pt x="15331" y="633862"/>
                </a:lnTo>
                <a:lnTo>
                  <a:pt x="4113" y="617221"/>
                </a:lnTo>
                <a:lnTo>
                  <a:pt x="0" y="596840"/>
                </a:lnTo>
                <a:lnTo>
                  <a:pt x="0" y="52354"/>
                </a:lnTo>
                <a:lnTo>
                  <a:pt x="4113" y="31973"/>
                </a:lnTo>
                <a:lnTo>
                  <a:pt x="15331" y="15331"/>
                </a:lnTo>
                <a:lnTo>
                  <a:pt x="31973" y="4113"/>
                </a:lnTo>
                <a:lnTo>
                  <a:pt x="52354" y="0"/>
                </a:lnTo>
                <a:lnTo>
                  <a:pt x="3528112" y="0"/>
                </a:lnTo>
                <a:lnTo>
                  <a:pt x="3548489" y="4113"/>
                </a:lnTo>
                <a:lnTo>
                  <a:pt x="3565130" y="15331"/>
                </a:lnTo>
                <a:lnTo>
                  <a:pt x="3576352" y="31973"/>
                </a:lnTo>
                <a:lnTo>
                  <a:pt x="3580466" y="52354"/>
                </a:lnTo>
                <a:lnTo>
                  <a:pt x="3580466" y="596840"/>
                </a:lnTo>
                <a:lnTo>
                  <a:pt x="3576352" y="617221"/>
                </a:lnTo>
                <a:lnTo>
                  <a:pt x="3565130" y="633862"/>
                </a:lnTo>
                <a:lnTo>
                  <a:pt x="3548489" y="645081"/>
                </a:lnTo>
                <a:lnTo>
                  <a:pt x="3528112" y="64919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232764" y="7595829"/>
            <a:ext cx="306260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开发人员确认、解决</a:t>
            </a:r>
            <a:r>
              <a:rPr sz="2150" spc="30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56404" y="7478493"/>
            <a:ext cx="2270125" cy="649605"/>
          </a:xfrm>
          <a:custGeom>
            <a:avLst/>
            <a:gdLst/>
            <a:ahLst/>
            <a:cxnLst/>
            <a:rect l="l" t="t" r="r" b="b"/>
            <a:pathLst>
              <a:path w="2270125" h="649604">
                <a:moveTo>
                  <a:pt x="2217304" y="649194"/>
                </a:moveTo>
                <a:lnTo>
                  <a:pt x="52354" y="649194"/>
                </a:lnTo>
                <a:lnTo>
                  <a:pt x="31973" y="645081"/>
                </a:lnTo>
                <a:lnTo>
                  <a:pt x="15331" y="633862"/>
                </a:lnTo>
                <a:lnTo>
                  <a:pt x="4113" y="617221"/>
                </a:lnTo>
                <a:lnTo>
                  <a:pt x="0" y="596840"/>
                </a:lnTo>
                <a:lnTo>
                  <a:pt x="0" y="52354"/>
                </a:lnTo>
                <a:lnTo>
                  <a:pt x="4113" y="31973"/>
                </a:lnTo>
                <a:lnTo>
                  <a:pt x="15331" y="15331"/>
                </a:lnTo>
                <a:lnTo>
                  <a:pt x="31973" y="4113"/>
                </a:lnTo>
                <a:lnTo>
                  <a:pt x="52354" y="0"/>
                </a:lnTo>
                <a:lnTo>
                  <a:pt x="2217304" y="0"/>
                </a:lnTo>
                <a:lnTo>
                  <a:pt x="2237681" y="4113"/>
                </a:lnTo>
                <a:lnTo>
                  <a:pt x="2254322" y="15331"/>
                </a:lnTo>
                <a:lnTo>
                  <a:pt x="2265543" y="31973"/>
                </a:lnTo>
                <a:lnTo>
                  <a:pt x="2269658" y="52354"/>
                </a:lnTo>
                <a:lnTo>
                  <a:pt x="2269658" y="596840"/>
                </a:lnTo>
                <a:lnTo>
                  <a:pt x="2265543" y="617221"/>
                </a:lnTo>
                <a:lnTo>
                  <a:pt x="2254322" y="633862"/>
                </a:lnTo>
                <a:lnTo>
                  <a:pt x="2237681" y="645081"/>
                </a:lnTo>
                <a:lnTo>
                  <a:pt x="2217304" y="64919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943884" y="7595829"/>
            <a:ext cx="169037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测试人员验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证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96941" y="7677781"/>
            <a:ext cx="566420" cy="250825"/>
            <a:chOff x="5096941" y="7677781"/>
            <a:chExt cx="566420" cy="250825"/>
          </a:xfrm>
        </p:grpSpPr>
        <p:sp>
          <p:nvSpPr>
            <p:cNvPr id="12" name="object 12"/>
            <p:cNvSpPr/>
            <p:nvPr/>
          </p:nvSpPr>
          <p:spPr>
            <a:xfrm>
              <a:off x="5096941" y="7803089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674" y="0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445947" y="7677781"/>
              <a:ext cx="217170" cy="250825"/>
            </a:xfrm>
            <a:custGeom>
              <a:avLst/>
              <a:gdLst/>
              <a:ahLst/>
              <a:cxnLst/>
              <a:rect l="l" t="t" r="r" b="b"/>
              <a:pathLst>
                <a:path w="217170" h="250825">
                  <a:moveTo>
                    <a:pt x="0" y="0"/>
                  </a:moveTo>
                  <a:lnTo>
                    <a:pt x="0" y="250620"/>
                  </a:lnTo>
                  <a:lnTo>
                    <a:pt x="216998" y="125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808070" y="7677781"/>
            <a:ext cx="566420" cy="250825"/>
            <a:chOff x="9808070" y="7677781"/>
            <a:chExt cx="566420" cy="250825"/>
          </a:xfrm>
        </p:grpSpPr>
        <p:sp>
          <p:nvSpPr>
            <p:cNvPr id="15" name="object 15"/>
            <p:cNvSpPr/>
            <p:nvPr/>
          </p:nvSpPr>
          <p:spPr>
            <a:xfrm>
              <a:off x="9808070" y="7803089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674" y="0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157076" y="7677781"/>
              <a:ext cx="217170" cy="250825"/>
            </a:xfrm>
            <a:custGeom>
              <a:avLst/>
              <a:gdLst/>
              <a:ahLst/>
              <a:cxnLst/>
              <a:rect l="l" t="t" r="r" b="b"/>
              <a:pathLst>
                <a:path w="217170" h="250825">
                  <a:moveTo>
                    <a:pt x="0" y="0"/>
                  </a:moveTo>
                  <a:lnTo>
                    <a:pt x="0" y="250620"/>
                  </a:lnTo>
                  <a:lnTo>
                    <a:pt x="216998" y="125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7610205" y="8384537"/>
            <a:ext cx="3155950" cy="935990"/>
            <a:chOff x="7610205" y="8384537"/>
            <a:chExt cx="3155950" cy="935990"/>
          </a:xfrm>
        </p:grpSpPr>
        <p:sp>
          <p:nvSpPr>
            <p:cNvPr id="18" name="object 18"/>
            <p:cNvSpPr/>
            <p:nvPr/>
          </p:nvSpPr>
          <p:spPr>
            <a:xfrm>
              <a:off x="7735514" y="8564883"/>
              <a:ext cx="2988310" cy="713740"/>
            </a:xfrm>
            <a:custGeom>
              <a:avLst/>
              <a:gdLst/>
              <a:ahLst/>
              <a:cxnLst/>
              <a:rect l="l" t="t" r="r" b="b"/>
              <a:pathLst>
                <a:path w="2988309" h="713740">
                  <a:moveTo>
                    <a:pt x="2988170" y="713507"/>
                  </a:moveTo>
                  <a:lnTo>
                    <a:pt x="253447" y="713507"/>
                  </a:lnTo>
                  <a:lnTo>
                    <a:pt x="207890" y="709423"/>
                  </a:lnTo>
                  <a:lnTo>
                    <a:pt x="165011" y="697650"/>
                  </a:lnTo>
                  <a:lnTo>
                    <a:pt x="125528" y="678903"/>
                  </a:lnTo>
                  <a:lnTo>
                    <a:pt x="90154" y="653898"/>
                  </a:lnTo>
                  <a:lnTo>
                    <a:pt x="59607" y="623350"/>
                  </a:lnTo>
                  <a:lnTo>
                    <a:pt x="34603" y="587975"/>
                  </a:lnTo>
                  <a:lnTo>
                    <a:pt x="15856" y="548490"/>
                  </a:lnTo>
                  <a:lnTo>
                    <a:pt x="4083" y="505609"/>
                  </a:lnTo>
                  <a:lnTo>
                    <a:pt x="0" y="460048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10205" y="8384537"/>
              <a:ext cx="250825" cy="217170"/>
            </a:xfrm>
            <a:custGeom>
              <a:avLst/>
              <a:gdLst/>
              <a:ahLst/>
              <a:cxnLst/>
              <a:rect l="l" t="t" r="r" b="b"/>
              <a:pathLst>
                <a:path w="250825" h="217170">
                  <a:moveTo>
                    <a:pt x="125305" y="0"/>
                  </a:moveTo>
                  <a:lnTo>
                    <a:pt x="0" y="217009"/>
                  </a:lnTo>
                  <a:lnTo>
                    <a:pt x="250610" y="217009"/>
                  </a:lnTo>
                  <a:lnTo>
                    <a:pt x="125305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1665926" y="8297584"/>
            <a:ext cx="250825" cy="486409"/>
            <a:chOff x="11665926" y="8297584"/>
            <a:chExt cx="250825" cy="486409"/>
          </a:xfrm>
        </p:grpSpPr>
        <p:sp>
          <p:nvSpPr>
            <p:cNvPr id="21" name="object 21"/>
            <p:cNvSpPr/>
            <p:nvPr/>
          </p:nvSpPr>
          <p:spPr>
            <a:xfrm>
              <a:off x="11791234" y="8297584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70">
                  <a:moveTo>
                    <a:pt x="0" y="0"/>
                  </a:moveTo>
                  <a:lnTo>
                    <a:pt x="0" y="305980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665926" y="8566892"/>
              <a:ext cx="250825" cy="217170"/>
            </a:xfrm>
            <a:custGeom>
              <a:avLst/>
              <a:gdLst/>
              <a:ahLst/>
              <a:cxnLst/>
              <a:rect l="l" t="t" r="r" b="b"/>
              <a:pathLst>
                <a:path w="250825" h="217170">
                  <a:moveTo>
                    <a:pt x="250610" y="0"/>
                  </a:moveTo>
                  <a:lnTo>
                    <a:pt x="0" y="0"/>
                  </a:lnTo>
                  <a:lnTo>
                    <a:pt x="125305" y="217009"/>
                  </a:lnTo>
                  <a:lnTo>
                    <a:pt x="25061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14919552" y="7478493"/>
            <a:ext cx="1161415" cy="649605"/>
          </a:xfrm>
          <a:custGeom>
            <a:avLst/>
            <a:gdLst/>
            <a:ahLst/>
            <a:cxnLst/>
            <a:rect l="l" t="t" r="r" b="b"/>
            <a:pathLst>
              <a:path w="1161415" h="649604">
                <a:moveTo>
                  <a:pt x="1108646" y="649194"/>
                </a:moveTo>
                <a:lnTo>
                  <a:pt x="52354" y="649194"/>
                </a:lnTo>
                <a:lnTo>
                  <a:pt x="31973" y="645081"/>
                </a:lnTo>
                <a:lnTo>
                  <a:pt x="15331" y="633862"/>
                </a:lnTo>
                <a:lnTo>
                  <a:pt x="4113" y="617221"/>
                </a:lnTo>
                <a:lnTo>
                  <a:pt x="0" y="596840"/>
                </a:lnTo>
                <a:lnTo>
                  <a:pt x="0" y="52354"/>
                </a:lnTo>
                <a:lnTo>
                  <a:pt x="4113" y="31973"/>
                </a:lnTo>
                <a:lnTo>
                  <a:pt x="15331" y="15331"/>
                </a:lnTo>
                <a:lnTo>
                  <a:pt x="31973" y="4113"/>
                </a:lnTo>
                <a:lnTo>
                  <a:pt x="52354" y="0"/>
                </a:lnTo>
                <a:lnTo>
                  <a:pt x="1108646" y="0"/>
                </a:lnTo>
                <a:lnTo>
                  <a:pt x="1129028" y="4113"/>
                </a:lnTo>
                <a:lnTo>
                  <a:pt x="1145669" y="15331"/>
                </a:lnTo>
                <a:lnTo>
                  <a:pt x="1156887" y="31973"/>
                </a:lnTo>
                <a:lnTo>
                  <a:pt x="1161001" y="52354"/>
                </a:lnTo>
                <a:lnTo>
                  <a:pt x="1161001" y="596840"/>
                </a:lnTo>
                <a:lnTo>
                  <a:pt x="1156887" y="617221"/>
                </a:lnTo>
                <a:lnTo>
                  <a:pt x="1145669" y="633862"/>
                </a:lnTo>
                <a:lnTo>
                  <a:pt x="1129028" y="645081"/>
                </a:lnTo>
                <a:lnTo>
                  <a:pt x="1108646" y="64919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5207028" y="7595829"/>
            <a:ext cx="58039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关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闭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06192" y="2644401"/>
            <a:ext cx="16556990" cy="502348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版本创建完毕之后，就可以提交给测试人员进行测试了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28000"/>
              </a:lnSpc>
            </a:pPr>
            <a:r>
              <a:rPr sz="2850" spc="-110" dirty="0">
                <a:latin typeface="宋体" panose="02010600030101010101" pitchFamily="2" charset="-122"/>
                <a:cs typeface="宋体" panose="02010600030101010101" pitchFamily="2" charset="-122"/>
              </a:rPr>
              <a:t>在 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执行＞迭代＞版本」</a:t>
            </a:r>
            <a:r>
              <a:rPr sz="2850" spc="-165" dirty="0">
                <a:latin typeface="宋体" panose="02010600030101010101" pitchFamily="2" charset="-122"/>
                <a:cs typeface="宋体" panose="02010600030101010101" pitchFamily="2" charset="-122"/>
              </a:rPr>
              <a:t> 列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表右侧有</a:t>
            </a:r>
            <a:r>
              <a:rPr sz="2850" spc="-165" dirty="0">
                <a:latin typeface="宋体" panose="02010600030101010101" pitchFamily="2" charset="-122"/>
                <a:cs typeface="宋体" panose="02010600030101010101" pitchFamily="2" charset="-122"/>
              </a:rPr>
              <a:t> 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提交测试」</a:t>
            </a:r>
            <a:r>
              <a:rPr sz="2850" spc="-165" dirty="0">
                <a:latin typeface="宋体" panose="02010600030101010101" pitchFamily="2" charset="-122"/>
                <a:cs typeface="宋体" panose="02010600030101010101" pitchFamily="2" charset="-122"/>
              </a:rPr>
              <a:t> 按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钮，点击后会在测试视图下生成对应的测试单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测试单明确测试版本、测试时间、负责人等详情，提交给测试团队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spc="305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转入项目中进行下一轮的开发任务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9892030">
              <a:lnSpc>
                <a:spcPct val="153000"/>
              </a:lnSpc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提交测试之后，测试人员展开测试，便会有</a:t>
            </a:r>
            <a:r>
              <a:rPr sz="2150" spc="3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产生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开发团队的一个重要职责便是解决</a:t>
            </a:r>
            <a:r>
              <a:rPr sz="2150" spc="3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2150" spc="32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的处理流程</a:t>
            </a:r>
            <a:r>
              <a:rPr sz="2150" spc="-4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1569700">
              <a:lnSpc>
                <a:spcPct val="100000"/>
              </a:lnSpc>
              <a:spcBef>
                <a:spcPts val="460"/>
              </a:spcBef>
            </a:pPr>
            <a:r>
              <a:rPr sz="2150" dirty="0">
                <a:solidFill>
                  <a:srgbClr val="006837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</a:t>
            </a:r>
            <a:r>
              <a:rPr sz="2150" spc="-50" dirty="0">
                <a:solidFill>
                  <a:srgbClr val="006837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过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973700" y="8953793"/>
            <a:ext cx="1635125" cy="649605"/>
          </a:xfrm>
          <a:custGeom>
            <a:avLst/>
            <a:gdLst/>
            <a:ahLst/>
            <a:cxnLst/>
            <a:rect l="l" t="t" r="r" b="b"/>
            <a:pathLst>
              <a:path w="1635125" h="649604">
                <a:moveTo>
                  <a:pt x="1582705" y="649194"/>
                </a:moveTo>
                <a:lnTo>
                  <a:pt x="52354" y="649194"/>
                </a:lnTo>
                <a:lnTo>
                  <a:pt x="31977" y="645079"/>
                </a:lnTo>
                <a:lnTo>
                  <a:pt x="15335" y="633858"/>
                </a:lnTo>
                <a:lnTo>
                  <a:pt x="4114" y="617217"/>
                </a:lnTo>
                <a:lnTo>
                  <a:pt x="0" y="596840"/>
                </a:lnTo>
                <a:lnTo>
                  <a:pt x="0" y="52354"/>
                </a:lnTo>
                <a:lnTo>
                  <a:pt x="4114" y="31973"/>
                </a:lnTo>
                <a:lnTo>
                  <a:pt x="15335" y="15331"/>
                </a:lnTo>
                <a:lnTo>
                  <a:pt x="31977" y="4113"/>
                </a:lnTo>
                <a:lnTo>
                  <a:pt x="52354" y="0"/>
                </a:lnTo>
                <a:lnTo>
                  <a:pt x="1582705" y="0"/>
                </a:lnTo>
                <a:lnTo>
                  <a:pt x="1603082" y="4113"/>
                </a:lnTo>
                <a:lnTo>
                  <a:pt x="1619724" y="15331"/>
                </a:lnTo>
                <a:lnTo>
                  <a:pt x="1630945" y="31973"/>
                </a:lnTo>
                <a:lnTo>
                  <a:pt x="1635060" y="52354"/>
                </a:lnTo>
                <a:lnTo>
                  <a:pt x="1635060" y="596840"/>
                </a:lnTo>
                <a:lnTo>
                  <a:pt x="1630945" y="617217"/>
                </a:lnTo>
                <a:lnTo>
                  <a:pt x="1619724" y="633858"/>
                </a:lnTo>
                <a:lnTo>
                  <a:pt x="1603082" y="645079"/>
                </a:lnTo>
                <a:lnTo>
                  <a:pt x="1582705" y="649194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1248522" y="8330444"/>
            <a:ext cx="1772285" cy="10991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26465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不通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过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激活</a:t>
            </a:r>
            <a:r>
              <a:rPr sz="2150" spc="30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208389" y="7677781"/>
            <a:ext cx="1429385" cy="250825"/>
            <a:chOff x="13208389" y="7677781"/>
            <a:chExt cx="1429385" cy="250825"/>
          </a:xfrm>
        </p:grpSpPr>
        <p:sp>
          <p:nvSpPr>
            <p:cNvPr id="29" name="object 29"/>
            <p:cNvSpPr/>
            <p:nvPr/>
          </p:nvSpPr>
          <p:spPr>
            <a:xfrm>
              <a:off x="13208389" y="7803089"/>
              <a:ext cx="1249045" cy="0"/>
            </a:xfrm>
            <a:custGeom>
              <a:avLst/>
              <a:gdLst/>
              <a:ahLst/>
              <a:cxnLst/>
              <a:rect l="l" t="t" r="r" b="b"/>
              <a:pathLst>
                <a:path w="1249044">
                  <a:moveTo>
                    <a:pt x="0" y="0"/>
                  </a:moveTo>
                  <a:lnTo>
                    <a:pt x="1248496" y="0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420224" y="7677781"/>
              <a:ext cx="217170" cy="250825"/>
            </a:xfrm>
            <a:custGeom>
              <a:avLst/>
              <a:gdLst/>
              <a:ahLst/>
              <a:cxnLst/>
              <a:rect l="l" t="t" r="r" b="b"/>
              <a:pathLst>
                <a:path w="217169" h="250825">
                  <a:moveTo>
                    <a:pt x="0" y="0"/>
                  </a:moveTo>
                  <a:lnTo>
                    <a:pt x="0" y="250620"/>
                  </a:lnTo>
                  <a:lnTo>
                    <a:pt x="216998" y="125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7592" y="3866744"/>
            <a:ext cx="4725035" cy="3412490"/>
          </a:xfrm>
          <a:prstGeom prst="rect">
            <a:avLst/>
          </a:prstGeom>
        </p:spPr>
        <p:txBody>
          <a:bodyPr vert="horz" wrap="square" lIns="0" tIns="503555" rIns="0" bIns="0" rtlCol="0">
            <a:spAutoFit/>
          </a:bodyPr>
          <a:lstStyle/>
          <a:p>
            <a:pPr marL="12700" marR="24130">
              <a:lnSpc>
                <a:spcPct val="75000"/>
              </a:lnSpc>
              <a:spcBef>
                <a:spcPts val="3965"/>
              </a:spcBef>
            </a:pPr>
            <a:r>
              <a:rPr sz="12700" spc="1485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TEST </a:t>
            </a:r>
            <a:r>
              <a:rPr sz="12700" spc="1365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TEAM</a:t>
            </a:r>
            <a:endParaRPr sz="1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43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048377" y="2578719"/>
            <a:ext cx="3567429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5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CHAPTER</a:t>
            </a:r>
            <a:r>
              <a:rPr sz="5200" b="1" spc="-3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200" b="1" spc="3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5</a:t>
            </a:r>
            <a:endParaRPr sz="5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0888" y="7461744"/>
            <a:ext cx="3474085" cy="1065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8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测试团</a:t>
            </a:r>
            <a:r>
              <a:rPr sz="68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队</a:t>
            </a:r>
            <a:endParaRPr sz="6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7153" y="7811318"/>
            <a:ext cx="2517775" cy="645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2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 敏</a:t>
            </a:r>
            <a:r>
              <a:rPr sz="40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捷模型</a:t>
            </a:r>
            <a:endParaRPr sz="4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801730" y="1093404"/>
            <a:ext cx="861060" cy="861060"/>
            <a:chOff x="14801730" y="1093404"/>
            <a:chExt cx="861060" cy="861060"/>
          </a:xfrm>
        </p:grpSpPr>
        <p:sp>
          <p:nvSpPr>
            <p:cNvPr id="7" name="object 7"/>
            <p:cNvSpPr/>
            <p:nvPr/>
          </p:nvSpPr>
          <p:spPr>
            <a:xfrm>
              <a:off x="14801730" y="1093404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26" y="0"/>
                  </a:moveTo>
                  <a:lnTo>
                    <a:pt x="383526" y="2525"/>
                  </a:lnTo>
                  <a:lnTo>
                    <a:pt x="338089" y="9927"/>
                  </a:lnTo>
                  <a:lnTo>
                    <a:pt x="294377" y="21943"/>
                  </a:lnTo>
                  <a:lnTo>
                    <a:pt x="252654" y="38309"/>
                  </a:lnTo>
                  <a:lnTo>
                    <a:pt x="213181" y="58765"/>
                  </a:lnTo>
                  <a:lnTo>
                    <a:pt x="176221" y="83046"/>
                  </a:lnTo>
                  <a:lnTo>
                    <a:pt x="142037" y="110891"/>
                  </a:lnTo>
                  <a:lnTo>
                    <a:pt x="110891" y="142037"/>
                  </a:lnTo>
                  <a:lnTo>
                    <a:pt x="83046" y="176221"/>
                  </a:lnTo>
                  <a:lnTo>
                    <a:pt x="58765" y="213181"/>
                  </a:lnTo>
                  <a:lnTo>
                    <a:pt x="38309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4"/>
                  </a:lnTo>
                  <a:lnTo>
                    <a:pt x="9927" y="522760"/>
                  </a:lnTo>
                  <a:lnTo>
                    <a:pt x="21943" y="566470"/>
                  </a:lnTo>
                  <a:lnTo>
                    <a:pt x="38309" y="608193"/>
                  </a:lnTo>
                  <a:lnTo>
                    <a:pt x="58765" y="647664"/>
                  </a:lnTo>
                  <a:lnTo>
                    <a:pt x="83046" y="684623"/>
                  </a:lnTo>
                  <a:lnTo>
                    <a:pt x="110891" y="718807"/>
                  </a:lnTo>
                  <a:lnTo>
                    <a:pt x="142037" y="749952"/>
                  </a:lnTo>
                  <a:lnTo>
                    <a:pt x="176221" y="777796"/>
                  </a:lnTo>
                  <a:lnTo>
                    <a:pt x="213181" y="802077"/>
                  </a:lnTo>
                  <a:lnTo>
                    <a:pt x="252654" y="822533"/>
                  </a:lnTo>
                  <a:lnTo>
                    <a:pt x="294377" y="838899"/>
                  </a:lnTo>
                  <a:lnTo>
                    <a:pt x="338089" y="850915"/>
                  </a:lnTo>
                  <a:lnTo>
                    <a:pt x="383526" y="858317"/>
                  </a:lnTo>
                  <a:lnTo>
                    <a:pt x="430426" y="860842"/>
                  </a:lnTo>
                  <a:lnTo>
                    <a:pt x="477326" y="858317"/>
                  </a:lnTo>
                  <a:lnTo>
                    <a:pt x="522764" y="850915"/>
                  </a:lnTo>
                  <a:lnTo>
                    <a:pt x="566475" y="838899"/>
                  </a:lnTo>
                  <a:lnTo>
                    <a:pt x="608199" y="822533"/>
                  </a:lnTo>
                  <a:lnTo>
                    <a:pt x="647672" y="802077"/>
                  </a:lnTo>
                  <a:lnTo>
                    <a:pt x="684632" y="777796"/>
                  </a:lnTo>
                  <a:lnTo>
                    <a:pt x="718816" y="749952"/>
                  </a:lnTo>
                  <a:lnTo>
                    <a:pt x="749961" y="718807"/>
                  </a:lnTo>
                  <a:lnTo>
                    <a:pt x="777806" y="684623"/>
                  </a:lnTo>
                  <a:lnTo>
                    <a:pt x="802088" y="647664"/>
                  </a:lnTo>
                  <a:lnTo>
                    <a:pt x="822543" y="608193"/>
                  </a:lnTo>
                  <a:lnTo>
                    <a:pt x="838910" y="566470"/>
                  </a:lnTo>
                  <a:lnTo>
                    <a:pt x="850925" y="522760"/>
                  </a:lnTo>
                  <a:lnTo>
                    <a:pt x="858327" y="477324"/>
                  </a:lnTo>
                  <a:lnTo>
                    <a:pt x="860853" y="430426"/>
                  </a:lnTo>
                  <a:lnTo>
                    <a:pt x="858327" y="383526"/>
                  </a:lnTo>
                  <a:lnTo>
                    <a:pt x="850925" y="338089"/>
                  </a:lnTo>
                  <a:lnTo>
                    <a:pt x="838910" y="294377"/>
                  </a:lnTo>
                  <a:lnTo>
                    <a:pt x="822543" y="252654"/>
                  </a:lnTo>
                  <a:lnTo>
                    <a:pt x="802088" y="213181"/>
                  </a:lnTo>
                  <a:lnTo>
                    <a:pt x="777806" y="176221"/>
                  </a:lnTo>
                  <a:lnTo>
                    <a:pt x="749961" y="142037"/>
                  </a:lnTo>
                  <a:lnTo>
                    <a:pt x="718816" y="110891"/>
                  </a:lnTo>
                  <a:lnTo>
                    <a:pt x="684632" y="83046"/>
                  </a:lnTo>
                  <a:lnTo>
                    <a:pt x="647672" y="58765"/>
                  </a:lnTo>
                  <a:lnTo>
                    <a:pt x="608199" y="38309"/>
                  </a:lnTo>
                  <a:lnTo>
                    <a:pt x="566475" y="21943"/>
                  </a:lnTo>
                  <a:lnTo>
                    <a:pt x="522764" y="9927"/>
                  </a:lnTo>
                  <a:lnTo>
                    <a:pt x="477326" y="2525"/>
                  </a:lnTo>
                  <a:lnTo>
                    <a:pt x="4304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843302" y="1135528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490" y="0"/>
                  </a:moveTo>
                  <a:lnTo>
                    <a:pt x="339252" y="2540"/>
                  </a:lnTo>
                  <a:lnTo>
                    <a:pt x="291947" y="11430"/>
                  </a:lnTo>
                  <a:lnTo>
                    <a:pt x="246925" y="26670"/>
                  </a:lnTo>
                  <a:lnTo>
                    <a:pt x="204541" y="45720"/>
                  </a:lnTo>
                  <a:lnTo>
                    <a:pt x="165147" y="69850"/>
                  </a:lnTo>
                  <a:lnTo>
                    <a:pt x="129094" y="99060"/>
                  </a:lnTo>
                  <a:lnTo>
                    <a:pt x="96737" y="130810"/>
                  </a:lnTo>
                  <a:lnTo>
                    <a:pt x="68426" y="167640"/>
                  </a:lnTo>
                  <a:lnTo>
                    <a:pt x="44515" y="207010"/>
                  </a:lnTo>
                  <a:lnTo>
                    <a:pt x="25355" y="248920"/>
                  </a:lnTo>
                  <a:lnTo>
                    <a:pt x="11301" y="294640"/>
                  </a:lnTo>
                  <a:lnTo>
                    <a:pt x="2703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09" y="439420"/>
                  </a:lnTo>
                  <a:lnTo>
                    <a:pt x="11999" y="486410"/>
                  </a:lnTo>
                  <a:lnTo>
                    <a:pt x="26248" y="530860"/>
                  </a:lnTo>
                  <a:lnTo>
                    <a:pt x="45518" y="572770"/>
                  </a:lnTo>
                  <a:lnTo>
                    <a:pt x="69470" y="612140"/>
                  </a:lnTo>
                  <a:lnTo>
                    <a:pt x="97767" y="647700"/>
                  </a:lnTo>
                  <a:lnTo>
                    <a:pt x="130069" y="680720"/>
                  </a:lnTo>
                  <a:lnTo>
                    <a:pt x="166039" y="708660"/>
                  </a:lnTo>
                  <a:lnTo>
                    <a:pt x="205338" y="732790"/>
                  </a:lnTo>
                  <a:lnTo>
                    <a:pt x="247629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2" y="774700"/>
                  </a:lnTo>
                  <a:lnTo>
                    <a:pt x="486679" y="765810"/>
                  </a:lnTo>
                  <a:lnTo>
                    <a:pt x="531950" y="750570"/>
                  </a:lnTo>
                  <a:lnTo>
                    <a:pt x="574430" y="731520"/>
                  </a:lnTo>
                  <a:lnTo>
                    <a:pt x="601983" y="713740"/>
                  </a:lnTo>
                  <a:lnTo>
                    <a:pt x="339067" y="713740"/>
                  </a:lnTo>
                  <a:lnTo>
                    <a:pt x="292880" y="708660"/>
                  </a:lnTo>
                  <a:lnTo>
                    <a:pt x="248386" y="697230"/>
                  </a:lnTo>
                  <a:lnTo>
                    <a:pt x="205755" y="680720"/>
                  </a:lnTo>
                  <a:lnTo>
                    <a:pt x="165157" y="657860"/>
                  </a:lnTo>
                  <a:lnTo>
                    <a:pt x="109360" y="608330"/>
                  </a:lnTo>
                  <a:lnTo>
                    <a:pt x="70573" y="543560"/>
                  </a:lnTo>
                  <a:lnTo>
                    <a:pt x="67985" y="538480"/>
                  </a:lnTo>
                  <a:lnTo>
                    <a:pt x="65255" y="532130"/>
                  </a:lnTo>
                  <a:lnTo>
                    <a:pt x="62629" y="525780"/>
                  </a:lnTo>
                  <a:lnTo>
                    <a:pt x="60353" y="519430"/>
                  </a:lnTo>
                  <a:lnTo>
                    <a:pt x="163417" y="519430"/>
                  </a:lnTo>
                  <a:lnTo>
                    <a:pt x="164759" y="514350"/>
                  </a:lnTo>
                  <a:lnTo>
                    <a:pt x="164461" y="505460"/>
                  </a:lnTo>
                  <a:lnTo>
                    <a:pt x="163011" y="495300"/>
                  </a:lnTo>
                  <a:lnTo>
                    <a:pt x="161014" y="486410"/>
                  </a:lnTo>
                  <a:lnTo>
                    <a:pt x="159073" y="477520"/>
                  </a:lnTo>
                  <a:lnTo>
                    <a:pt x="156021" y="459740"/>
                  </a:lnTo>
                  <a:lnTo>
                    <a:pt x="153709" y="441960"/>
                  </a:lnTo>
                  <a:lnTo>
                    <a:pt x="152391" y="424180"/>
                  </a:lnTo>
                  <a:lnTo>
                    <a:pt x="152319" y="406400"/>
                  </a:lnTo>
                  <a:lnTo>
                    <a:pt x="155055" y="381000"/>
                  </a:lnTo>
                  <a:lnTo>
                    <a:pt x="156139" y="377190"/>
                  </a:lnTo>
                  <a:lnTo>
                    <a:pt x="44406" y="377190"/>
                  </a:lnTo>
                  <a:lnTo>
                    <a:pt x="44215" y="364490"/>
                  </a:lnTo>
                  <a:lnTo>
                    <a:pt x="44321" y="356870"/>
                  </a:lnTo>
                  <a:lnTo>
                    <a:pt x="44811" y="345440"/>
                  </a:lnTo>
                  <a:lnTo>
                    <a:pt x="52640" y="292100"/>
                  </a:lnTo>
                  <a:lnTo>
                    <a:pt x="66380" y="246380"/>
                  </a:lnTo>
                  <a:lnTo>
                    <a:pt x="98722" y="186690"/>
                  </a:lnTo>
                  <a:lnTo>
                    <a:pt x="126765" y="157480"/>
                  </a:lnTo>
                  <a:lnTo>
                    <a:pt x="160580" y="133350"/>
                  </a:lnTo>
                  <a:lnTo>
                    <a:pt x="200443" y="116840"/>
                  </a:lnTo>
                  <a:lnTo>
                    <a:pt x="243976" y="107950"/>
                  </a:lnTo>
                  <a:lnTo>
                    <a:pt x="287511" y="105410"/>
                  </a:lnTo>
                  <a:lnTo>
                    <a:pt x="655365" y="105410"/>
                  </a:lnTo>
                  <a:lnTo>
                    <a:pt x="649160" y="99060"/>
                  </a:lnTo>
                  <a:lnTo>
                    <a:pt x="613137" y="71120"/>
                  </a:lnTo>
                  <a:lnTo>
                    <a:pt x="573697" y="45720"/>
                  </a:lnTo>
                  <a:lnTo>
                    <a:pt x="531175" y="26670"/>
                  </a:lnTo>
                  <a:lnTo>
                    <a:pt x="485909" y="11430"/>
                  </a:lnTo>
                  <a:lnTo>
                    <a:pt x="438235" y="2540"/>
                  </a:lnTo>
                  <a:lnTo>
                    <a:pt x="38849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1" y="388620"/>
                  </a:lnTo>
                  <a:lnTo>
                    <a:pt x="476063" y="392430"/>
                  </a:lnTo>
                  <a:lnTo>
                    <a:pt x="505418" y="403860"/>
                  </a:lnTo>
                  <a:lnTo>
                    <a:pt x="537955" y="424180"/>
                  </a:lnTo>
                  <a:lnTo>
                    <a:pt x="581893" y="480060"/>
                  </a:lnTo>
                  <a:lnTo>
                    <a:pt x="591636" y="518160"/>
                  </a:lnTo>
                  <a:lnTo>
                    <a:pt x="592386" y="547370"/>
                  </a:lnTo>
                  <a:lnTo>
                    <a:pt x="587187" y="574040"/>
                  </a:lnTo>
                  <a:lnTo>
                    <a:pt x="560788" y="624840"/>
                  </a:lnTo>
                  <a:lnTo>
                    <a:pt x="517989" y="666750"/>
                  </a:lnTo>
                  <a:lnTo>
                    <a:pt x="465514" y="694690"/>
                  </a:lnTo>
                  <a:lnTo>
                    <a:pt x="403323" y="711200"/>
                  </a:lnTo>
                  <a:lnTo>
                    <a:pt x="371425" y="713740"/>
                  </a:lnTo>
                  <a:lnTo>
                    <a:pt x="601983" y="713740"/>
                  </a:lnTo>
                  <a:lnTo>
                    <a:pt x="649710" y="678180"/>
                  </a:lnTo>
                  <a:lnTo>
                    <a:pt x="681859" y="645160"/>
                  </a:lnTo>
                  <a:lnTo>
                    <a:pt x="709912" y="608330"/>
                  </a:lnTo>
                  <a:lnTo>
                    <a:pt x="733544" y="568960"/>
                  </a:lnTo>
                  <a:lnTo>
                    <a:pt x="752428" y="527050"/>
                  </a:lnTo>
                  <a:lnTo>
                    <a:pt x="766239" y="482600"/>
                  </a:lnTo>
                  <a:lnTo>
                    <a:pt x="774651" y="436880"/>
                  </a:lnTo>
                  <a:lnTo>
                    <a:pt x="776393" y="406400"/>
                  </a:lnTo>
                  <a:lnTo>
                    <a:pt x="606523" y="406400"/>
                  </a:lnTo>
                  <a:lnTo>
                    <a:pt x="584713" y="403860"/>
                  </a:lnTo>
                  <a:lnTo>
                    <a:pt x="563498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5" y="340360"/>
                  </a:lnTo>
                  <a:lnTo>
                    <a:pt x="269028" y="364490"/>
                  </a:lnTo>
                  <a:lnTo>
                    <a:pt x="237559" y="392430"/>
                  </a:lnTo>
                  <a:lnTo>
                    <a:pt x="216118" y="429260"/>
                  </a:lnTo>
                  <a:lnTo>
                    <a:pt x="207732" y="481330"/>
                  </a:lnTo>
                  <a:lnTo>
                    <a:pt x="211670" y="508000"/>
                  </a:lnTo>
                  <a:lnTo>
                    <a:pt x="237719" y="563880"/>
                  </a:lnTo>
                  <a:lnTo>
                    <a:pt x="287811" y="607060"/>
                  </a:lnTo>
                  <a:lnTo>
                    <a:pt x="333153" y="623570"/>
                  </a:lnTo>
                  <a:lnTo>
                    <a:pt x="359927" y="628650"/>
                  </a:lnTo>
                  <a:lnTo>
                    <a:pt x="373506" y="628650"/>
                  </a:lnTo>
                  <a:lnTo>
                    <a:pt x="413620" y="623570"/>
                  </a:lnTo>
                  <a:lnTo>
                    <a:pt x="445893" y="605790"/>
                  </a:lnTo>
                  <a:lnTo>
                    <a:pt x="468391" y="577850"/>
                  </a:lnTo>
                  <a:lnTo>
                    <a:pt x="369559" y="577850"/>
                  </a:lnTo>
                  <a:lnTo>
                    <a:pt x="364009" y="576580"/>
                  </a:lnTo>
                  <a:lnTo>
                    <a:pt x="321424" y="546100"/>
                  </a:lnTo>
                  <a:lnTo>
                    <a:pt x="305833" y="502920"/>
                  </a:lnTo>
                  <a:lnTo>
                    <a:pt x="305101" y="483870"/>
                  </a:lnTo>
                  <a:lnTo>
                    <a:pt x="307350" y="466090"/>
                  </a:lnTo>
                  <a:lnTo>
                    <a:pt x="335342" y="419100"/>
                  </a:lnTo>
                  <a:lnTo>
                    <a:pt x="384375" y="393700"/>
                  </a:lnTo>
                  <a:lnTo>
                    <a:pt x="415297" y="388620"/>
                  </a:lnTo>
                  <a:lnTo>
                    <a:pt x="540113" y="388620"/>
                  </a:lnTo>
                  <a:lnTo>
                    <a:pt x="519546" y="378460"/>
                  </a:lnTo>
                  <a:lnTo>
                    <a:pt x="449650" y="347980"/>
                  </a:lnTo>
                  <a:lnTo>
                    <a:pt x="429030" y="341630"/>
                  </a:lnTo>
                  <a:lnTo>
                    <a:pt x="408109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3" y="468630"/>
                  </a:lnTo>
                  <a:lnTo>
                    <a:pt x="394652" y="469900"/>
                  </a:lnTo>
                  <a:lnTo>
                    <a:pt x="383855" y="472440"/>
                  </a:lnTo>
                  <a:lnTo>
                    <a:pt x="373559" y="478790"/>
                  </a:lnTo>
                  <a:lnTo>
                    <a:pt x="354530" y="499110"/>
                  </a:lnTo>
                  <a:lnTo>
                    <a:pt x="346588" y="525780"/>
                  </a:lnTo>
                  <a:lnTo>
                    <a:pt x="352087" y="552450"/>
                  </a:lnTo>
                  <a:lnTo>
                    <a:pt x="373381" y="575310"/>
                  </a:lnTo>
                  <a:lnTo>
                    <a:pt x="374239" y="576580"/>
                  </a:lnTo>
                  <a:lnTo>
                    <a:pt x="375035" y="576580"/>
                  </a:lnTo>
                  <a:lnTo>
                    <a:pt x="377433" y="577850"/>
                  </a:lnTo>
                  <a:lnTo>
                    <a:pt x="468391" y="577850"/>
                  </a:lnTo>
                  <a:lnTo>
                    <a:pt x="479178" y="535940"/>
                  </a:lnTo>
                  <a:lnTo>
                    <a:pt x="476009" y="510540"/>
                  </a:lnTo>
                  <a:lnTo>
                    <a:pt x="463172" y="488950"/>
                  </a:lnTo>
                  <a:lnTo>
                    <a:pt x="442904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17" y="519430"/>
                  </a:moveTo>
                  <a:lnTo>
                    <a:pt x="60353" y="519430"/>
                  </a:lnTo>
                  <a:lnTo>
                    <a:pt x="66228" y="524510"/>
                  </a:lnTo>
                  <a:lnTo>
                    <a:pt x="70866" y="528320"/>
                  </a:lnTo>
                  <a:lnTo>
                    <a:pt x="75672" y="533400"/>
                  </a:lnTo>
                  <a:lnTo>
                    <a:pt x="85492" y="539750"/>
                  </a:lnTo>
                  <a:lnTo>
                    <a:pt x="95907" y="546100"/>
                  </a:lnTo>
                  <a:lnTo>
                    <a:pt x="107115" y="551180"/>
                  </a:lnTo>
                  <a:lnTo>
                    <a:pt x="119315" y="553720"/>
                  </a:lnTo>
                  <a:lnTo>
                    <a:pt x="135951" y="551180"/>
                  </a:lnTo>
                  <a:lnTo>
                    <a:pt x="150220" y="543560"/>
                  </a:lnTo>
                  <a:lnTo>
                    <a:pt x="160397" y="530860"/>
                  </a:lnTo>
                  <a:lnTo>
                    <a:pt x="163417" y="519430"/>
                  </a:lnTo>
                  <a:close/>
                </a:path>
                <a:path w="777875" h="777239">
                  <a:moveTo>
                    <a:pt x="712669" y="173990"/>
                  </a:moveTo>
                  <a:lnTo>
                    <a:pt x="682177" y="173990"/>
                  </a:lnTo>
                  <a:lnTo>
                    <a:pt x="687480" y="182880"/>
                  </a:lnTo>
                  <a:lnTo>
                    <a:pt x="692131" y="191770"/>
                  </a:lnTo>
                  <a:lnTo>
                    <a:pt x="709515" y="231140"/>
                  </a:lnTo>
                  <a:lnTo>
                    <a:pt x="721183" y="280670"/>
                  </a:lnTo>
                  <a:lnTo>
                    <a:pt x="722106" y="307340"/>
                  </a:lnTo>
                  <a:lnTo>
                    <a:pt x="720267" y="326390"/>
                  </a:lnTo>
                  <a:lnTo>
                    <a:pt x="706090" y="364490"/>
                  </a:lnTo>
                  <a:lnTo>
                    <a:pt x="662740" y="397510"/>
                  </a:lnTo>
                  <a:lnTo>
                    <a:pt x="629121" y="406400"/>
                  </a:lnTo>
                  <a:lnTo>
                    <a:pt x="776393" y="406400"/>
                  </a:lnTo>
                  <a:lnTo>
                    <a:pt x="777264" y="391160"/>
                  </a:lnTo>
                  <a:lnTo>
                    <a:pt x="777267" y="388620"/>
                  </a:lnTo>
                  <a:lnTo>
                    <a:pt x="774666" y="341630"/>
                  </a:lnTo>
                  <a:lnTo>
                    <a:pt x="766221" y="294640"/>
                  </a:lnTo>
                  <a:lnTo>
                    <a:pt x="752337" y="250190"/>
                  </a:lnTo>
                  <a:lnTo>
                    <a:pt x="733353" y="208280"/>
                  </a:lnTo>
                  <a:lnTo>
                    <a:pt x="712669" y="173990"/>
                  </a:lnTo>
                  <a:close/>
                </a:path>
                <a:path w="777875" h="777239">
                  <a:moveTo>
                    <a:pt x="195478" y="215900"/>
                  </a:moveTo>
                  <a:lnTo>
                    <a:pt x="181863" y="215900"/>
                  </a:lnTo>
                  <a:lnTo>
                    <a:pt x="168204" y="218440"/>
                  </a:lnTo>
                  <a:lnTo>
                    <a:pt x="128265" y="236220"/>
                  </a:lnTo>
                  <a:lnTo>
                    <a:pt x="96572" y="265430"/>
                  </a:lnTo>
                  <a:lnTo>
                    <a:pt x="66095" y="314960"/>
                  </a:lnTo>
                  <a:lnTo>
                    <a:pt x="46699" y="370840"/>
                  </a:lnTo>
                  <a:lnTo>
                    <a:pt x="46176" y="372110"/>
                  </a:lnTo>
                  <a:lnTo>
                    <a:pt x="46197" y="374650"/>
                  </a:lnTo>
                  <a:lnTo>
                    <a:pt x="44406" y="377190"/>
                  </a:lnTo>
                  <a:lnTo>
                    <a:pt x="156139" y="377190"/>
                  </a:lnTo>
                  <a:lnTo>
                    <a:pt x="173692" y="334010"/>
                  </a:lnTo>
                  <a:lnTo>
                    <a:pt x="207850" y="300990"/>
                  </a:lnTo>
                  <a:lnTo>
                    <a:pt x="230327" y="284480"/>
                  </a:lnTo>
                  <a:lnTo>
                    <a:pt x="234893" y="279400"/>
                  </a:lnTo>
                  <a:lnTo>
                    <a:pt x="238526" y="274320"/>
                  </a:lnTo>
                  <a:lnTo>
                    <a:pt x="244805" y="259080"/>
                  </a:lnTo>
                  <a:lnTo>
                    <a:pt x="243919" y="243840"/>
                  </a:lnTo>
                  <a:lnTo>
                    <a:pt x="236294" y="231140"/>
                  </a:lnTo>
                  <a:lnTo>
                    <a:pt x="222359" y="220980"/>
                  </a:lnTo>
                  <a:lnTo>
                    <a:pt x="208994" y="217170"/>
                  </a:lnTo>
                  <a:lnTo>
                    <a:pt x="195478" y="215900"/>
                  </a:lnTo>
                  <a:close/>
                </a:path>
                <a:path w="777875" h="777239">
                  <a:moveTo>
                    <a:pt x="655365" y="105410"/>
                  </a:moveTo>
                  <a:lnTo>
                    <a:pt x="287511" y="105410"/>
                  </a:lnTo>
                  <a:lnTo>
                    <a:pt x="330948" y="109220"/>
                  </a:lnTo>
                  <a:lnTo>
                    <a:pt x="374187" y="120650"/>
                  </a:lnTo>
                  <a:lnTo>
                    <a:pt x="419221" y="142240"/>
                  </a:lnTo>
                  <a:lnTo>
                    <a:pt x="458970" y="172720"/>
                  </a:lnTo>
                  <a:lnTo>
                    <a:pt x="497773" y="213360"/>
                  </a:lnTo>
                  <a:lnTo>
                    <a:pt x="534025" y="256540"/>
                  </a:lnTo>
                  <a:lnTo>
                    <a:pt x="544687" y="267970"/>
                  </a:lnTo>
                  <a:lnTo>
                    <a:pt x="580474" y="300990"/>
                  </a:lnTo>
                  <a:lnTo>
                    <a:pt x="630470" y="320040"/>
                  </a:lnTo>
                  <a:lnTo>
                    <a:pt x="648744" y="321310"/>
                  </a:lnTo>
                  <a:lnTo>
                    <a:pt x="667566" y="317500"/>
                  </a:lnTo>
                  <a:lnTo>
                    <a:pt x="681201" y="308610"/>
                  </a:lnTo>
                  <a:lnTo>
                    <a:pt x="690214" y="294640"/>
                  </a:lnTo>
                  <a:lnTo>
                    <a:pt x="695172" y="276860"/>
                  </a:lnTo>
                  <a:lnTo>
                    <a:pt x="696801" y="259080"/>
                  </a:lnTo>
                  <a:lnTo>
                    <a:pt x="696313" y="242570"/>
                  </a:lnTo>
                  <a:lnTo>
                    <a:pt x="694153" y="224790"/>
                  </a:lnTo>
                  <a:lnTo>
                    <a:pt x="690764" y="208280"/>
                  </a:lnTo>
                  <a:lnTo>
                    <a:pt x="688827" y="200660"/>
                  </a:lnTo>
                  <a:lnTo>
                    <a:pt x="686737" y="191770"/>
                  </a:lnTo>
                  <a:lnTo>
                    <a:pt x="682177" y="173990"/>
                  </a:lnTo>
                  <a:lnTo>
                    <a:pt x="712669" y="173990"/>
                  </a:lnTo>
                  <a:lnTo>
                    <a:pt x="709604" y="168910"/>
                  </a:lnTo>
                  <a:lnTo>
                    <a:pt x="681428" y="132080"/>
                  </a:lnTo>
                  <a:lnTo>
                    <a:pt x="655365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5928557" y="980360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43609" y="4396043"/>
            <a:ext cx="2804160" cy="810895"/>
          </a:xfrm>
          <a:custGeom>
            <a:avLst/>
            <a:gdLst/>
            <a:ahLst/>
            <a:cxnLst/>
            <a:rect l="l" t="t" r="r" b="b"/>
            <a:pathLst>
              <a:path w="2804159" h="810895">
                <a:moveTo>
                  <a:pt x="2754889" y="810655"/>
                </a:moveTo>
                <a:lnTo>
                  <a:pt x="48930" y="810655"/>
                </a:lnTo>
                <a:lnTo>
                  <a:pt x="29883" y="806809"/>
                </a:lnTo>
                <a:lnTo>
                  <a:pt x="14330" y="796319"/>
                </a:lnTo>
                <a:lnTo>
                  <a:pt x="3844" y="780763"/>
                </a:lnTo>
                <a:lnTo>
                  <a:pt x="0" y="761715"/>
                </a:lnTo>
                <a:lnTo>
                  <a:pt x="0" y="48930"/>
                </a:lnTo>
                <a:lnTo>
                  <a:pt x="3844" y="29883"/>
                </a:lnTo>
                <a:lnTo>
                  <a:pt x="14330" y="14330"/>
                </a:lnTo>
                <a:lnTo>
                  <a:pt x="29883" y="3844"/>
                </a:lnTo>
                <a:lnTo>
                  <a:pt x="48930" y="0"/>
                </a:lnTo>
                <a:lnTo>
                  <a:pt x="2754889" y="0"/>
                </a:lnTo>
                <a:lnTo>
                  <a:pt x="2773936" y="3844"/>
                </a:lnTo>
                <a:lnTo>
                  <a:pt x="2789489" y="14330"/>
                </a:lnTo>
                <a:lnTo>
                  <a:pt x="2799975" y="29883"/>
                </a:lnTo>
                <a:lnTo>
                  <a:pt x="2803820" y="48930"/>
                </a:lnTo>
                <a:lnTo>
                  <a:pt x="2803820" y="761715"/>
                </a:lnTo>
                <a:lnTo>
                  <a:pt x="2799975" y="780763"/>
                </a:lnTo>
                <a:lnTo>
                  <a:pt x="2789489" y="796319"/>
                </a:lnTo>
                <a:lnTo>
                  <a:pt x="2773936" y="806809"/>
                </a:lnTo>
                <a:lnTo>
                  <a:pt x="2754889" y="810655"/>
                </a:lnTo>
                <a:close/>
              </a:path>
            </a:pathLst>
          </a:custGeom>
          <a:ln w="39077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92844" y="4548608"/>
            <a:ext cx="142367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15" dirty="0">
                <a:latin typeface="宋体" panose="02010600030101010101" pitchFamily="2" charset="-122"/>
                <a:cs typeface="宋体" panose="02010600030101010101" pitchFamily="2" charset="-122"/>
              </a:rPr>
              <a:t>测试计划</a:t>
            </a:r>
            <a:endParaRPr sz="2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62933" y="4669404"/>
            <a:ext cx="247015" cy="264160"/>
            <a:chOff x="9662933" y="4669404"/>
            <a:chExt cx="247015" cy="26416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717779" y="4720429"/>
              <a:ext cx="67097" cy="6708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62933" y="4669404"/>
              <a:ext cx="247015" cy="264160"/>
            </a:xfrm>
            <a:custGeom>
              <a:avLst/>
              <a:gdLst/>
              <a:ahLst/>
              <a:cxnLst/>
              <a:rect l="l" t="t" r="r" b="b"/>
              <a:pathLst>
                <a:path w="247015" h="264160">
                  <a:moveTo>
                    <a:pt x="216633" y="216785"/>
                  </a:moveTo>
                  <a:lnTo>
                    <a:pt x="183220" y="216785"/>
                  </a:lnTo>
                  <a:lnTo>
                    <a:pt x="230360" y="263925"/>
                  </a:lnTo>
                  <a:lnTo>
                    <a:pt x="247008" y="247266"/>
                  </a:lnTo>
                  <a:lnTo>
                    <a:pt x="216633" y="216785"/>
                  </a:lnTo>
                  <a:close/>
                </a:path>
                <a:path w="247015" h="264160">
                  <a:moveTo>
                    <a:pt x="118015" y="0"/>
                  </a:moveTo>
                  <a:lnTo>
                    <a:pt x="73561" y="8701"/>
                  </a:lnTo>
                  <a:lnTo>
                    <a:pt x="34502" y="34707"/>
                  </a:lnTo>
                  <a:lnTo>
                    <a:pt x="8588" y="73823"/>
                  </a:lnTo>
                  <a:lnTo>
                    <a:pt x="0" y="118203"/>
                  </a:lnTo>
                  <a:lnTo>
                    <a:pt x="53" y="118657"/>
                  </a:lnTo>
                  <a:lnTo>
                    <a:pt x="8680" y="162748"/>
                  </a:lnTo>
                  <a:lnTo>
                    <a:pt x="34680" y="201811"/>
                  </a:lnTo>
                  <a:lnTo>
                    <a:pt x="68055" y="225200"/>
                  </a:lnTo>
                  <a:lnTo>
                    <a:pt x="106287" y="235728"/>
                  </a:lnTo>
                  <a:lnTo>
                    <a:pt x="145851" y="233041"/>
                  </a:lnTo>
                  <a:lnTo>
                    <a:pt x="183220" y="216785"/>
                  </a:lnTo>
                  <a:lnTo>
                    <a:pt x="216633" y="216785"/>
                  </a:lnTo>
                  <a:lnTo>
                    <a:pt x="212795" y="212933"/>
                  </a:lnTo>
                  <a:lnTo>
                    <a:pt x="118398" y="212933"/>
                  </a:lnTo>
                  <a:lnTo>
                    <a:pt x="82895" y="206179"/>
                  </a:lnTo>
                  <a:lnTo>
                    <a:pt x="51077" y="185048"/>
                  </a:lnTo>
                  <a:lnTo>
                    <a:pt x="23806" y="118657"/>
                  </a:lnTo>
                  <a:lnTo>
                    <a:pt x="23748" y="118203"/>
                  </a:lnTo>
                  <a:lnTo>
                    <a:pt x="30782" y="82826"/>
                  </a:lnTo>
                  <a:lnTo>
                    <a:pt x="51622" y="51722"/>
                  </a:lnTo>
                  <a:lnTo>
                    <a:pt x="82895" y="31144"/>
                  </a:lnTo>
                  <a:lnTo>
                    <a:pt x="118398" y="24386"/>
                  </a:lnTo>
                  <a:lnTo>
                    <a:pt x="186312" y="24386"/>
                  </a:lnTo>
                  <a:lnTo>
                    <a:pt x="162489" y="8604"/>
                  </a:lnTo>
                  <a:lnTo>
                    <a:pt x="118015" y="0"/>
                  </a:lnTo>
                  <a:close/>
                </a:path>
                <a:path w="247015" h="264160">
                  <a:moveTo>
                    <a:pt x="186312" y="24386"/>
                  </a:moveTo>
                  <a:lnTo>
                    <a:pt x="118398" y="24386"/>
                  </a:lnTo>
                  <a:lnTo>
                    <a:pt x="153845" y="31433"/>
                  </a:lnTo>
                  <a:lnTo>
                    <a:pt x="184947" y="52266"/>
                  </a:lnTo>
                  <a:lnTo>
                    <a:pt x="205456" y="83350"/>
                  </a:lnTo>
                  <a:lnTo>
                    <a:pt x="212292" y="118657"/>
                  </a:lnTo>
                  <a:lnTo>
                    <a:pt x="205456" y="153964"/>
                  </a:lnTo>
                  <a:lnTo>
                    <a:pt x="184947" y="185048"/>
                  </a:lnTo>
                  <a:lnTo>
                    <a:pt x="153845" y="205883"/>
                  </a:lnTo>
                  <a:lnTo>
                    <a:pt x="118398" y="212933"/>
                  </a:lnTo>
                  <a:lnTo>
                    <a:pt x="212795" y="212933"/>
                  </a:lnTo>
                  <a:lnTo>
                    <a:pt x="201921" y="202021"/>
                  </a:lnTo>
                  <a:lnTo>
                    <a:pt x="227853" y="162786"/>
                  </a:lnTo>
                  <a:lnTo>
                    <a:pt x="236439" y="118203"/>
                  </a:lnTo>
                  <a:lnTo>
                    <a:pt x="227687" y="73653"/>
                  </a:lnTo>
                  <a:lnTo>
                    <a:pt x="201607" y="34518"/>
                  </a:lnTo>
                  <a:lnTo>
                    <a:pt x="186312" y="243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3340170" y="4396043"/>
            <a:ext cx="2804160" cy="810895"/>
          </a:xfrm>
          <a:custGeom>
            <a:avLst/>
            <a:gdLst/>
            <a:ahLst/>
            <a:cxnLst/>
            <a:rect l="l" t="t" r="r" b="b"/>
            <a:pathLst>
              <a:path w="2804159" h="810895">
                <a:moveTo>
                  <a:pt x="2754900" y="810655"/>
                </a:moveTo>
                <a:lnTo>
                  <a:pt x="48940" y="810655"/>
                </a:lnTo>
                <a:lnTo>
                  <a:pt x="29892" y="806809"/>
                </a:lnTo>
                <a:lnTo>
                  <a:pt x="14335" y="796319"/>
                </a:lnTo>
                <a:lnTo>
                  <a:pt x="3846" y="780763"/>
                </a:lnTo>
                <a:lnTo>
                  <a:pt x="0" y="761715"/>
                </a:lnTo>
                <a:lnTo>
                  <a:pt x="0" y="48930"/>
                </a:lnTo>
                <a:lnTo>
                  <a:pt x="3846" y="29883"/>
                </a:lnTo>
                <a:lnTo>
                  <a:pt x="14335" y="14330"/>
                </a:lnTo>
                <a:lnTo>
                  <a:pt x="29892" y="3844"/>
                </a:lnTo>
                <a:lnTo>
                  <a:pt x="48940" y="0"/>
                </a:lnTo>
                <a:lnTo>
                  <a:pt x="2754900" y="0"/>
                </a:lnTo>
                <a:lnTo>
                  <a:pt x="2773942" y="3844"/>
                </a:lnTo>
                <a:lnTo>
                  <a:pt x="2789496" y="14330"/>
                </a:lnTo>
                <a:lnTo>
                  <a:pt x="2799984" y="29883"/>
                </a:lnTo>
                <a:lnTo>
                  <a:pt x="2803830" y="48930"/>
                </a:lnTo>
                <a:lnTo>
                  <a:pt x="2803830" y="761715"/>
                </a:lnTo>
                <a:lnTo>
                  <a:pt x="2799984" y="780763"/>
                </a:lnTo>
                <a:lnTo>
                  <a:pt x="2789496" y="796319"/>
                </a:lnTo>
                <a:lnTo>
                  <a:pt x="2773942" y="806809"/>
                </a:lnTo>
                <a:lnTo>
                  <a:pt x="2754900" y="810655"/>
                </a:lnTo>
                <a:close/>
              </a:path>
            </a:pathLst>
          </a:custGeom>
          <a:ln w="39077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289414" y="4548608"/>
            <a:ext cx="142367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15" dirty="0">
                <a:latin typeface="宋体" panose="02010600030101010101" pitchFamily="2" charset="-122"/>
                <a:cs typeface="宋体" panose="02010600030101010101" pitchFamily="2" charset="-122"/>
              </a:rPr>
              <a:t>组织测试</a:t>
            </a:r>
            <a:endParaRPr sz="2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759508" y="4669404"/>
            <a:ext cx="247015" cy="264160"/>
            <a:chOff x="13759508" y="4669404"/>
            <a:chExt cx="247015" cy="2641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4348" y="4720429"/>
              <a:ext cx="67097" cy="670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759508" y="4669404"/>
              <a:ext cx="247015" cy="264160"/>
            </a:xfrm>
            <a:custGeom>
              <a:avLst/>
              <a:gdLst/>
              <a:ahLst/>
              <a:cxnLst/>
              <a:rect l="l" t="t" r="r" b="b"/>
              <a:pathLst>
                <a:path w="247015" h="264160">
                  <a:moveTo>
                    <a:pt x="216626" y="216785"/>
                  </a:moveTo>
                  <a:lnTo>
                    <a:pt x="183220" y="216785"/>
                  </a:lnTo>
                  <a:lnTo>
                    <a:pt x="230360" y="263925"/>
                  </a:lnTo>
                  <a:lnTo>
                    <a:pt x="247008" y="247266"/>
                  </a:lnTo>
                  <a:lnTo>
                    <a:pt x="216626" y="216785"/>
                  </a:lnTo>
                  <a:close/>
                </a:path>
                <a:path w="247015" h="264160">
                  <a:moveTo>
                    <a:pt x="118010" y="0"/>
                  </a:moveTo>
                  <a:lnTo>
                    <a:pt x="73556" y="8701"/>
                  </a:lnTo>
                  <a:lnTo>
                    <a:pt x="34502" y="34707"/>
                  </a:lnTo>
                  <a:lnTo>
                    <a:pt x="8588" y="73823"/>
                  </a:lnTo>
                  <a:lnTo>
                    <a:pt x="0" y="118203"/>
                  </a:lnTo>
                  <a:lnTo>
                    <a:pt x="53" y="118657"/>
                  </a:lnTo>
                  <a:lnTo>
                    <a:pt x="8680" y="162748"/>
                  </a:lnTo>
                  <a:lnTo>
                    <a:pt x="34680" y="201811"/>
                  </a:lnTo>
                  <a:lnTo>
                    <a:pt x="68053" y="225200"/>
                  </a:lnTo>
                  <a:lnTo>
                    <a:pt x="106284" y="235728"/>
                  </a:lnTo>
                  <a:lnTo>
                    <a:pt x="145847" y="233041"/>
                  </a:lnTo>
                  <a:lnTo>
                    <a:pt x="183220" y="216785"/>
                  </a:lnTo>
                  <a:lnTo>
                    <a:pt x="216626" y="216785"/>
                  </a:lnTo>
                  <a:lnTo>
                    <a:pt x="212787" y="212933"/>
                  </a:lnTo>
                  <a:lnTo>
                    <a:pt x="118394" y="212933"/>
                  </a:lnTo>
                  <a:lnTo>
                    <a:pt x="82891" y="206179"/>
                  </a:lnTo>
                  <a:lnTo>
                    <a:pt x="51067" y="185048"/>
                  </a:lnTo>
                  <a:lnTo>
                    <a:pt x="23805" y="118657"/>
                  </a:lnTo>
                  <a:lnTo>
                    <a:pt x="23747" y="118203"/>
                  </a:lnTo>
                  <a:lnTo>
                    <a:pt x="30782" y="82826"/>
                  </a:lnTo>
                  <a:lnTo>
                    <a:pt x="51622" y="51722"/>
                  </a:lnTo>
                  <a:lnTo>
                    <a:pt x="82891" y="31144"/>
                  </a:lnTo>
                  <a:lnTo>
                    <a:pt x="118394" y="24386"/>
                  </a:lnTo>
                  <a:lnTo>
                    <a:pt x="186303" y="24386"/>
                  </a:lnTo>
                  <a:lnTo>
                    <a:pt x="162483" y="8604"/>
                  </a:lnTo>
                  <a:lnTo>
                    <a:pt x="118010" y="0"/>
                  </a:lnTo>
                  <a:close/>
                </a:path>
                <a:path w="247015" h="264160">
                  <a:moveTo>
                    <a:pt x="186303" y="24386"/>
                  </a:moveTo>
                  <a:lnTo>
                    <a:pt x="118394" y="24386"/>
                  </a:lnTo>
                  <a:lnTo>
                    <a:pt x="153843" y="31433"/>
                  </a:lnTo>
                  <a:lnTo>
                    <a:pt x="184947" y="52266"/>
                  </a:lnTo>
                  <a:lnTo>
                    <a:pt x="205456" y="83350"/>
                  </a:lnTo>
                  <a:lnTo>
                    <a:pt x="212292" y="118657"/>
                  </a:lnTo>
                  <a:lnTo>
                    <a:pt x="205456" y="153964"/>
                  </a:lnTo>
                  <a:lnTo>
                    <a:pt x="184947" y="185048"/>
                  </a:lnTo>
                  <a:lnTo>
                    <a:pt x="153843" y="205883"/>
                  </a:lnTo>
                  <a:lnTo>
                    <a:pt x="118394" y="212933"/>
                  </a:lnTo>
                  <a:lnTo>
                    <a:pt x="212787" y="212933"/>
                  </a:lnTo>
                  <a:lnTo>
                    <a:pt x="201910" y="202021"/>
                  </a:lnTo>
                  <a:lnTo>
                    <a:pt x="227843" y="162786"/>
                  </a:lnTo>
                  <a:lnTo>
                    <a:pt x="236429" y="118203"/>
                  </a:lnTo>
                  <a:lnTo>
                    <a:pt x="227677" y="73653"/>
                  </a:lnTo>
                  <a:lnTo>
                    <a:pt x="201596" y="34518"/>
                  </a:lnTo>
                  <a:lnTo>
                    <a:pt x="186303" y="243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3444008" y="6714607"/>
            <a:ext cx="2804160" cy="810895"/>
          </a:xfrm>
          <a:custGeom>
            <a:avLst/>
            <a:gdLst/>
            <a:ahLst/>
            <a:cxnLst/>
            <a:rect l="l" t="t" r="r" b="b"/>
            <a:pathLst>
              <a:path w="2804159" h="810895">
                <a:moveTo>
                  <a:pt x="2754889" y="810655"/>
                </a:moveTo>
                <a:lnTo>
                  <a:pt x="48930" y="810655"/>
                </a:lnTo>
                <a:lnTo>
                  <a:pt x="29888" y="806811"/>
                </a:lnTo>
                <a:lnTo>
                  <a:pt x="14334" y="796325"/>
                </a:lnTo>
                <a:lnTo>
                  <a:pt x="3846" y="780772"/>
                </a:lnTo>
                <a:lnTo>
                  <a:pt x="0" y="761725"/>
                </a:lnTo>
                <a:lnTo>
                  <a:pt x="0" y="48940"/>
                </a:lnTo>
                <a:lnTo>
                  <a:pt x="3846" y="29892"/>
                </a:lnTo>
                <a:lnTo>
                  <a:pt x="14334" y="14335"/>
                </a:lnTo>
                <a:lnTo>
                  <a:pt x="29888" y="3846"/>
                </a:lnTo>
                <a:lnTo>
                  <a:pt x="48930" y="0"/>
                </a:lnTo>
                <a:lnTo>
                  <a:pt x="2754889" y="0"/>
                </a:lnTo>
                <a:lnTo>
                  <a:pt x="2773938" y="3846"/>
                </a:lnTo>
                <a:lnTo>
                  <a:pt x="2789494" y="14335"/>
                </a:lnTo>
                <a:lnTo>
                  <a:pt x="2799984" y="29892"/>
                </a:lnTo>
                <a:lnTo>
                  <a:pt x="2803830" y="48940"/>
                </a:lnTo>
                <a:lnTo>
                  <a:pt x="2803830" y="761725"/>
                </a:lnTo>
                <a:lnTo>
                  <a:pt x="2799984" y="780772"/>
                </a:lnTo>
                <a:lnTo>
                  <a:pt x="2789494" y="796325"/>
                </a:lnTo>
                <a:lnTo>
                  <a:pt x="2773938" y="806811"/>
                </a:lnTo>
                <a:lnTo>
                  <a:pt x="2754889" y="810655"/>
                </a:lnTo>
                <a:close/>
              </a:path>
            </a:pathLst>
          </a:custGeom>
          <a:ln w="39077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51903" y="4107331"/>
            <a:ext cx="2832100" cy="1388110"/>
          </a:xfrm>
          <a:custGeom>
            <a:avLst/>
            <a:gdLst/>
            <a:ahLst/>
            <a:cxnLst/>
            <a:rect l="l" t="t" r="r" b="b"/>
            <a:pathLst>
              <a:path w="2832100" h="1388110">
                <a:moveTo>
                  <a:pt x="2780533" y="1388072"/>
                </a:moveTo>
                <a:lnTo>
                  <a:pt x="51223" y="1388072"/>
                </a:lnTo>
                <a:lnTo>
                  <a:pt x="31284" y="1384049"/>
                </a:lnTo>
                <a:lnTo>
                  <a:pt x="15002" y="1373074"/>
                </a:lnTo>
                <a:lnTo>
                  <a:pt x="4025" y="1356793"/>
                </a:lnTo>
                <a:lnTo>
                  <a:pt x="0" y="1336849"/>
                </a:lnTo>
                <a:lnTo>
                  <a:pt x="0" y="51223"/>
                </a:lnTo>
                <a:lnTo>
                  <a:pt x="4025" y="31284"/>
                </a:lnTo>
                <a:lnTo>
                  <a:pt x="15002" y="15002"/>
                </a:lnTo>
                <a:lnTo>
                  <a:pt x="31284" y="4025"/>
                </a:lnTo>
                <a:lnTo>
                  <a:pt x="51223" y="0"/>
                </a:lnTo>
                <a:lnTo>
                  <a:pt x="2780533" y="0"/>
                </a:lnTo>
                <a:lnTo>
                  <a:pt x="2800472" y="4025"/>
                </a:lnTo>
                <a:lnTo>
                  <a:pt x="2816754" y="15002"/>
                </a:lnTo>
                <a:lnTo>
                  <a:pt x="2827731" y="31284"/>
                </a:lnTo>
                <a:lnTo>
                  <a:pt x="2831756" y="51223"/>
                </a:lnTo>
                <a:lnTo>
                  <a:pt x="2831756" y="1336849"/>
                </a:lnTo>
                <a:lnTo>
                  <a:pt x="2827731" y="1356793"/>
                </a:lnTo>
                <a:lnTo>
                  <a:pt x="2816754" y="1373074"/>
                </a:lnTo>
                <a:lnTo>
                  <a:pt x="2800472" y="1384049"/>
                </a:lnTo>
                <a:lnTo>
                  <a:pt x="2780533" y="1388072"/>
                </a:lnTo>
                <a:close/>
              </a:path>
            </a:pathLst>
          </a:custGeom>
          <a:ln w="39077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156327" y="4335212"/>
            <a:ext cx="1048385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dirty="0">
                <a:latin typeface="宋体" panose="02010600030101010101" pitchFamily="2" charset="-122"/>
                <a:cs typeface="宋体" panose="02010600030101010101" pitchFamily="2" charset="-122"/>
              </a:rPr>
              <a:t>迭代</a:t>
            </a:r>
            <a:r>
              <a:rPr sz="2750" spc="235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2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750" spc="-70" dirty="0">
                <a:latin typeface="宋体" panose="02010600030101010101" pitchFamily="2" charset="-122"/>
                <a:cs typeface="宋体" panose="02010600030101010101" pitchFamily="2" charset="-122"/>
              </a:rPr>
              <a:t>&gt; 执行</a:t>
            </a:r>
            <a:endParaRPr sz="2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43794" y="4496758"/>
            <a:ext cx="749935" cy="609600"/>
          </a:xfrm>
          <a:custGeom>
            <a:avLst/>
            <a:gdLst/>
            <a:ahLst/>
            <a:cxnLst/>
            <a:rect l="l" t="t" r="r" b="b"/>
            <a:pathLst>
              <a:path w="749935" h="609600">
                <a:moveTo>
                  <a:pt x="368731" y="403059"/>
                </a:moveTo>
                <a:lnTo>
                  <a:pt x="352412" y="395262"/>
                </a:lnTo>
                <a:lnTo>
                  <a:pt x="336956" y="386549"/>
                </a:lnTo>
                <a:lnTo>
                  <a:pt x="323875" y="374878"/>
                </a:lnTo>
                <a:lnTo>
                  <a:pt x="314680" y="358228"/>
                </a:lnTo>
                <a:lnTo>
                  <a:pt x="312178" y="361784"/>
                </a:lnTo>
                <a:lnTo>
                  <a:pt x="310413" y="364236"/>
                </a:lnTo>
                <a:lnTo>
                  <a:pt x="273164" y="421906"/>
                </a:lnTo>
                <a:lnTo>
                  <a:pt x="261150" y="440194"/>
                </a:lnTo>
                <a:lnTo>
                  <a:pt x="258114" y="444741"/>
                </a:lnTo>
                <a:lnTo>
                  <a:pt x="254088" y="448576"/>
                </a:lnTo>
                <a:lnTo>
                  <a:pt x="249402" y="451408"/>
                </a:lnTo>
                <a:lnTo>
                  <a:pt x="92278" y="542810"/>
                </a:lnTo>
                <a:lnTo>
                  <a:pt x="80911" y="552488"/>
                </a:lnTo>
                <a:lnTo>
                  <a:pt x="74574" y="564680"/>
                </a:lnTo>
                <a:lnTo>
                  <a:pt x="73571" y="578129"/>
                </a:lnTo>
                <a:lnTo>
                  <a:pt x="78193" y="591540"/>
                </a:lnTo>
                <a:lnTo>
                  <a:pt x="87604" y="602195"/>
                </a:lnTo>
                <a:lnTo>
                  <a:pt x="99847" y="607999"/>
                </a:lnTo>
                <a:lnTo>
                  <a:pt x="113576" y="608609"/>
                </a:lnTo>
                <a:lnTo>
                  <a:pt x="127469" y="603719"/>
                </a:lnTo>
                <a:lnTo>
                  <a:pt x="296926" y="505498"/>
                </a:lnTo>
                <a:lnTo>
                  <a:pt x="325780" y="470420"/>
                </a:lnTo>
                <a:lnTo>
                  <a:pt x="366598" y="407212"/>
                </a:lnTo>
                <a:lnTo>
                  <a:pt x="367487" y="405333"/>
                </a:lnTo>
                <a:lnTo>
                  <a:pt x="368731" y="403059"/>
                </a:lnTo>
                <a:close/>
              </a:path>
              <a:path w="749935" h="609600">
                <a:moveTo>
                  <a:pt x="571576" y="427202"/>
                </a:moveTo>
                <a:lnTo>
                  <a:pt x="571042" y="411670"/>
                </a:lnTo>
                <a:lnTo>
                  <a:pt x="563029" y="398297"/>
                </a:lnTo>
                <a:lnTo>
                  <a:pt x="547662" y="387540"/>
                </a:lnTo>
                <a:lnTo>
                  <a:pt x="450735" y="340283"/>
                </a:lnTo>
                <a:lnTo>
                  <a:pt x="475678" y="329171"/>
                </a:lnTo>
                <a:lnTo>
                  <a:pt x="519010" y="284162"/>
                </a:lnTo>
                <a:lnTo>
                  <a:pt x="526173" y="247777"/>
                </a:lnTo>
                <a:lnTo>
                  <a:pt x="526173" y="242227"/>
                </a:lnTo>
                <a:lnTo>
                  <a:pt x="542785" y="227291"/>
                </a:lnTo>
                <a:lnTo>
                  <a:pt x="553339" y="212979"/>
                </a:lnTo>
                <a:lnTo>
                  <a:pt x="556044" y="197396"/>
                </a:lnTo>
                <a:lnTo>
                  <a:pt x="551078" y="182372"/>
                </a:lnTo>
                <a:lnTo>
                  <a:pt x="538632" y="169760"/>
                </a:lnTo>
                <a:lnTo>
                  <a:pt x="520357" y="157568"/>
                </a:lnTo>
                <a:lnTo>
                  <a:pt x="508533" y="149720"/>
                </a:lnTo>
                <a:lnTo>
                  <a:pt x="508533" y="258102"/>
                </a:lnTo>
                <a:lnTo>
                  <a:pt x="497154" y="288696"/>
                </a:lnTo>
                <a:lnTo>
                  <a:pt x="476059" y="309499"/>
                </a:lnTo>
                <a:lnTo>
                  <a:pt x="451294" y="322376"/>
                </a:lnTo>
                <a:lnTo>
                  <a:pt x="428929" y="329120"/>
                </a:lnTo>
                <a:lnTo>
                  <a:pt x="508533" y="258102"/>
                </a:lnTo>
                <a:lnTo>
                  <a:pt x="508533" y="149720"/>
                </a:lnTo>
                <a:lnTo>
                  <a:pt x="417029" y="88950"/>
                </a:lnTo>
                <a:lnTo>
                  <a:pt x="410197" y="85242"/>
                </a:lnTo>
                <a:lnTo>
                  <a:pt x="402805" y="83172"/>
                </a:lnTo>
                <a:lnTo>
                  <a:pt x="395147" y="82765"/>
                </a:lnTo>
                <a:lnTo>
                  <a:pt x="387477" y="84074"/>
                </a:lnTo>
                <a:lnTo>
                  <a:pt x="296189" y="110070"/>
                </a:lnTo>
                <a:lnTo>
                  <a:pt x="258140" y="122135"/>
                </a:lnTo>
                <a:lnTo>
                  <a:pt x="240550" y="153949"/>
                </a:lnTo>
                <a:lnTo>
                  <a:pt x="242582" y="164363"/>
                </a:lnTo>
                <a:lnTo>
                  <a:pt x="247599" y="173748"/>
                </a:lnTo>
                <a:lnTo>
                  <a:pt x="255435" y="181368"/>
                </a:lnTo>
                <a:lnTo>
                  <a:pt x="264998" y="186156"/>
                </a:lnTo>
                <a:lnTo>
                  <a:pt x="275551" y="187883"/>
                </a:lnTo>
                <a:lnTo>
                  <a:pt x="286372" y="186296"/>
                </a:lnTo>
                <a:lnTo>
                  <a:pt x="384937" y="158432"/>
                </a:lnTo>
                <a:lnTo>
                  <a:pt x="388747" y="157568"/>
                </a:lnTo>
                <a:lnTo>
                  <a:pt x="455803" y="199377"/>
                </a:lnTo>
                <a:lnTo>
                  <a:pt x="458851" y="201637"/>
                </a:lnTo>
                <a:lnTo>
                  <a:pt x="462419" y="204165"/>
                </a:lnTo>
                <a:lnTo>
                  <a:pt x="459651" y="206921"/>
                </a:lnTo>
                <a:lnTo>
                  <a:pt x="457454" y="208953"/>
                </a:lnTo>
                <a:lnTo>
                  <a:pt x="455231" y="210972"/>
                </a:lnTo>
                <a:lnTo>
                  <a:pt x="423545" y="239217"/>
                </a:lnTo>
                <a:lnTo>
                  <a:pt x="118846" y="239217"/>
                </a:lnTo>
                <a:lnTo>
                  <a:pt x="118846" y="256247"/>
                </a:lnTo>
                <a:lnTo>
                  <a:pt x="404647" y="256247"/>
                </a:lnTo>
                <a:lnTo>
                  <a:pt x="345020" y="309499"/>
                </a:lnTo>
                <a:lnTo>
                  <a:pt x="340334" y="314121"/>
                </a:lnTo>
                <a:lnTo>
                  <a:pt x="336359" y="319493"/>
                </a:lnTo>
                <a:lnTo>
                  <a:pt x="333260" y="325424"/>
                </a:lnTo>
                <a:lnTo>
                  <a:pt x="331101" y="331800"/>
                </a:lnTo>
                <a:lnTo>
                  <a:pt x="0" y="331800"/>
                </a:lnTo>
                <a:lnTo>
                  <a:pt x="0" y="348945"/>
                </a:lnTo>
                <a:lnTo>
                  <a:pt x="332041" y="348945"/>
                </a:lnTo>
                <a:lnTo>
                  <a:pt x="335178" y="355511"/>
                </a:lnTo>
                <a:lnTo>
                  <a:pt x="339890" y="361581"/>
                </a:lnTo>
                <a:lnTo>
                  <a:pt x="346163" y="367017"/>
                </a:lnTo>
                <a:lnTo>
                  <a:pt x="353999" y="371678"/>
                </a:lnTo>
                <a:lnTo>
                  <a:pt x="486435" y="436333"/>
                </a:lnTo>
                <a:lnTo>
                  <a:pt x="484543" y="439610"/>
                </a:lnTo>
                <a:lnTo>
                  <a:pt x="483108" y="442214"/>
                </a:lnTo>
                <a:lnTo>
                  <a:pt x="481558" y="444652"/>
                </a:lnTo>
                <a:lnTo>
                  <a:pt x="414566" y="553262"/>
                </a:lnTo>
                <a:lnTo>
                  <a:pt x="408393" y="571055"/>
                </a:lnTo>
                <a:lnTo>
                  <a:pt x="410845" y="587692"/>
                </a:lnTo>
                <a:lnTo>
                  <a:pt x="420979" y="600964"/>
                </a:lnTo>
                <a:lnTo>
                  <a:pt x="437819" y="608647"/>
                </a:lnTo>
                <a:lnTo>
                  <a:pt x="448068" y="608977"/>
                </a:lnTo>
                <a:lnTo>
                  <a:pt x="457898" y="605942"/>
                </a:lnTo>
                <a:lnTo>
                  <a:pt x="466801" y="599757"/>
                </a:lnTo>
                <a:lnTo>
                  <a:pt x="474256" y="590600"/>
                </a:lnTo>
                <a:lnTo>
                  <a:pt x="564476" y="444385"/>
                </a:lnTo>
                <a:lnTo>
                  <a:pt x="571576" y="427202"/>
                </a:lnTo>
                <a:close/>
              </a:path>
              <a:path w="749935" h="609600">
                <a:moveTo>
                  <a:pt x="681647" y="82575"/>
                </a:moveTo>
                <a:lnTo>
                  <a:pt x="675246" y="50495"/>
                </a:lnTo>
                <a:lnTo>
                  <a:pt x="657656" y="24269"/>
                </a:lnTo>
                <a:lnTo>
                  <a:pt x="631507" y="6553"/>
                </a:lnTo>
                <a:lnTo>
                  <a:pt x="599452" y="0"/>
                </a:lnTo>
                <a:lnTo>
                  <a:pt x="567372" y="6400"/>
                </a:lnTo>
                <a:lnTo>
                  <a:pt x="541134" y="24003"/>
                </a:lnTo>
                <a:lnTo>
                  <a:pt x="523417" y="50139"/>
                </a:lnTo>
                <a:lnTo>
                  <a:pt x="516864" y="82194"/>
                </a:lnTo>
                <a:lnTo>
                  <a:pt x="516877" y="82575"/>
                </a:lnTo>
                <a:lnTo>
                  <a:pt x="523392" y="114515"/>
                </a:lnTo>
                <a:lnTo>
                  <a:pt x="541020" y="140614"/>
                </a:lnTo>
                <a:lnTo>
                  <a:pt x="567105" y="158242"/>
                </a:lnTo>
                <a:lnTo>
                  <a:pt x="599059" y="164769"/>
                </a:lnTo>
                <a:lnTo>
                  <a:pt x="631151" y="158381"/>
                </a:lnTo>
                <a:lnTo>
                  <a:pt x="657377" y="140779"/>
                </a:lnTo>
                <a:lnTo>
                  <a:pt x="675093" y="114642"/>
                </a:lnTo>
                <a:lnTo>
                  <a:pt x="681647" y="82575"/>
                </a:lnTo>
                <a:close/>
              </a:path>
              <a:path w="749935" h="609600">
                <a:moveTo>
                  <a:pt x="749630" y="168960"/>
                </a:moveTo>
                <a:lnTo>
                  <a:pt x="723519" y="134480"/>
                </a:lnTo>
                <a:lnTo>
                  <a:pt x="713320" y="133159"/>
                </a:lnTo>
                <a:lnTo>
                  <a:pt x="703859" y="134594"/>
                </a:lnTo>
                <a:lnTo>
                  <a:pt x="695172" y="138734"/>
                </a:lnTo>
                <a:lnTo>
                  <a:pt x="687298" y="145567"/>
                </a:lnTo>
                <a:lnTo>
                  <a:pt x="617194" y="222389"/>
                </a:lnTo>
                <a:lnTo>
                  <a:pt x="578929" y="196926"/>
                </a:lnTo>
                <a:lnTo>
                  <a:pt x="576783" y="216382"/>
                </a:lnTo>
                <a:lnTo>
                  <a:pt x="569188" y="232333"/>
                </a:lnTo>
                <a:lnTo>
                  <a:pt x="557593" y="245808"/>
                </a:lnTo>
                <a:lnTo>
                  <a:pt x="543458" y="257860"/>
                </a:lnTo>
                <a:lnTo>
                  <a:pt x="575411" y="279425"/>
                </a:lnTo>
                <a:lnTo>
                  <a:pt x="591108" y="289839"/>
                </a:lnTo>
                <a:lnTo>
                  <a:pt x="606933" y="299859"/>
                </a:lnTo>
                <a:lnTo>
                  <a:pt x="617435" y="303860"/>
                </a:lnTo>
                <a:lnTo>
                  <a:pt x="628459" y="303834"/>
                </a:lnTo>
                <a:lnTo>
                  <a:pt x="694639" y="242163"/>
                </a:lnTo>
                <a:lnTo>
                  <a:pt x="740854" y="191084"/>
                </a:lnTo>
                <a:lnTo>
                  <a:pt x="748614" y="176961"/>
                </a:lnTo>
                <a:lnTo>
                  <a:pt x="749630" y="168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7434846" y="3715385"/>
            <a:ext cx="267970" cy="247650"/>
            <a:chOff x="7434846" y="3715385"/>
            <a:chExt cx="267970" cy="247650"/>
          </a:xfrm>
        </p:grpSpPr>
        <p:sp>
          <p:nvSpPr>
            <p:cNvPr id="17" name="object 17"/>
            <p:cNvSpPr/>
            <p:nvPr/>
          </p:nvSpPr>
          <p:spPr>
            <a:xfrm>
              <a:off x="7455008" y="3828949"/>
              <a:ext cx="227329" cy="113664"/>
            </a:xfrm>
            <a:custGeom>
              <a:avLst/>
              <a:gdLst/>
              <a:ahLst/>
              <a:cxnLst/>
              <a:rect l="l" t="t" r="r" b="b"/>
              <a:pathLst>
                <a:path w="227329" h="113664">
                  <a:moveTo>
                    <a:pt x="227123" y="0"/>
                  </a:moveTo>
                  <a:lnTo>
                    <a:pt x="113567" y="113567"/>
                  </a:lnTo>
                  <a:lnTo>
                    <a:pt x="0" y="0"/>
                  </a:lnTo>
                </a:path>
              </a:pathLst>
            </a:custGeom>
            <a:ln w="40323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568573" y="3715385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123"/>
                  </a:lnTo>
                </a:path>
              </a:pathLst>
            </a:custGeom>
            <a:ln w="40323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5532" y="6655184"/>
            <a:ext cx="763431" cy="92973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285200" y="7047840"/>
            <a:ext cx="1293495" cy="539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35"/>
              </a:spcBef>
            </a:pPr>
            <a:r>
              <a:rPr sz="2000" dirty="0">
                <a:latin typeface="宋体" panose="02010600030101010101" pitchFamily="2" charset="-122"/>
                <a:cs typeface="宋体" panose="02010600030101010101" pitchFamily="2" charset="-122"/>
              </a:rPr>
              <a:t>产品经</a:t>
            </a:r>
            <a:r>
              <a:rPr sz="200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610"/>
              </a:lnSpc>
            </a:pPr>
            <a:r>
              <a:rPr sz="1350" spc="55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2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190" dirty="0">
                <a:latin typeface="宋体" panose="02010600030101010101" pitchFamily="2" charset="-122"/>
                <a:cs typeface="宋体" panose="02010600030101010101" pitchFamily="2" charset="-122"/>
              </a:rPr>
              <a:t>Owner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357278" y="4627301"/>
            <a:ext cx="673100" cy="348615"/>
          </a:xfrm>
          <a:custGeom>
            <a:avLst/>
            <a:gdLst/>
            <a:ahLst/>
            <a:cxnLst/>
            <a:rect l="l" t="t" r="r" b="b"/>
            <a:pathLst>
              <a:path w="673100" h="348614">
                <a:moveTo>
                  <a:pt x="673036" y="174078"/>
                </a:moveTo>
                <a:lnTo>
                  <a:pt x="484847" y="0"/>
                </a:lnTo>
                <a:lnTo>
                  <a:pt x="484847" y="115912"/>
                </a:lnTo>
                <a:lnTo>
                  <a:pt x="0" y="115912"/>
                </a:lnTo>
                <a:lnTo>
                  <a:pt x="0" y="232257"/>
                </a:lnTo>
                <a:lnTo>
                  <a:pt x="484847" y="232257"/>
                </a:lnTo>
                <a:lnTo>
                  <a:pt x="484847" y="348157"/>
                </a:lnTo>
                <a:lnTo>
                  <a:pt x="673036" y="174078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555711" y="5544267"/>
            <a:ext cx="348615" cy="833119"/>
          </a:xfrm>
          <a:custGeom>
            <a:avLst/>
            <a:gdLst/>
            <a:ahLst/>
            <a:cxnLst/>
            <a:rect l="l" t="t" r="r" b="b"/>
            <a:pathLst>
              <a:path w="348615" h="833120">
                <a:moveTo>
                  <a:pt x="348145" y="644588"/>
                </a:moveTo>
                <a:lnTo>
                  <a:pt x="232244" y="644588"/>
                </a:lnTo>
                <a:lnTo>
                  <a:pt x="232244" y="0"/>
                </a:lnTo>
                <a:lnTo>
                  <a:pt x="115900" y="0"/>
                </a:lnTo>
                <a:lnTo>
                  <a:pt x="115900" y="644588"/>
                </a:lnTo>
                <a:lnTo>
                  <a:pt x="0" y="644588"/>
                </a:lnTo>
                <a:lnTo>
                  <a:pt x="174078" y="832789"/>
                </a:lnTo>
                <a:lnTo>
                  <a:pt x="348145" y="644588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725151" y="4213176"/>
            <a:ext cx="539750" cy="4394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185"/>
              </a:spcBef>
            </a:pP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需</a:t>
            </a:r>
            <a:r>
              <a:rPr sz="1350" spc="-50" dirty="0">
                <a:latin typeface="宋体" panose="02010600030101010101" pitchFamily="2" charset="-122"/>
                <a:cs typeface="宋体" panose="02010600030101010101" pitchFamily="2" charset="-122"/>
              </a:rPr>
              <a:t>求 </a:t>
            </a: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分析</a:t>
            </a:r>
            <a:r>
              <a:rPr sz="1350" spc="-50" dirty="0">
                <a:latin typeface="宋体" panose="02010600030101010101" pitchFamily="2" charset="-122"/>
                <a:cs typeface="宋体" panose="02010600030101010101" pitchFamily="2" charset="-122"/>
              </a:rPr>
              <a:t>会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3792" y="4228289"/>
            <a:ext cx="409267" cy="380570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982600" y="4627301"/>
            <a:ext cx="1882139" cy="348615"/>
          </a:xfrm>
          <a:custGeom>
            <a:avLst/>
            <a:gdLst/>
            <a:ahLst/>
            <a:cxnLst/>
            <a:rect l="l" t="t" r="r" b="b"/>
            <a:pathLst>
              <a:path w="1882140" h="348614">
                <a:moveTo>
                  <a:pt x="1881962" y="174078"/>
                </a:moveTo>
                <a:lnTo>
                  <a:pt x="1693773" y="0"/>
                </a:lnTo>
                <a:lnTo>
                  <a:pt x="1693773" y="115912"/>
                </a:lnTo>
                <a:lnTo>
                  <a:pt x="0" y="115912"/>
                </a:lnTo>
                <a:lnTo>
                  <a:pt x="0" y="232257"/>
                </a:lnTo>
                <a:lnTo>
                  <a:pt x="1693773" y="232257"/>
                </a:lnTo>
                <a:lnTo>
                  <a:pt x="1693773" y="348157"/>
                </a:lnTo>
                <a:lnTo>
                  <a:pt x="1881962" y="174078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6946665" y="6438517"/>
            <a:ext cx="936625" cy="990600"/>
            <a:chOff x="6946665" y="6438517"/>
            <a:chExt cx="936625" cy="990600"/>
          </a:xfrm>
        </p:grpSpPr>
        <p:sp>
          <p:nvSpPr>
            <p:cNvPr id="27" name="object 27"/>
            <p:cNvSpPr/>
            <p:nvPr/>
          </p:nvSpPr>
          <p:spPr>
            <a:xfrm>
              <a:off x="6956266" y="6448118"/>
              <a:ext cx="917575" cy="536575"/>
            </a:xfrm>
            <a:custGeom>
              <a:avLst/>
              <a:gdLst/>
              <a:ahLst/>
              <a:cxnLst/>
              <a:rect l="l" t="t" r="r" b="b"/>
              <a:pathLst>
                <a:path w="917575" h="536575">
                  <a:moveTo>
                    <a:pt x="464226" y="0"/>
                  </a:moveTo>
                  <a:lnTo>
                    <a:pt x="0" y="268023"/>
                  </a:lnTo>
                  <a:lnTo>
                    <a:pt x="464226" y="536046"/>
                  </a:lnTo>
                  <a:lnTo>
                    <a:pt x="917061" y="268023"/>
                  </a:lnTo>
                  <a:lnTo>
                    <a:pt x="464226" y="0"/>
                  </a:lnTo>
                  <a:close/>
                </a:path>
              </a:pathLst>
            </a:custGeom>
            <a:solidFill>
              <a:srgbClr val="E9B87D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956266" y="6448118"/>
              <a:ext cx="917575" cy="536575"/>
            </a:xfrm>
            <a:custGeom>
              <a:avLst/>
              <a:gdLst/>
              <a:ahLst/>
              <a:cxnLst/>
              <a:rect l="l" t="t" r="r" b="b"/>
              <a:pathLst>
                <a:path w="917575" h="536575">
                  <a:moveTo>
                    <a:pt x="0" y="268023"/>
                  </a:moveTo>
                  <a:lnTo>
                    <a:pt x="464226" y="0"/>
                  </a:lnTo>
                  <a:lnTo>
                    <a:pt x="917061" y="268023"/>
                  </a:lnTo>
                  <a:lnTo>
                    <a:pt x="464226" y="536046"/>
                  </a:lnTo>
                  <a:lnTo>
                    <a:pt x="0" y="268023"/>
                  </a:lnTo>
                  <a:close/>
                </a:path>
              </a:pathLst>
            </a:custGeom>
            <a:ln w="19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956266" y="6716142"/>
              <a:ext cx="464820" cy="703580"/>
            </a:xfrm>
            <a:custGeom>
              <a:avLst/>
              <a:gdLst/>
              <a:ahLst/>
              <a:cxnLst/>
              <a:rect l="l" t="t" r="r" b="b"/>
              <a:pathLst>
                <a:path w="464820" h="703579">
                  <a:moveTo>
                    <a:pt x="0" y="0"/>
                  </a:moveTo>
                  <a:lnTo>
                    <a:pt x="0" y="435264"/>
                  </a:lnTo>
                  <a:lnTo>
                    <a:pt x="464226" y="703287"/>
                  </a:lnTo>
                  <a:lnTo>
                    <a:pt x="464226" y="268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9A5F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956266" y="6716142"/>
              <a:ext cx="464820" cy="703580"/>
            </a:xfrm>
            <a:custGeom>
              <a:avLst/>
              <a:gdLst/>
              <a:ahLst/>
              <a:cxnLst/>
              <a:rect l="l" t="t" r="r" b="b"/>
              <a:pathLst>
                <a:path w="464820" h="703579">
                  <a:moveTo>
                    <a:pt x="0" y="0"/>
                  </a:moveTo>
                  <a:lnTo>
                    <a:pt x="0" y="435264"/>
                  </a:lnTo>
                  <a:lnTo>
                    <a:pt x="464226" y="703287"/>
                  </a:lnTo>
                  <a:lnTo>
                    <a:pt x="464226" y="268023"/>
                  </a:lnTo>
                  <a:lnTo>
                    <a:pt x="0" y="0"/>
                  </a:lnTo>
                  <a:close/>
                </a:path>
              </a:pathLst>
            </a:custGeom>
            <a:ln w="19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420498" y="6716138"/>
              <a:ext cx="453390" cy="703580"/>
            </a:xfrm>
            <a:custGeom>
              <a:avLst/>
              <a:gdLst/>
              <a:ahLst/>
              <a:cxnLst/>
              <a:rect l="l" t="t" r="r" b="b"/>
              <a:pathLst>
                <a:path w="453390" h="703579">
                  <a:moveTo>
                    <a:pt x="452823" y="0"/>
                  </a:moveTo>
                  <a:lnTo>
                    <a:pt x="0" y="268023"/>
                  </a:lnTo>
                  <a:lnTo>
                    <a:pt x="0" y="703287"/>
                  </a:lnTo>
                  <a:lnTo>
                    <a:pt x="452823" y="435274"/>
                  </a:lnTo>
                  <a:lnTo>
                    <a:pt x="452823" y="0"/>
                  </a:lnTo>
                  <a:close/>
                </a:path>
              </a:pathLst>
            </a:custGeom>
            <a:solidFill>
              <a:srgbClr val="C78853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420498" y="6716138"/>
              <a:ext cx="453390" cy="703580"/>
            </a:xfrm>
            <a:custGeom>
              <a:avLst/>
              <a:gdLst/>
              <a:ahLst/>
              <a:cxnLst/>
              <a:rect l="l" t="t" r="r" b="b"/>
              <a:pathLst>
                <a:path w="453390" h="703579">
                  <a:moveTo>
                    <a:pt x="0" y="268023"/>
                  </a:moveTo>
                  <a:lnTo>
                    <a:pt x="452823" y="0"/>
                  </a:lnTo>
                  <a:lnTo>
                    <a:pt x="452823" y="435274"/>
                  </a:lnTo>
                  <a:lnTo>
                    <a:pt x="0" y="703287"/>
                  </a:lnTo>
                  <a:lnTo>
                    <a:pt x="0" y="268023"/>
                  </a:lnTo>
                  <a:close/>
                </a:path>
              </a:pathLst>
            </a:custGeom>
            <a:ln w="19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39758" y="6553942"/>
              <a:ext cx="550545" cy="321310"/>
            </a:xfrm>
            <a:custGeom>
              <a:avLst/>
              <a:gdLst/>
              <a:ahLst/>
              <a:cxnLst/>
              <a:rect l="l" t="t" r="r" b="b"/>
              <a:pathLst>
                <a:path w="550545" h="321309">
                  <a:moveTo>
                    <a:pt x="464226" y="0"/>
                  </a:moveTo>
                  <a:lnTo>
                    <a:pt x="0" y="268023"/>
                  </a:lnTo>
                  <a:lnTo>
                    <a:pt x="91808" y="321026"/>
                  </a:lnTo>
                  <a:lnTo>
                    <a:pt x="550077" y="50815"/>
                  </a:lnTo>
                  <a:lnTo>
                    <a:pt x="464226" y="0"/>
                  </a:lnTo>
                  <a:close/>
                </a:path>
              </a:pathLst>
            </a:custGeom>
            <a:solidFill>
              <a:srgbClr val="F4DBBB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139750" y="6821976"/>
              <a:ext cx="222250" cy="511809"/>
            </a:xfrm>
            <a:custGeom>
              <a:avLst/>
              <a:gdLst/>
              <a:ahLst/>
              <a:cxnLst/>
              <a:rect l="l" t="t" r="r" b="b"/>
              <a:pathLst>
                <a:path w="222250" h="511809">
                  <a:moveTo>
                    <a:pt x="91808" y="52997"/>
                  </a:moveTo>
                  <a:lnTo>
                    <a:pt x="0" y="0"/>
                  </a:lnTo>
                  <a:lnTo>
                    <a:pt x="0" y="114706"/>
                  </a:lnTo>
                  <a:lnTo>
                    <a:pt x="91808" y="170497"/>
                  </a:lnTo>
                  <a:lnTo>
                    <a:pt x="91808" y="52997"/>
                  </a:lnTo>
                  <a:close/>
                </a:path>
                <a:path w="222250" h="511809">
                  <a:moveTo>
                    <a:pt x="221945" y="394030"/>
                  </a:moveTo>
                  <a:lnTo>
                    <a:pt x="91808" y="318592"/>
                  </a:lnTo>
                  <a:lnTo>
                    <a:pt x="91808" y="433285"/>
                  </a:lnTo>
                  <a:lnTo>
                    <a:pt x="221945" y="511530"/>
                  </a:lnTo>
                  <a:lnTo>
                    <a:pt x="221945" y="394030"/>
                  </a:lnTo>
                  <a:close/>
                </a:path>
              </a:pathLst>
            </a:custGeom>
            <a:solidFill>
              <a:srgbClr val="EECCAD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582322" y="6962099"/>
              <a:ext cx="137795" cy="132080"/>
            </a:xfrm>
            <a:custGeom>
              <a:avLst/>
              <a:gdLst/>
              <a:ahLst/>
              <a:cxnLst/>
              <a:rect l="l" t="t" r="r" b="b"/>
              <a:pathLst>
                <a:path w="137795" h="132079">
                  <a:moveTo>
                    <a:pt x="0" y="131629"/>
                  </a:moveTo>
                  <a:lnTo>
                    <a:pt x="77777" y="0"/>
                  </a:lnTo>
                  <a:lnTo>
                    <a:pt x="137681" y="63474"/>
                  </a:lnTo>
                </a:path>
              </a:pathLst>
            </a:custGeom>
            <a:ln w="19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660102" y="6962095"/>
              <a:ext cx="0" cy="187960"/>
            </a:xfrm>
            <a:custGeom>
              <a:avLst/>
              <a:gdLst/>
              <a:ahLst/>
              <a:cxnLst/>
              <a:rect l="l" t="t" r="r" b="b"/>
              <a:pathLst>
                <a:path h="187959">
                  <a:moveTo>
                    <a:pt x="0" y="0"/>
                  </a:moveTo>
                  <a:lnTo>
                    <a:pt x="0" y="187722"/>
                  </a:lnTo>
                </a:path>
              </a:pathLst>
            </a:custGeom>
            <a:ln w="19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06520" y="7027906"/>
              <a:ext cx="100965" cy="58419"/>
            </a:xfrm>
            <a:custGeom>
              <a:avLst/>
              <a:gdLst/>
              <a:ahLst/>
              <a:cxnLst/>
              <a:rect l="l" t="t" r="r" b="b"/>
              <a:pathLst>
                <a:path w="100965" h="58420">
                  <a:moveTo>
                    <a:pt x="0" y="0"/>
                  </a:moveTo>
                  <a:lnTo>
                    <a:pt x="100510" y="58029"/>
                  </a:lnTo>
                </a:path>
              </a:pathLst>
            </a:custGeom>
            <a:ln w="19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06520" y="7064708"/>
              <a:ext cx="100965" cy="58419"/>
            </a:xfrm>
            <a:custGeom>
              <a:avLst/>
              <a:gdLst/>
              <a:ahLst/>
              <a:cxnLst/>
              <a:rect l="l" t="t" r="r" b="b"/>
              <a:pathLst>
                <a:path w="100965" h="58420">
                  <a:moveTo>
                    <a:pt x="0" y="0"/>
                  </a:moveTo>
                  <a:lnTo>
                    <a:pt x="100510" y="58029"/>
                  </a:lnTo>
                </a:path>
              </a:pathLst>
            </a:custGeom>
            <a:ln w="19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6520" y="7101509"/>
              <a:ext cx="100965" cy="58419"/>
            </a:xfrm>
            <a:custGeom>
              <a:avLst/>
              <a:gdLst/>
              <a:ahLst/>
              <a:cxnLst/>
              <a:rect l="l" t="t" r="r" b="b"/>
              <a:pathLst>
                <a:path w="100965" h="58420">
                  <a:moveTo>
                    <a:pt x="0" y="0"/>
                  </a:moveTo>
                  <a:lnTo>
                    <a:pt x="100510" y="58029"/>
                  </a:lnTo>
                </a:path>
              </a:pathLst>
            </a:custGeom>
            <a:ln w="19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107911" y="7455100"/>
            <a:ext cx="614045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160" dirty="0">
                <a:latin typeface="宋体" panose="02010600030101010101" pitchFamily="2" charset="-122"/>
                <a:cs typeface="宋体" panose="02010600030101010101" pitchFamily="2" charset="-122"/>
              </a:rPr>
              <a:t>发 布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119181" y="6851584"/>
            <a:ext cx="900430" cy="442595"/>
            <a:chOff x="8119181" y="6851584"/>
            <a:chExt cx="900430" cy="442595"/>
          </a:xfrm>
        </p:grpSpPr>
        <p:sp>
          <p:nvSpPr>
            <p:cNvPr id="42" name="object 42"/>
            <p:cNvSpPr/>
            <p:nvPr/>
          </p:nvSpPr>
          <p:spPr>
            <a:xfrm>
              <a:off x="8119173" y="6945877"/>
              <a:ext cx="900430" cy="348615"/>
            </a:xfrm>
            <a:custGeom>
              <a:avLst/>
              <a:gdLst/>
              <a:ahLst/>
              <a:cxnLst/>
              <a:rect l="l" t="t" r="r" b="b"/>
              <a:pathLst>
                <a:path w="900429" h="348615">
                  <a:moveTo>
                    <a:pt x="899896" y="115900"/>
                  </a:moveTo>
                  <a:lnTo>
                    <a:pt x="188188" y="115900"/>
                  </a:lnTo>
                  <a:lnTo>
                    <a:pt x="188188" y="0"/>
                  </a:lnTo>
                  <a:lnTo>
                    <a:pt x="0" y="174066"/>
                  </a:lnTo>
                  <a:lnTo>
                    <a:pt x="188188" y="348145"/>
                  </a:lnTo>
                  <a:lnTo>
                    <a:pt x="188188" y="232244"/>
                  </a:lnTo>
                  <a:lnTo>
                    <a:pt x="899896" y="232244"/>
                  </a:lnTo>
                  <a:lnTo>
                    <a:pt x="899896" y="115900"/>
                  </a:lnTo>
                  <a:close/>
                </a:path>
              </a:pathLst>
            </a:custGeom>
            <a:solidFill>
              <a:srgbClr val="4682D9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438010" y="6864468"/>
              <a:ext cx="142240" cy="89535"/>
            </a:xfrm>
            <a:custGeom>
              <a:avLst/>
              <a:gdLst/>
              <a:ahLst/>
              <a:cxnLst/>
              <a:rect l="l" t="t" r="r" b="b"/>
              <a:pathLst>
                <a:path w="142240" h="89534">
                  <a:moveTo>
                    <a:pt x="0" y="36836"/>
                  </a:moveTo>
                  <a:lnTo>
                    <a:pt x="52417" y="89264"/>
                  </a:lnTo>
                  <a:lnTo>
                    <a:pt x="141681" y="0"/>
                  </a:lnTo>
                </a:path>
              </a:pathLst>
            </a:custGeom>
            <a:ln w="25768">
              <a:solidFill>
                <a:srgbClr val="21B57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8634983" y="6776968"/>
            <a:ext cx="368300" cy="235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通</a:t>
            </a:r>
            <a:r>
              <a:rPr sz="1350" spc="-50" dirty="0">
                <a:latin typeface="宋体" panose="02010600030101010101" pitchFamily="2" charset="-122"/>
                <a:cs typeface="宋体" panose="02010600030101010101" pitchFamily="2" charset="-122"/>
              </a:rPr>
              <a:t>过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93313" y="3008900"/>
            <a:ext cx="1293495" cy="539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35"/>
              </a:spcBef>
            </a:pPr>
            <a:r>
              <a:rPr sz="2000" dirty="0">
                <a:latin typeface="宋体" panose="02010600030101010101" pitchFamily="2" charset="-122"/>
                <a:cs typeface="宋体" panose="02010600030101010101" pitchFamily="2" charset="-122"/>
              </a:rPr>
              <a:t>测试经</a:t>
            </a:r>
            <a:r>
              <a:rPr sz="200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610"/>
              </a:lnSpc>
            </a:pPr>
            <a:r>
              <a:rPr sz="1350" spc="55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2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190" dirty="0">
                <a:latin typeface="宋体" panose="02010600030101010101" pitchFamily="2" charset="-122"/>
                <a:cs typeface="宋体" panose="02010600030101010101" pitchFamily="2" charset="-122"/>
              </a:rPr>
              <a:t>Owner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94846" y="2635416"/>
            <a:ext cx="747447" cy="910281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4441774" y="6863501"/>
            <a:ext cx="142367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15" dirty="0">
                <a:latin typeface="宋体" panose="02010600030101010101" pitchFamily="2" charset="-122"/>
                <a:cs typeface="宋体" panose="02010600030101010101" pitchFamily="2" charset="-122"/>
              </a:rPr>
              <a:t>测试报告</a:t>
            </a:r>
            <a:endParaRPr sz="2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3206203" y="6538073"/>
            <a:ext cx="1046480" cy="1163955"/>
            <a:chOff x="13206203" y="6538073"/>
            <a:chExt cx="1046480" cy="1163955"/>
          </a:xfrm>
        </p:grpSpPr>
        <p:sp>
          <p:nvSpPr>
            <p:cNvPr id="49" name="object 49"/>
            <p:cNvSpPr/>
            <p:nvPr/>
          </p:nvSpPr>
          <p:spPr>
            <a:xfrm>
              <a:off x="13225736" y="6557606"/>
              <a:ext cx="1007744" cy="1125220"/>
            </a:xfrm>
            <a:custGeom>
              <a:avLst/>
              <a:gdLst/>
              <a:ahLst/>
              <a:cxnLst/>
              <a:rect l="l" t="t" r="r" b="b"/>
              <a:pathLst>
                <a:path w="1007744" h="1125220">
                  <a:moveTo>
                    <a:pt x="1007142" y="0"/>
                  </a:moveTo>
                  <a:lnTo>
                    <a:pt x="0" y="0"/>
                  </a:lnTo>
                  <a:lnTo>
                    <a:pt x="0" y="1124667"/>
                  </a:lnTo>
                  <a:lnTo>
                    <a:pt x="687926" y="1124667"/>
                  </a:lnTo>
                  <a:lnTo>
                    <a:pt x="1007142" y="805451"/>
                  </a:lnTo>
                  <a:lnTo>
                    <a:pt x="10071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3225736" y="6557606"/>
              <a:ext cx="1007744" cy="1125220"/>
            </a:xfrm>
            <a:custGeom>
              <a:avLst/>
              <a:gdLst/>
              <a:ahLst/>
              <a:cxnLst/>
              <a:rect l="l" t="t" r="r" b="b"/>
              <a:pathLst>
                <a:path w="1007744" h="1125220">
                  <a:moveTo>
                    <a:pt x="1007142" y="0"/>
                  </a:moveTo>
                  <a:lnTo>
                    <a:pt x="0" y="0"/>
                  </a:lnTo>
                  <a:lnTo>
                    <a:pt x="0" y="1124667"/>
                  </a:lnTo>
                  <a:lnTo>
                    <a:pt x="687926" y="1124667"/>
                  </a:lnTo>
                  <a:lnTo>
                    <a:pt x="1007142" y="805451"/>
                  </a:lnTo>
                  <a:lnTo>
                    <a:pt x="1007142" y="0"/>
                  </a:lnTo>
                  <a:close/>
                </a:path>
              </a:pathLst>
            </a:custGeom>
            <a:ln w="3906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3486981" y="6873655"/>
              <a:ext cx="485140" cy="0"/>
            </a:xfrm>
            <a:custGeom>
              <a:avLst/>
              <a:gdLst/>
              <a:ahLst/>
              <a:cxnLst/>
              <a:rect l="l" t="t" r="r" b="b"/>
              <a:pathLst>
                <a:path w="485140">
                  <a:moveTo>
                    <a:pt x="484707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3486981" y="6873655"/>
              <a:ext cx="485140" cy="0"/>
            </a:xfrm>
            <a:custGeom>
              <a:avLst/>
              <a:gdLst/>
              <a:ahLst/>
              <a:cxnLst/>
              <a:rect l="l" t="t" r="r" b="b"/>
              <a:pathLst>
                <a:path w="485140">
                  <a:moveTo>
                    <a:pt x="0" y="0"/>
                  </a:moveTo>
                  <a:lnTo>
                    <a:pt x="484707" y="0"/>
                  </a:lnTo>
                </a:path>
              </a:pathLst>
            </a:custGeom>
            <a:ln w="3906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3486981" y="7119935"/>
              <a:ext cx="485140" cy="0"/>
            </a:xfrm>
            <a:custGeom>
              <a:avLst/>
              <a:gdLst/>
              <a:ahLst/>
              <a:cxnLst/>
              <a:rect l="l" t="t" r="r" b="b"/>
              <a:pathLst>
                <a:path w="485140">
                  <a:moveTo>
                    <a:pt x="484707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3486981" y="7119935"/>
              <a:ext cx="485140" cy="0"/>
            </a:xfrm>
            <a:custGeom>
              <a:avLst/>
              <a:gdLst/>
              <a:ahLst/>
              <a:cxnLst/>
              <a:rect l="l" t="t" r="r" b="b"/>
              <a:pathLst>
                <a:path w="485140">
                  <a:moveTo>
                    <a:pt x="0" y="0"/>
                  </a:moveTo>
                  <a:lnTo>
                    <a:pt x="484707" y="0"/>
                  </a:lnTo>
                </a:path>
              </a:pathLst>
            </a:custGeom>
            <a:ln w="3906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3486981" y="7366196"/>
              <a:ext cx="297815" cy="0"/>
            </a:xfrm>
            <a:custGeom>
              <a:avLst/>
              <a:gdLst/>
              <a:ahLst/>
              <a:cxnLst/>
              <a:rect l="l" t="t" r="r" b="b"/>
              <a:pathLst>
                <a:path w="297815">
                  <a:moveTo>
                    <a:pt x="29762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3486981" y="7366196"/>
              <a:ext cx="297815" cy="0"/>
            </a:xfrm>
            <a:custGeom>
              <a:avLst/>
              <a:gdLst/>
              <a:ahLst/>
              <a:cxnLst/>
              <a:rect l="l" t="t" r="r" b="b"/>
              <a:pathLst>
                <a:path w="297815">
                  <a:moveTo>
                    <a:pt x="0" y="0"/>
                  </a:moveTo>
                  <a:lnTo>
                    <a:pt x="297624" y="0"/>
                  </a:lnTo>
                </a:path>
              </a:pathLst>
            </a:custGeom>
            <a:ln w="3906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3913663" y="7363057"/>
              <a:ext cx="319405" cy="319405"/>
            </a:xfrm>
            <a:custGeom>
              <a:avLst/>
              <a:gdLst/>
              <a:ahLst/>
              <a:cxnLst/>
              <a:rect l="l" t="t" r="r" b="b"/>
              <a:pathLst>
                <a:path w="319405" h="319404">
                  <a:moveTo>
                    <a:pt x="319215" y="0"/>
                  </a:moveTo>
                  <a:lnTo>
                    <a:pt x="0" y="0"/>
                  </a:lnTo>
                  <a:lnTo>
                    <a:pt x="0" y="319215"/>
                  </a:lnTo>
                  <a:lnTo>
                    <a:pt x="319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3913663" y="7363057"/>
              <a:ext cx="319405" cy="319405"/>
            </a:xfrm>
            <a:custGeom>
              <a:avLst/>
              <a:gdLst/>
              <a:ahLst/>
              <a:cxnLst/>
              <a:rect l="l" t="t" r="r" b="b"/>
              <a:pathLst>
                <a:path w="319405" h="319404">
                  <a:moveTo>
                    <a:pt x="319215" y="0"/>
                  </a:moveTo>
                  <a:lnTo>
                    <a:pt x="0" y="319215"/>
                  </a:lnTo>
                  <a:lnTo>
                    <a:pt x="0" y="0"/>
                  </a:lnTo>
                  <a:lnTo>
                    <a:pt x="319215" y="0"/>
                  </a:lnTo>
                  <a:close/>
                </a:path>
              </a:pathLst>
            </a:custGeom>
            <a:ln w="3906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/>
          <p:nvPr/>
        </p:nvSpPr>
        <p:spPr>
          <a:xfrm>
            <a:off x="12092705" y="6869616"/>
            <a:ext cx="535305" cy="436245"/>
          </a:xfrm>
          <a:custGeom>
            <a:avLst/>
            <a:gdLst/>
            <a:ahLst/>
            <a:cxnLst/>
            <a:rect l="l" t="t" r="r" b="b"/>
            <a:pathLst>
              <a:path w="535304" h="436245">
                <a:moveTo>
                  <a:pt x="267533" y="0"/>
                </a:moveTo>
                <a:lnTo>
                  <a:pt x="228196" y="14700"/>
                </a:lnTo>
                <a:lnTo>
                  <a:pt x="217045" y="44159"/>
                </a:lnTo>
                <a:lnTo>
                  <a:pt x="220087" y="60398"/>
                </a:lnTo>
                <a:lnTo>
                  <a:pt x="243845" y="121632"/>
                </a:lnTo>
                <a:lnTo>
                  <a:pt x="43726" y="121632"/>
                </a:lnTo>
                <a:lnTo>
                  <a:pt x="26707" y="125067"/>
                </a:lnTo>
                <a:lnTo>
                  <a:pt x="12808" y="134437"/>
                </a:lnTo>
                <a:lnTo>
                  <a:pt x="3436" y="148335"/>
                </a:lnTo>
                <a:lnTo>
                  <a:pt x="0" y="165358"/>
                </a:lnTo>
                <a:lnTo>
                  <a:pt x="3436" y="182377"/>
                </a:lnTo>
                <a:lnTo>
                  <a:pt x="12808" y="196276"/>
                </a:lnTo>
                <a:lnTo>
                  <a:pt x="26707" y="205648"/>
                </a:lnTo>
                <a:lnTo>
                  <a:pt x="43726" y="209085"/>
                </a:lnTo>
                <a:lnTo>
                  <a:pt x="131671" y="209085"/>
                </a:lnTo>
                <a:lnTo>
                  <a:pt x="168874" y="362975"/>
                </a:lnTo>
                <a:lnTo>
                  <a:pt x="182671" y="392661"/>
                </a:lnTo>
                <a:lnTo>
                  <a:pt x="204694" y="415797"/>
                </a:lnTo>
                <a:lnTo>
                  <a:pt x="232887" y="430822"/>
                </a:lnTo>
                <a:lnTo>
                  <a:pt x="265196" y="436177"/>
                </a:lnTo>
                <a:lnTo>
                  <a:pt x="280818" y="436177"/>
                </a:lnTo>
                <a:lnTo>
                  <a:pt x="327370" y="434508"/>
                </a:lnTo>
                <a:lnTo>
                  <a:pt x="373620" y="429532"/>
                </a:lnTo>
                <a:lnTo>
                  <a:pt x="419405" y="421295"/>
                </a:lnTo>
                <a:lnTo>
                  <a:pt x="464561" y="409843"/>
                </a:lnTo>
                <a:lnTo>
                  <a:pt x="535062" y="409843"/>
                </a:lnTo>
                <a:lnTo>
                  <a:pt x="535062" y="141328"/>
                </a:lnTo>
                <a:lnTo>
                  <a:pt x="435787" y="141328"/>
                </a:lnTo>
                <a:lnTo>
                  <a:pt x="435871" y="143296"/>
                </a:lnTo>
                <a:lnTo>
                  <a:pt x="435787" y="142720"/>
                </a:lnTo>
                <a:lnTo>
                  <a:pt x="291750" y="11258"/>
                </a:lnTo>
                <a:lnTo>
                  <a:pt x="280369" y="3715"/>
                </a:lnTo>
                <a:lnTo>
                  <a:pt x="267533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5401700" y="5718416"/>
            <a:ext cx="54229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latin typeface="宋体" panose="02010600030101010101" pitchFamily="2" charset="-122"/>
                <a:cs typeface="宋体" panose="02010600030101010101" pitchFamily="2" charset="-122"/>
              </a:rPr>
              <a:t>完</a:t>
            </a:r>
            <a:r>
              <a:rPr sz="2000" spc="-50" dirty="0">
                <a:latin typeface="宋体" panose="02010600030101010101" pitchFamily="2" charset="-122"/>
                <a:cs typeface="宋体" panose="02010600030101010101" pitchFamily="2" charset="-122"/>
              </a:rPr>
              <a:t>成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5015280" y="5810739"/>
            <a:ext cx="276860" cy="174625"/>
          </a:xfrm>
          <a:custGeom>
            <a:avLst/>
            <a:gdLst/>
            <a:ahLst/>
            <a:cxnLst/>
            <a:rect l="l" t="t" r="r" b="b"/>
            <a:pathLst>
              <a:path w="276859" h="174625">
                <a:moveTo>
                  <a:pt x="0" y="71934"/>
                </a:moveTo>
                <a:lnTo>
                  <a:pt x="102373" y="174308"/>
                </a:lnTo>
                <a:lnTo>
                  <a:pt x="276693" y="0"/>
                </a:lnTo>
              </a:path>
            </a:pathLst>
          </a:custGeom>
          <a:ln w="50312">
            <a:solidFill>
              <a:srgbClr val="21B5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44</a:t>
            </a:r>
            <a:endParaRPr spc="16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7171" y="2947826"/>
            <a:ext cx="2070735" cy="629920"/>
          </a:xfrm>
          <a:custGeom>
            <a:avLst/>
            <a:gdLst/>
            <a:ahLst/>
            <a:cxnLst/>
            <a:rect l="l" t="t" r="r" b="b"/>
            <a:pathLst>
              <a:path w="2070734" h="629920">
                <a:moveTo>
                  <a:pt x="2032587" y="629739"/>
                </a:moveTo>
                <a:lnTo>
                  <a:pt x="38009" y="629739"/>
                </a:lnTo>
                <a:lnTo>
                  <a:pt x="23213" y="626753"/>
                </a:lnTo>
                <a:lnTo>
                  <a:pt x="11131" y="618608"/>
                </a:lnTo>
                <a:lnTo>
                  <a:pt x="2986" y="606526"/>
                </a:lnTo>
                <a:lnTo>
                  <a:pt x="0" y="591730"/>
                </a:lnTo>
                <a:lnTo>
                  <a:pt x="0" y="38009"/>
                </a:lnTo>
                <a:lnTo>
                  <a:pt x="2986" y="23213"/>
                </a:lnTo>
                <a:lnTo>
                  <a:pt x="11131" y="11131"/>
                </a:lnTo>
                <a:lnTo>
                  <a:pt x="23213" y="2986"/>
                </a:lnTo>
                <a:lnTo>
                  <a:pt x="38009" y="0"/>
                </a:lnTo>
                <a:lnTo>
                  <a:pt x="2032587" y="0"/>
                </a:lnTo>
                <a:lnTo>
                  <a:pt x="2047383" y="2986"/>
                </a:lnTo>
                <a:lnTo>
                  <a:pt x="2059464" y="11131"/>
                </a:lnTo>
                <a:lnTo>
                  <a:pt x="2067609" y="23213"/>
                </a:lnTo>
                <a:lnTo>
                  <a:pt x="2070596" y="38009"/>
                </a:lnTo>
                <a:lnTo>
                  <a:pt x="2070596" y="591730"/>
                </a:lnTo>
                <a:lnTo>
                  <a:pt x="2067609" y="606526"/>
                </a:lnTo>
                <a:lnTo>
                  <a:pt x="2059464" y="618608"/>
                </a:lnTo>
                <a:lnTo>
                  <a:pt x="2047383" y="626753"/>
                </a:lnTo>
                <a:lnTo>
                  <a:pt x="2032587" y="629739"/>
                </a:lnTo>
                <a:close/>
              </a:path>
            </a:pathLst>
          </a:custGeom>
          <a:ln w="30355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762004" y="3065228"/>
            <a:ext cx="868680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20" dirty="0">
                <a:latin typeface="宋体" panose="02010600030101010101" pitchFamily="2" charset="-122"/>
                <a:cs typeface="宋体" panose="02010600030101010101" pitchFamily="2" charset="-122"/>
              </a:rPr>
              <a:t>测试单</a:t>
            </a:r>
            <a:endParaRPr sz="2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67835" y="4131633"/>
            <a:ext cx="731520" cy="1178560"/>
            <a:chOff x="4967835" y="4131633"/>
            <a:chExt cx="731520" cy="1178560"/>
          </a:xfrm>
        </p:grpSpPr>
        <p:sp>
          <p:nvSpPr>
            <p:cNvPr id="5" name="object 5"/>
            <p:cNvSpPr/>
            <p:nvPr/>
          </p:nvSpPr>
          <p:spPr>
            <a:xfrm>
              <a:off x="5132865" y="4131633"/>
              <a:ext cx="401955" cy="861694"/>
            </a:xfrm>
            <a:custGeom>
              <a:avLst/>
              <a:gdLst/>
              <a:ahLst/>
              <a:cxnLst/>
              <a:rect l="l" t="t" r="r" b="b"/>
              <a:pathLst>
                <a:path w="401954" h="861695">
                  <a:moveTo>
                    <a:pt x="0" y="861680"/>
                  </a:moveTo>
                  <a:lnTo>
                    <a:pt x="401422" y="861680"/>
                  </a:lnTo>
                  <a:lnTo>
                    <a:pt x="401422" y="0"/>
                  </a:lnTo>
                  <a:lnTo>
                    <a:pt x="0" y="0"/>
                  </a:lnTo>
                  <a:lnTo>
                    <a:pt x="0" y="86168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67835" y="4944272"/>
              <a:ext cx="731520" cy="365760"/>
            </a:xfrm>
            <a:custGeom>
              <a:avLst/>
              <a:gdLst/>
              <a:ahLst/>
              <a:cxnLst/>
              <a:rect l="l" t="t" r="r" b="b"/>
              <a:pathLst>
                <a:path w="731520" h="365760">
                  <a:moveTo>
                    <a:pt x="731496" y="0"/>
                  </a:moveTo>
                  <a:lnTo>
                    <a:pt x="0" y="0"/>
                  </a:lnTo>
                  <a:lnTo>
                    <a:pt x="365737" y="365653"/>
                  </a:lnTo>
                  <a:lnTo>
                    <a:pt x="731496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1515244" y="3758830"/>
            <a:ext cx="331470" cy="208915"/>
          </a:xfrm>
          <a:custGeom>
            <a:avLst/>
            <a:gdLst/>
            <a:ahLst/>
            <a:cxnLst/>
            <a:rect l="l" t="t" r="r" b="b"/>
            <a:pathLst>
              <a:path w="331470" h="208914">
                <a:moveTo>
                  <a:pt x="0" y="86091"/>
                </a:moveTo>
                <a:lnTo>
                  <a:pt x="122509" y="208611"/>
                </a:lnTo>
                <a:lnTo>
                  <a:pt x="331120" y="0"/>
                </a:lnTo>
              </a:path>
            </a:pathLst>
          </a:custGeom>
          <a:ln w="60218">
            <a:solidFill>
              <a:srgbClr val="21B57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9658370" y="3160188"/>
            <a:ext cx="2101215" cy="3658235"/>
            <a:chOff x="9658370" y="3160188"/>
            <a:chExt cx="2101215" cy="3658235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427214" y="3160188"/>
              <a:ext cx="191888" cy="2050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022467" y="3560124"/>
              <a:ext cx="0" cy="3202305"/>
            </a:xfrm>
            <a:custGeom>
              <a:avLst/>
              <a:gdLst/>
              <a:ahLst/>
              <a:cxnLst/>
              <a:rect l="l" t="t" r="r" b="b"/>
              <a:pathLst>
                <a:path h="3202304">
                  <a:moveTo>
                    <a:pt x="0" y="3201818"/>
                  </a:moveTo>
                  <a:lnTo>
                    <a:pt x="0" y="0"/>
                  </a:lnTo>
                </a:path>
              </a:pathLst>
            </a:custGeom>
            <a:ln w="52668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63065" y="6699565"/>
              <a:ext cx="118802" cy="1188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63065" y="3503675"/>
              <a:ext cx="118802" cy="1188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325970" y="3746143"/>
              <a:ext cx="234315" cy="234315"/>
            </a:xfrm>
            <a:custGeom>
              <a:avLst/>
              <a:gdLst/>
              <a:ahLst/>
              <a:cxnLst/>
              <a:rect l="l" t="t" r="r" b="b"/>
              <a:pathLst>
                <a:path w="234315" h="234314">
                  <a:moveTo>
                    <a:pt x="0" y="0"/>
                  </a:moveTo>
                  <a:lnTo>
                    <a:pt x="234003" y="233992"/>
                  </a:lnTo>
                </a:path>
              </a:pathLst>
            </a:custGeom>
            <a:ln w="6021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325966" y="3746143"/>
              <a:ext cx="234315" cy="234315"/>
            </a:xfrm>
            <a:custGeom>
              <a:avLst/>
              <a:gdLst/>
              <a:ahLst/>
              <a:cxnLst/>
              <a:rect l="l" t="t" r="r" b="b"/>
              <a:pathLst>
                <a:path w="234315" h="234314">
                  <a:moveTo>
                    <a:pt x="234003" y="0"/>
                  </a:moveTo>
                  <a:lnTo>
                    <a:pt x="0" y="233992"/>
                  </a:lnTo>
                </a:path>
              </a:pathLst>
            </a:custGeom>
            <a:ln w="6021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442969" y="4163547"/>
              <a:ext cx="0" cy="1184910"/>
            </a:xfrm>
            <a:custGeom>
              <a:avLst/>
              <a:gdLst/>
              <a:ahLst/>
              <a:cxnLst/>
              <a:rect l="l" t="t" r="r" b="b"/>
              <a:pathLst>
                <a:path h="1184910">
                  <a:moveTo>
                    <a:pt x="0" y="0"/>
                  </a:moveTo>
                  <a:lnTo>
                    <a:pt x="0" y="1184393"/>
                  </a:lnTo>
                </a:path>
              </a:pathLst>
            </a:custGeom>
            <a:ln w="52658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3580" y="4107122"/>
              <a:ext cx="118781" cy="11878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364202" y="5324895"/>
              <a:ext cx="158115" cy="136525"/>
            </a:xfrm>
            <a:custGeom>
              <a:avLst/>
              <a:gdLst/>
              <a:ahLst/>
              <a:cxnLst/>
              <a:rect l="l" t="t" r="r" b="b"/>
              <a:pathLst>
                <a:path w="158115" h="136525">
                  <a:moveTo>
                    <a:pt x="157534" y="0"/>
                  </a:moveTo>
                  <a:lnTo>
                    <a:pt x="0" y="0"/>
                  </a:lnTo>
                  <a:lnTo>
                    <a:pt x="78761" y="136404"/>
                  </a:lnTo>
                  <a:lnTo>
                    <a:pt x="157534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80804" y="4163547"/>
              <a:ext cx="0" cy="1184910"/>
            </a:xfrm>
            <a:custGeom>
              <a:avLst/>
              <a:gdLst/>
              <a:ahLst/>
              <a:cxnLst/>
              <a:rect l="l" t="t" r="r" b="b"/>
              <a:pathLst>
                <a:path h="1184910">
                  <a:moveTo>
                    <a:pt x="0" y="0"/>
                  </a:moveTo>
                  <a:lnTo>
                    <a:pt x="0" y="1184393"/>
                  </a:lnTo>
                </a:path>
              </a:pathLst>
            </a:custGeom>
            <a:ln w="52658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1414" y="4107122"/>
              <a:ext cx="118781" cy="11878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602037" y="5324895"/>
              <a:ext cx="158115" cy="136525"/>
            </a:xfrm>
            <a:custGeom>
              <a:avLst/>
              <a:gdLst/>
              <a:ahLst/>
              <a:cxnLst/>
              <a:rect l="l" t="t" r="r" b="b"/>
              <a:pathLst>
                <a:path w="158115" h="136525">
                  <a:moveTo>
                    <a:pt x="157534" y="0"/>
                  </a:moveTo>
                  <a:lnTo>
                    <a:pt x="0" y="0"/>
                  </a:lnTo>
                  <a:lnTo>
                    <a:pt x="78761" y="136404"/>
                  </a:lnTo>
                  <a:lnTo>
                    <a:pt x="157534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673610" y="5619068"/>
              <a:ext cx="1102360" cy="473709"/>
            </a:xfrm>
            <a:custGeom>
              <a:avLst/>
              <a:gdLst/>
              <a:ahLst/>
              <a:cxnLst/>
              <a:rect l="l" t="t" r="r" b="b"/>
              <a:pathLst>
                <a:path w="1102359" h="473710">
                  <a:moveTo>
                    <a:pt x="1065632" y="473503"/>
                  </a:moveTo>
                  <a:lnTo>
                    <a:pt x="36700" y="473503"/>
                  </a:lnTo>
                  <a:lnTo>
                    <a:pt x="22418" y="470621"/>
                  </a:lnTo>
                  <a:lnTo>
                    <a:pt x="10752" y="462760"/>
                  </a:lnTo>
                  <a:lnTo>
                    <a:pt x="2885" y="451098"/>
                  </a:lnTo>
                  <a:lnTo>
                    <a:pt x="0" y="436813"/>
                  </a:lnTo>
                  <a:lnTo>
                    <a:pt x="0" y="36689"/>
                  </a:lnTo>
                  <a:lnTo>
                    <a:pt x="2885" y="22413"/>
                  </a:lnTo>
                  <a:lnTo>
                    <a:pt x="10752" y="10750"/>
                  </a:lnTo>
                  <a:lnTo>
                    <a:pt x="22418" y="2885"/>
                  </a:lnTo>
                  <a:lnTo>
                    <a:pt x="36700" y="0"/>
                  </a:lnTo>
                  <a:lnTo>
                    <a:pt x="1065632" y="0"/>
                  </a:lnTo>
                  <a:lnTo>
                    <a:pt x="1079917" y="2885"/>
                  </a:lnTo>
                  <a:lnTo>
                    <a:pt x="1091579" y="10750"/>
                  </a:lnTo>
                  <a:lnTo>
                    <a:pt x="1099440" y="22413"/>
                  </a:lnTo>
                  <a:lnTo>
                    <a:pt x="1102322" y="36689"/>
                  </a:lnTo>
                  <a:lnTo>
                    <a:pt x="1102322" y="436813"/>
                  </a:lnTo>
                  <a:lnTo>
                    <a:pt x="1099440" y="451098"/>
                  </a:lnTo>
                  <a:lnTo>
                    <a:pt x="1091579" y="462760"/>
                  </a:lnTo>
                  <a:lnTo>
                    <a:pt x="1079917" y="470621"/>
                  </a:lnTo>
                  <a:lnTo>
                    <a:pt x="1065632" y="473503"/>
                  </a:lnTo>
                  <a:close/>
                </a:path>
              </a:pathLst>
            </a:custGeom>
            <a:ln w="30355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65072" y="5433569"/>
            <a:ext cx="1208593" cy="76262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7337613" y="6266903"/>
            <a:ext cx="1463675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dirty="0">
                <a:latin typeface="宋体" panose="02010600030101010101" pitchFamily="2" charset="-122"/>
                <a:cs typeface="宋体" panose="02010600030101010101" pitchFamily="2" charset="-122"/>
              </a:rPr>
              <a:t>开发团队</a:t>
            </a:r>
            <a:r>
              <a:rPr sz="1450" spc="-32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75" spc="262" baseline="3000" dirty="0">
                <a:latin typeface="宋体" panose="02010600030101010101" pitchFamily="2" charset="-122"/>
                <a:cs typeface="宋体" panose="02010600030101010101" pitchFamily="2" charset="-122"/>
              </a:rPr>
              <a:t>DevTeam</a:t>
            </a:r>
            <a:endParaRPr sz="1575" baseline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198384" y="7428939"/>
            <a:ext cx="1915795" cy="158115"/>
            <a:chOff x="8198384" y="7428939"/>
            <a:chExt cx="1915795" cy="158115"/>
          </a:xfrm>
        </p:grpSpPr>
        <p:sp>
          <p:nvSpPr>
            <p:cNvPr id="25" name="object 25"/>
            <p:cNvSpPr/>
            <p:nvPr/>
          </p:nvSpPr>
          <p:spPr>
            <a:xfrm>
              <a:off x="8254810" y="7507696"/>
              <a:ext cx="1745614" cy="0"/>
            </a:xfrm>
            <a:custGeom>
              <a:avLst/>
              <a:gdLst/>
              <a:ahLst/>
              <a:cxnLst/>
              <a:rect l="l" t="t" r="r" b="b"/>
              <a:pathLst>
                <a:path w="1745615">
                  <a:moveTo>
                    <a:pt x="0" y="0"/>
                  </a:moveTo>
                  <a:lnTo>
                    <a:pt x="1745548" y="0"/>
                  </a:lnTo>
                </a:path>
              </a:pathLst>
            </a:custGeom>
            <a:ln w="52658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8384" y="7448304"/>
              <a:ext cx="118792" cy="1187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977311" y="7428939"/>
              <a:ext cx="136525" cy="158115"/>
            </a:xfrm>
            <a:custGeom>
              <a:avLst/>
              <a:gdLst/>
              <a:ahLst/>
              <a:cxnLst/>
              <a:rect l="l" t="t" r="r" b="b"/>
              <a:pathLst>
                <a:path w="136525" h="158115">
                  <a:moveTo>
                    <a:pt x="0" y="0"/>
                  </a:moveTo>
                  <a:lnTo>
                    <a:pt x="0" y="157534"/>
                  </a:lnTo>
                  <a:lnTo>
                    <a:pt x="136404" y="787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0262231" y="6958442"/>
            <a:ext cx="1506855" cy="1084580"/>
            <a:chOff x="10262231" y="6958442"/>
            <a:chExt cx="1506855" cy="1084580"/>
          </a:xfrm>
        </p:grpSpPr>
        <p:sp>
          <p:nvSpPr>
            <p:cNvPr id="29" name="object 29"/>
            <p:cNvSpPr/>
            <p:nvPr/>
          </p:nvSpPr>
          <p:spPr>
            <a:xfrm>
              <a:off x="10337187" y="7033407"/>
              <a:ext cx="1431925" cy="1009650"/>
            </a:xfrm>
            <a:custGeom>
              <a:avLst/>
              <a:gdLst/>
              <a:ahLst/>
              <a:cxnLst/>
              <a:rect l="l" t="t" r="r" b="b"/>
              <a:pathLst>
                <a:path w="1431925" h="1009650">
                  <a:moveTo>
                    <a:pt x="1368618" y="0"/>
                  </a:moveTo>
                  <a:lnTo>
                    <a:pt x="62877" y="0"/>
                  </a:lnTo>
                  <a:lnTo>
                    <a:pt x="38400" y="4940"/>
                  </a:lnTo>
                  <a:lnTo>
                    <a:pt x="18414" y="18413"/>
                  </a:lnTo>
                  <a:lnTo>
                    <a:pt x="4940" y="38396"/>
                  </a:lnTo>
                  <a:lnTo>
                    <a:pt x="0" y="62867"/>
                  </a:lnTo>
                  <a:lnTo>
                    <a:pt x="0" y="946651"/>
                  </a:lnTo>
                  <a:lnTo>
                    <a:pt x="4940" y="971128"/>
                  </a:lnTo>
                  <a:lnTo>
                    <a:pt x="18414" y="991115"/>
                  </a:lnTo>
                  <a:lnTo>
                    <a:pt x="38400" y="1004589"/>
                  </a:lnTo>
                  <a:lnTo>
                    <a:pt x="62877" y="1009529"/>
                  </a:lnTo>
                  <a:lnTo>
                    <a:pt x="1368618" y="1009529"/>
                  </a:lnTo>
                  <a:lnTo>
                    <a:pt x="1393090" y="1004589"/>
                  </a:lnTo>
                  <a:lnTo>
                    <a:pt x="1413077" y="991115"/>
                  </a:lnTo>
                  <a:lnTo>
                    <a:pt x="1426553" y="971128"/>
                  </a:lnTo>
                  <a:lnTo>
                    <a:pt x="1431495" y="946651"/>
                  </a:lnTo>
                  <a:lnTo>
                    <a:pt x="1431495" y="62867"/>
                  </a:lnTo>
                  <a:lnTo>
                    <a:pt x="1426553" y="38396"/>
                  </a:lnTo>
                  <a:lnTo>
                    <a:pt x="1413077" y="18413"/>
                  </a:lnTo>
                  <a:lnTo>
                    <a:pt x="1393090" y="4940"/>
                  </a:lnTo>
                  <a:lnTo>
                    <a:pt x="1368618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276252" y="6972463"/>
              <a:ext cx="1431925" cy="256540"/>
            </a:xfrm>
            <a:custGeom>
              <a:avLst/>
              <a:gdLst/>
              <a:ahLst/>
              <a:cxnLst/>
              <a:rect l="l" t="t" r="r" b="b"/>
              <a:pathLst>
                <a:path w="1431925" h="256540">
                  <a:moveTo>
                    <a:pt x="1368618" y="0"/>
                  </a:moveTo>
                  <a:lnTo>
                    <a:pt x="62877" y="0"/>
                  </a:lnTo>
                  <a:lnTo>
                    <a:pt x="38404" y="4941"/>
                  </a:lnTo>
                  <a:lnTo>
                    <a:pt x="18418" y="18418"/>
                  </a:lnTo>
                  <a:lnTo>
                    <a:pt x="4941" y="38404"/>
                  </a:lnTo>
                  <a:lnTo>
                    <a:pt x="0" y="62877"/>
                  </a:lnTo>
                  <a:lnTo>
                    <a:pt x="0" y="255918"/>
                  </a:lnTo>
                  <a:lnTo>
                    <a:pt x="1431495" y="255918"/>
                  </a:lnTo>
                  <a:lnTo>
                    <a:pt x="1431495" y="62877"/>
                  </a:lnTo>
                  <a:lnTo>
                    <a:pt x="1426555" y="38404"/>
                  </a:lnTo>
                  <a:lnTo>
                    <a:pt x="1413081" y="18418"/>
                  </a:lnTo>
                  <a:lnTo>
                    <a:pt x="1393095" y="4941"/>
                  </a:lnTo>
                  <a:lnTo>
                    <a:pt x="1368618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276252" y="6972463"/>
              <a:ext cx="1431925" cy="256540"/>
            </a:xfrm>
            <a:custGeom>
              <a:avLst/>
              <a:gdLst/>
              <a:ahLst/>
              <a:cxnLst/>
              <a:rect l="l" t="t" r="r" b="b"/>
              <a:pathLst>
                <a:path w="1431925" h="256540">
                  <a:moveTo>
                    <a:pt x="1431495" y="62877"/>
                  </a:moveTo>
                  <a:lnTo>
                    <a:pt x="1426555" y="38404"/>
                  </a:lnTo>
                  <a:lnTo>
                    <a:pt x="1413081" y="18418"/>
                  </a:lnTo>
                  <a:lnTo>
                    <a:pt x="1393095" y="4941"/>
                  </a:lnTo>
                  <a:lnTo>
                    <a:pt x="1368618" y="0"/>
                  </a:lnTo>
                  <a:lnTo>
                    <a:pt x="62877" y="0"/>
                  </a:lnTo>
                  <a:lnTo>
                    <a:pt x="38404" y="4941"/>
                  </a:lnTo>
                  <a:lnTo>
                    <a:pt x="18418" y="18418"/>
                  </a:lnTo>
                  <a:lnTo>
                    <a:pt x="4941" y="38404"/>
                  </a:lnTo>
                  <a:lnTo>
                    <a:pt x="0" y="62877"/>
                  </a:lnTo>
                  <a:lnTo>
                    <a:pt x="0" y="255918"/>
                  </a:lnTo>
                  <a:lnTo>
                    <a:pt x="1431495" y="255918"/>
                  </a:lnTo>
                  <a:lnTo>
                    <a:pt x="1431495" y="62877"/>
                  </a:lnTo>
                  <a:close/>
                </a:path>
              </a:pathLst>
            </a:custGeom>
            <a:ln w="280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276253" y="7228377"/>
              <a:ext cx="1431925" cy="753745"/>
            </a:xfrm>
            <a:custGeom>
              <a:avLst/>
              <a:gdLst/>
              <a:ahLst/>
              <a:cxnLst/>
              <a:rect l="l" t="t" r="r" b="b"/>
              <a:pathLst>
                <a:path w="1431925" h="753745">
                  <a:moveTo>
                    <a:pt x="1431495" y="0"/>
                  </a:moveTo>
                  <a:lnTo>
                    <a:pt x="0" y="0"/>
                  </a:lnTo>
                  <a:lnTo>
                    <a:pt x="0" y="690753"/>
                  </a:lnTo>
                  <a:lnTo>
                    <a:pt x="4940" y="715226"/>
                  </a:lnTo>
                  <a:lnTo>
                    <a:pt x="18413" y="735213"/>
                  </a:lnTo>
                  <a:lnTo>
                    <a:pt x="38396" y="748689"/>
                  </a:lnTo>
                  <a:lnTo>
                    <a:pt x="62867" y="753631"/>
                  </a:lnTo>
                  <a:lnTo>
                    <a:pt x="1368618" y="753631"/>
                  </a:lnTo>
                  <a:lnTo>
                    <a:pt x="1393090" y="748689"/>
                  </a:lnTo>
                  <a:lnTo>
                    <a:pt x="1413077" y="735213"/>
                  </a:lnTo>
                  <a:lnTo>
                    <a:pt x="1426553" y="715226"/>
                  </a:lnTo>
                  <a:lnTo>
                    <a:pt x="1431495" y="690753"/>
                  </a:lnTo>
                  <a:lnTo>
                    <a:pt x="1431495" y="0"/>
                  </a:lnTo>
                  <a:close/>
                </a:path>
              </a:pathLst>
            </a:custGeom>
            <a:solidFill>
              <a:srgbClr val="F4F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276253" y="7228377"/>
              <a:ext cx="1431925" cy="753745"/>
            </a:xfrm>
            <a:custGeom>
              <a:avLst/>
              <a:gdLst/>
              <a:ahLst/>
              <a:cxnLst/>
              <a:rect l="l" t="t" r="r" b="b"/>
              <a:pathLst>
                <a:path w="1431925" h="753745">
                  <a:moveTo>
                    <a:pt x="0" y="0"/>
                  </a:moveTo>
                  <a:lnTo>
                    <a:pt x="0" y="690753"/>
                  </a:lnTo>
                  <a:lnTo>
                    <a:pt x="4940" y="715226"/>
                  </a:lnTo>
                  <a:lnTo>
                    <a:pt x="18413" y="735213"/>
                  </a:lnTo>
                  <a:lnTo>
                    <a:pt x="38396" y="748689"/>
                  </a:lnTo>
                  <a:lnTo>
                    <a:pt x="62867" y="753631"/>
                  </a:lnTo>
                  <a:lnTo>
                    <a:pt x="1368618" y="753631"/>
                  </a:lnTo>
                  <a:lnTo>
                    <a:pt x="1393090" y="748689"/>
                  </a:lnTo>
                  <a:lnTo>
                    <a:pt x="1413077" y="735213"/>
                  </a:lnTo>
                  <a:lnTo>
                    <a:pt x="1426553" y="715226"/>
                  </a:lnTo>
                  <a:lnTo>
                    <a:pt x="1431495" y="690753"/>
                  </a:lnTo>
                  <a:lnTo>
                    <a:pt x="1431495" y="0"/>
                  </a:lnTo>
                  <a:lnTo>
                    <a:pt x="0" y="0"/>
                  </a:lnTo>
                  <a:close/>
                </a:path>
              </a:pathLst>
            </a:custGeom>
            <a:ln w="280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5140" y="7352797"/>
              <a:ext cx="93714" cy="9372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676023" y="7360603"/>
              <a:ext cx="825500" cy="78105"/>
            </a:xfrm>
            <a:custGeom>
              <a:avLst/>
              <a:gdLst/>
              <a:ahLst/>
              <a:cxnLst/>
              <a:rect l="l" t="t" r="r" b="b"/>
              <a:pathLst>
                <a:path w="825500" h="78104">
                  <a:moveTo>
                    <a:pt x="785976" y="0"/>
                  </a:moveTo>
                  <a:lnTo>
                    <a:pt x="39056" y="0"/>
                  </a:lnTo>
                  <a:lnTo>
                    <a:pt x="23853" y="3069"/>
                  </a:lnTo>
                  <a:lnTo>
                    <a:pt x="11439" y="11439"/>
                  </a:lnTo>
                  <a:lnTo>
                    <a:pt x="3069" y="23853"/>
                  </a:lnTo>
                  <a:lnTo>
                    <a:pt x="0" y="39056"/>
                  </a:lnTo>
                  <a:lnTo>
                    <a:pt x="3069" y="54252"/>
                  </a:lnTo>
                  <a:lnTo>
                    <a:pt x="11439" y="66664"/>
                  </a:lnTo>
                  <a:lnTo>
                    <a:pt x="23853" y="75033"/>
                  </a:lnTo>
                  <a:lnTo>
                    <a:pt x="39056" y="78102"/>
                  </a:lnTo>
                  <a:lnTo>
                    <a:pt x="785976" y="78102"/>
                  </a:lnTo>
                  <a:lnTo>
                    <a:pt x="801176" y="75033"/>
                  </a:lnTo>
                  <a:lnTo>
                    <a:pt x="813587" y="66664"/>
                  </a:lnTo>
                  <a:lnTo>
                    <a:pt x="821954" y="54252"/>
                  </a:lnTo>
                  <a:lnTo>
                    <a:pt x="825021" y="39056"/>
                  </a:lnTo>
                  <a:lnTo>
                    <a:pt x="821954" y="23853"/>
                  </a:lnTo>
                  <a:lnTo>
                    <a:pt x="813587" y="11439"/>
                  </a:lnTo>
                  <a:lnTo>
                    <a:pt x="801176" y="3069"/>
                  </a:lnTo>
                  <a:lnTo>
                    <a:pt x="785976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5140" y="7540188"/>
              <a:ext cx="93714" cy="9373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676023" y="7548004"/>
              <a:ext cx="825500" cy="78105"/>
            </a:xfrm>
            <a:custGeom>
              <a:avLst/>
              <a:gdLst/>
              <a:ahLst/>
              <a:cxnLst/>
              <a:rect l="l" t="t" r="r" b="b"/>
              <a:pathLst>
                <a:path w="825500" h="78104">
                  <a:moveTo>
                    <a:pt x="785976" y="0"/>
                  </a:moveTo>
                  <a:lnTo>
                    <a:pt x="39056" y="0"/>
                  </a:lnTo>
                  <a:lnTo>
                    <a:pt x="23853" y="3069"/>
                  </a:lnTo>
                  <a:lnTo>
                    <a:pt x="11439" y="11439"/>
                  </a:lnTo>
                  <a:lnTo>
                    <a:pt x="3069" y="23853"/>
                  </a:lnTo>
                  <a:lnTo>
                    <a:pt x="0" y="39056"/>
                  </a:lnTo>
                  <a:lnTo>
                    <a:pt x="3069" y="54252"/>
                  </a:lnTo>
                  <a:lnTo>
                    <a:pt x="11439" y="66664"/>
                  </a:lnTo>
                  <a:lnTo>
                    <a:pt x="23853" y="75033"/>
                  </a:lnTo>
                  <a:lnTo>
                    <a:pt x="39056" y="78102"/>
                  </a:lnTo>
                  <a:lnTo>
                    <a:pt x="785976" y="78102"/>
                  </a:lnTo>
                  <a:lnTo>
                    <a:pt x="801176" y="75033"/>
                  </a:lnTo>
                  <a:lnTo>
                    <a:pt x="813587" y="66664"/>
                  </a:lnTo>
                  <a:lnTo>
                    <a:pt x="821954" y="54252"/>
                  </a:lnTo>
                  <a:lnTo>
                    <a:pt x="825021" y="39056"/>
                  </a:lnTo>
                  <a:lnTo>
                    <a:pt x="821954" y="23853"/>
                  </a:lnTo>
                  <a:lnTo>
                    <a:pt x="813587" y="11439"/>
                  </a:lnTo>
                  <a:lnTo>
                    <a:pt x="801176" y="3069"/>
                  </a:lnTo>
                  <a:lnTo>
                    <a:pt x="785976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5140" y="7727591"/>
              <a:ext cx="93714" cy="93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676023" y="7735407"/>
              <a:ext cx="825500" cy="78105"/>
            </a:xfrm>
            <a:custGeom>
              <a:avLst/>
              <a:gdLst/>
              <a:ahLst/>
              <a:cxnLst/>
              <a:rect l="l" t="t" r="r" b="b"/>
              <a:pathLst>
                <a:path w="825500" h="78104">
                  <a:moveTo>
                    <a:pt x="785976" y="0"/>
                  </a:moveTo>
                  <a:lnTo>
                    <a:pt x="39056" y="0"/>
                  </a:lnTo>
                  <a:lnTo>
                    <a:pt x="23853" y="3067"/>
                  </a:lnTo>
                  <a:lnTo>
                    <a:pt x="11439" y="11434"/>
                  </a:lnTo>
                  <a:lnTo>
                    <a:pt x="3069" y="23845"/>
                  </a:lnTo>
                  <a:lnTo>
                    <a:pt x="0" y="39045"/>
                  </a:lnTo>
                  <a:lnTo>
                    <a:pt x="3069" y="54246"/>
                  </a:lnTo>
                  <a:lnTo>
                    <a:pt x="11439" y="66657"/>
                  </a:lnTo>
                  <a:lnTo>
                    <a:pt x="23853" y="75024"/>
                  </a:lnTo>
                  <a:lnTo>
                    <a:pt x="39056" y="78091"/>
                  </a:lnTo>
                  <a:lnTo>
                    <a:pt x="785976" y="78091"/>
                  </a:lnTo>
                  <a:lnTo>
                    <a:pt x="801176" y="75024"/>
                  </a:lnTo>
                  <a:lnTo>
                    <a:pt x="813587" y="66657"/>
                  </a:lnTo>
                  <a:lnTo>
                    <a:pt x="821954" y="54246"/>
                  </a:lnTo>
                  <a:lnTo>
                    <a:pt x="825021" y="39045"/>
                  </a:lnTo>
                  <a:lnTo>
                    <a:pt x="821954" y="23845"/>
                  </a:lnTo>
                  <a:lnTo>
                    <a:pt x="813587" y="11434"/>
                  </a:lnTo>
                  <a:lnTo>
                    <a:pt x="801176" y="3067"/>
                  </a:lnTo>
                  <a:lnTo>
                    <a:pt x="785976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8329" y="7059119"/>
              <a:ext cx="88667" cy="8865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0378779" y="6986116"/>
            <a:ext cx="668020" cy="2184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用例列</a:t>
            </a:r>
            <a:r>
              <a:rPr sz="12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</a:t>
            </a:r>
            <a:endParaRPr sz="1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14401" y="7169032"/>
            <a:ext cx="82867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dirty="0">
                <a:latin typeface="宋体" panose="02010600030101010101" pitchFamily="2" charset="-122"/>
                <a:cs typeface="宋体" panose="02010600030101010101" pitchFamily="2" charset="-122"/>
              </a:rPr>
              <a:t>分解用</a:t>
            </a:r>
            <a:r>
              <a:rPr sz="1550" spc="-50" dirty="0">
                <a:latin typeface="宋体" panose="02010600030101010101" pitchFamily="2" charset="-122"/>
                <a:cs typeface="宋体" panose="02010600030101010101" pitchFamily="2" charset="-122"/>
              </a:rPr>
              <a:t>例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14401" y="7576276"/>
            <a:ext cx="122999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dirty="0">
                <a:latin typeface="宋体" panose="02010600030101010101" pitchFamily="2" charset="-122"/>
                <a:cs typeface="宋体" panose="02010600030101010101" pitchFamily="2" charset="-122"/>
              </a:rPr>
              <a:t>搭建测试环</a:t>
            </a:r>
            <a:r>
              <a:rPr sz="1550" spc="-50" dirty="0">
                <a:latin typeface="宋体" panose="02010600030101010101" pitchFamily="2" charset="-122"/>
                <a:cs typeface="宋体" panose="02010600030101010101" pitchFamily="2" charset="-122"/>
              </a:rPr>
              <a:t>境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152750" y="4416079"/>
            <a:ext cx="226695" cy="507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0"/>
              </a:spcBef>
            </a:pPr>
            <a:r>
              <a:rPr sz="1550" spc="-50" dirty="0">
                <a:latin typeface="宋体" panose="02010600030101010101" pitchFamily="2" charset="-122"/>
                <a:cs typeface="宋体" panose="02010600030101010101" pitchFamily="2" charset="-122"/>
              </a:rPr>
              <a:t>关联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131491" y="5677280"/>
            <a:ext cx="45593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17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1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729424" y="3125241"/>
            <a:ext cx="4211320" cy="2969260"/>
            <a:chOff x="8729424" y="3125241"/>
            <a:chExt cx="4211320" cy="2969260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8459" y="5757285"/>
              <a:ext cx="218799" cy="19707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774827" y="3262703"/>
              <a:ext cx="939165" cy="0"/>
            </a:xfrm>
            <a:custGeom>
              <a:avLst/>
              <a:gdLst/>
              <a:ahLst/>
              <a:cxnLst/>
              <a:rect l="l" t="t" r="r" b="b"/>
              <a:pathLst>
                <a:path w="939165">
                  <a:moveTo>
                    <a:pt x="0" y="0"/>
                  </a:moveTo>
                  <a:lnTo>
                    <a:pt x="939060" y="0"/>
                  </a:lnTo>
                </a:path>
              </a:pathLst>
            </a:custGeom>
            <a:ln w="90520">
              <a:solidFill>
                <a:srgbClr val="4682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695456" y="3125241"/>
              <a:ext cx="137795" cy="274955"/>
            </a:xfrm>
            <a:custGeom>
              <a:avLst/>
              <a:gdLst/>
              <a:ahLst/>
              <a:cxnLst/>
              <a:rect l="l" t="t" r="r" b="b"/>
              <a:pathLst>
                <a:path w="137795" h="274954">
                  <a:moveTo>
                    <a:pt x="0" y="0"/>
                  </a:moveTo>
                  <a:lnTo>
                    <a:pt x="0" y="274913"/>
                  </a:lnTo>
                  <a:lnTo>
                    <a:pt x="137419" y="137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82D9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989512" y="5686558"/>
              <a:ext cx="415925" cy="339090"/>
            </a:xfrm>
            <a:custGeom>
              <a:avLst/>
              <a:gdLst/>
              <a:ahLst/>
              <a:cxnLst/>
              <a:rect l="l" t="t" r="r" b="b"/>
              <a:pathLst>
                <a:path w="415925" h="339089">
                  <a:moveTo>
                    <a:pt x="207820" y="0"/>
                  </a:moveTo>
                  <a:lnTo>
                    <a:pt x="170852" y="22076"/>
                  </a:lnTo>
                  <a:lnTo>
                    <a:pt x="168599" y="34309"/>
                  </a:lnTo>
                  <a:lnTo>
                    <a:pt x="170958" y="46925"/>
                  </a:lnTo>
                  <a:lnTo>
                    <a:pt x="189428" y="94484"/>
                  </a:lnTo>
                  <a:lnTo>
                    <a:pt x="33967" y="94484"/>
                  </a:lnTo>
                  <a:lnTo>
                    <a:pt x="20744" y="97154"/>
                  </a:lnTo>
                  <a:lnTo>
                    <a:pt x="9947" y="104435"/>
                  </a:lnTo>
                  <a:lnTo>
                    <a:pt x="2668" y="115232"/>
                  </a:lnTo>
                  <a:lnTo>
                    <a:pt x="0" y="128451"/>
                  </a:lnTo>
                  <a:lnTo>
                    <a:pt x="2668" y="141675"/>
                  </a:lnTo>
                  <a:lnTo>
                    <a:pt x="9947" y="152471"/>
                  </a:lnTo>
                  <a:lnTo>
                    <a:pt x="20744" y="159750"/>
                  </a:lnTo>
                  <a:lnTo>
                    <a:pt x="33967" y="162419"/>
                  </a:lnTo>
                  <a:lnTo>
                    <a:pt x="102279" y="162419"/>
                  </a:lnTo>
                  <a:lnTo>
                    <a:pt x="131179" y="281965"/>
                  </a:lnTo>
                  <a:lnTo>
                    <a:pt x="141897" y="305026"/>
                  </a:lnTo>
                  <a:lnTo>
                    <a:pt x="159008" y="322999"/>
                  </a:lnTo>
                  <a:lnTo>
                    <a:pt x="180913" y="334672"/>
                  </a:lnTo>
                  <a:lnTo>
                    <a:pt x="206014" y="338832"/>
                  </a:lnTo>
                  <a:lnTo>
                    <a:pt x="218139" y="338832"/>
                  </a:lnTo>
                  <a:lnTo>
                    <a:pt x="254301" y="337536"/>
                  </a:lnTo>
                  <a:lnTo>
                    <a:pt x="290233" y="333673"/>
                  </a:lnTo>
                  <a:lnTo>
                    <a:pt x="325805" y="327276"/>
                  </a:lnTo>
                  <a:lnTo>
                    <a:pt x="360889" y="318382"/>
                  </a:lnTo>
                  <a:lnTo>
                    <a:pt x="415641" y="318382"/>
                  </a:lnTo>
                  <a:lnTo>
                    <a:pt x="415641" y="109781"/>
                  </a:lnTo>
                  <a:lnTo>
                    <a:pt x="338523" y="109781"/>
                  </a:lnTo>
                  <a:lnTo>
                    <a:pt x="338597" y="111321"/>
                  </a:lnTo>
                  <a:lnTo>
                    <a:pt x="338523" y="110870"/>
                  </a:lnTo>
                  <a:lnTo>
                    <a:pt x="226621" y="8748"/>
                  </a:lnTo>
                  <a:lnTo>
                    <a:pt x="217787" y="2886"/>
                  </a:lnTo>
                  <a:lnTo>
                    <a:pt x="207820" y="0"/>
                  </a:lnTo>
                  <a:close/>
                </a:path>
              </a:pathLst>
            </a:custGeom>
            <a:solidFill>
              <a:srgbClr val="FD66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1379964" y="5632468"/>
              <a:ext cx="1545590" cy="447040"/>
            </a:xfrm>
            <a:custGeom>
              <a:avLst/>
              <a:gdLst/>
              <a:ahLst/>
              <a:cxnLst/>
              <a:rect l="l" t="t" r="r" b="b"/>
              <a:pathLst>
                <a:path w="1545590" h="447039">
                  <a:moveTo>
                    <a:pt x="1518121" y="446719"/>
                  </a:moveTo>
                  <a:lnTo>
                    <a:pt x="26962" y="446719"/>
                  </a:lnTo>
                  <a:lnTo>
                    <a:pt x="16463" y="444600"/>
                  </a:lnTo>
                  <a:lnTo>
                    <a:pt x="7893" y="438821"/>
                  </a:lnTo>
                  <a:lnTo>
                    <a:pt x="2117" y="430251"/>
                  </a:lnTo>
                  <a:lnTo>
                    <a:pt x="0" y="419756"/>
                  </a:lnTo>
                  <a:lnTo>
                    <a:pt x="0" y="26962"/>
                  </a:lnTo>
                  <a:lnTo>
                    <a:pt x="2117" y="16463"/>
                  </a:lnTo>
                  <a:lnTo>
                    <a:pt x="7893" y="7893"/>
                  </a:lnTo>
                  <a:lnTo>
                    <a:pt x="16463" y="2117"/>
                  </a:lnTo>
                  <a:lnTo>
                    <a:pt x="26962" y="0"/>
                  </a:lnTo>
                  <a:lnTo>
                    <a:pt x="1518121" y="0"/>
                  </a:lnTo>
                  <a:lnTo>
                    <a:pt x="1528620" y="2117"/>
                  </a:lnTo>
                  <a:lnTo>
                    <a:pt x="1537190" y="7893"/>
                  </a:lnTo>
                  <a:lnTo>
                    <a:pt x="1542966" y="16463"/>
                  </a:lnTo>
                  <a:lnTo>
                    <a:pt x="1545083" y="26962"/>
                  </a:lnTo>
                  <a:lnTo>
                    <a:pt x="1545083" y="419756"/>
                  </a:lnTo>
                  <a:lnTo>
                    <a:pt x="1542966" y="430251"/>
                  </a:lnTo>
                  <a:lnTo>
                    <a:pt x="1537190" y="438821"/>
                  </a:lnTo>
                  <a:lnTo>
                    <a:pt x="1528620" y="444600"/>
                  </a:lnTo>
                  <a:lnTo>
                    <a:pt x="1518121" y="446719"/>
                  </a:lnTo>
                  <a:close/>
                </a:path>
              </a:pathLst>
            </a:custGeom>
            <a:ln w="30355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/>
          <p:nvPr/>
        </p:nvSpPr>
        <p:spPr>
          <a:xfrm>
            <a:off x="7518213" y="4185313"/>
            <a:ext cx="1102360" cy="473709"/>
          </a:xfrm>
          <a:custGeom>
            <a:avLst/>
            <a:gdLst/>
            <a:ahLst/>
            <a:cxnLst/>
            <a:rect l="l" t="t" r="r" b="b"/>
            <a:pathLst>
              <a:path w="1102359" h="473710">
                <a:moveTo>
                  <a:pt x="1065622" y="473514"/>
                </a:moveTo>
                <a:lnTo>
                  <a:pt x="36689" y="473514"/>
                </a:lnTo>
                <a:lnTo>
                  <a:pt x="22409" y="470630"/>
                </a:lnTo>
                <a:lnTo>
                  <a:pt x="10747" y="462766"/>
                </a:lnTo>
                <a:lnTo>
                  <a:pt x="2883" y="451100"/>
                </a:lnTo>
                <a:lnTo>
                  <a:pt x="0" y="436813"/>
                </a:lnTo>
                <a:lnTo>
                  <a:pt x="0" y="36700"/>
                </a:lnTo>
                <a:lnTo>
                  <a:pt x="2883" y="22418"/>
                </a:lnTo>
                <a:lnTo>
                  <a:pt x="10747" y="10752"/>
                </a:lnTo>
                <a:lnTo>
                  <a:pt x="22409" y="2885"/>
                </a:lnTo>
                <a:lnTo>
                  <a:pt x="36689" y="0"/>
                </a:lnTo>
                <a:lnTo>
                  <a:pt x="1065622" y="0"/>
                </a:lnTo>
                <a:lnTo>
                  <a:pt x="1079906" y="2885"/>
                </a:lnTo>
                <a:lnTo>
                  <a:pt x="1091568" y="10752"/>
                </a:lnTo>
                <a:lnTo>
                  <a:pt x="1099429" y="22418"/>
                </a:lnTo>
                <a:lnTo>
                  <a:pt x="1102311" y="36700"/>
                </a:lnTo>
                <a:lnTo>
                  <a:pt x="1102311" y="436813"/>
                </a:lnTo>
                <a:lnTo>
                  <a:pt x="1099429" y="451100"/>
                </a:lnTo>
                <a:lnTo>
                  <a:pt x="1091568" y="462766"/>
                </a:lnTo>
                <a:lnTo>
                  <a:pt x="1079906" y="470630"/>
                </a:lnTo>
                <a:lnTo>
                  <a:pt x="1065622" y="473514"/>
                </a:lnTo>
                <a:close/>
              </a:path>
            </a:pathLst>
          </a:custGeom>
          <a:ln w="30355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820135" y="4243506"/>
            <a:ext cx="49847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25" dirty="0">
                <a:latin typeface="宋体" panose="02010600030101010101" pitchFamily="2" charset="-122"/>
                <a:cs typeface="宋体" panose="02010600030101010101" pitchFamily="2" charset="-122"/>
              </a:rPr>
              <a:t>确认</a:t>
            </a:r>
            <a:endParaRPr sz="1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132865" y="6510318"/>
            <a:ext cx="1746885" cy="1403350"/>
            <a:chOff x="5132865" y="6510318"/>
            <a:chExt cx="1746885" cy="1403350"/>
          </a:xfrm>
        </p:grpSpPr>
        <p:sp>
          <p:nvSpPr>
            <p:cNvPr id="55" name="object 55"/>
            <p:cNvSpPr/>
            <p:nvPr/>
          </p:nvSpPr>
          <p:spPr>
            <a:xfrm>
              <a:off x="5333576" y="6711030"/>
              <a:ext cx="1229360" cy="836930"/>
            </a:xfrm>
            <a:custGeom>
              <a:avLst/>
              <a:gdLst/>
              <a:ahLst/>
              <a:cxnLst/>
              <a:rect l="l" t="t" r="r" b="b"/>
              <a:pathLst>
                <a:path w="1229359" h="836929">
                  <a:moveTo>
                    <a:pt x="0" y="0"/>
                  </a:moveTo>
                  <a:lnTo>
                    <a:pt x="0" y="492361"/>
                  </a:lnTo>
                  <a:lnTo>
                    <a:pt x="3144" y="539099"/>
                  </a:lnTo>
                  <a:lnTo>
                    <a:pt x="12304" y="583926"/>
                  </a:lnTo>
                  <a:lnTo>
                    <a:pt x="27068" y="626431"/>
                  </a:lnTo>
                  <a:lnTo>
                    <a:pt x="47027" y="666205"/>
                  </a:lnTo>
                  <a:lnTo>
                    <a:pt x="71769" y="702837"/>
                  </a:lnTo>
                  <a:lnTo>
                    <a:pt x="100885" y="735916"/>
                  </a:lnTo>
                  <a:lnTo>
                    <a:pt x="133964" y="765032"/>
                  </a:lnTo>
                  <a:lnTo>
                    <a:pt x="170596" y="789774"/>
                  </a:lnTo>
                  <a:lnTo>
                    <a:pt x="210370" y="809733"/>
                  </a:lnTo>
                  <a:lnTo>
                    <a:pt x="252875" y="824497"/>
                  </a:lnTo>
                  <a:lnTo>
                    <a:pt x="297702" y="833657"/>
                  </a:lnTo>
                  <a:lnTo>
                    <a:pt x="344439" y="836801"/>
                  </a:lnTo>
                  <a:lnTo>
                    <a:pt x="1229051" y="836801"/>
                  </a:lnTo>
                </a:path>
              </a:pathLst>
            </a:custGeom>
            <a:ln w="401422">
              <a:solidFill>
                <a:srgbClr val="0947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513586" y="7182076"/>
              <a:ext cx="365760" cy="731520"/>
            </a:xfrm>
            <a:custGeom>
              <a:avLst/>
              <a:gdLst/>
              <a:ahLst/>
              <a:cxnLst/>
              <a:rect l="l" t="t" r="r" b="b"/>
              <a:pathLst>
                <a:path w="365759" h="731520">
                  <a:moveTo>
                    <a:pt x="0" y="0"/>
                  </a:moveTo>
                  <a:lnTo>
                    <a:pt x="0" y="731496"/>
                  </a:lnTo>
                  <a:lnTo>
                    <a:pt x="365664" y="365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7931920" y="4830708"/>
            <a:ext cx="274955" cy="431165"/>
            <a:chOff x="7931920" y="4830708"/>
            <a:chExt cx="274955" cy="431165"/>
          </a:xfrm>
        </p:grpSpPr>
        <p:sp>
          <p:nvSpPr>
            <p:cNvPr id="58" name="object 58"/>
            <p:cNvSpPr/>
            <p:nvPr/>
          </p:nvSpPr>
          <p:spPr>
            <a:xfrm>
              <a:off x="8069370" y="4949695"/>
              <a:ext cx="0" cy="312420"/>
            </a:xfrm>
            <a:custGeom>
              <a:avLst/>
              <a:gdLst/>
              <a:ahLst/>
              <a:cxnLst/>
              <a:rect l="l" t="t" r="r" b="b"/>
              <a:pathLst>
                <a:path h="312420">
                  <a:moveTo>
                    <a:pt x="0" y="311812"/>
                  </a:moveTo>
                  <a:lnTo>
                    <a:pt x="0" y="0"/>
                  </a:lnTo>
                </a:path>
              </a:pathLst>
            </a:custGeom>
            <a:ln w="90520">
              <a:solidFill>
                <a:srgbClr val="4682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931920" y="4830708"/>
              <a:ext cx="274955" cy="137795"/>
            </a:xfrm>
            <a:custGeom>
              <a:avLst/>
              <a:gdLst/>
              <a:ahLst/>
              <a:cxnLst/>
              <a:rect l="l" t="t" r="r" b="b"/>
              <a:pathLst>
                <a:path w="274954" h="137795">
                  <a:moveTo>
                    <a:pt x="137451" y="0"/>
                  </a:moveTo>
                  <a:lnTo>
                    <a:pt x="0" y="137409"/>
                  </a:lnTo>
                  <a:lnTo>
                    <a:pt x="274902" y="137409"/>
                  </a:lnTo>
                  <a:lnTo>
                    <a:pt x="137451" y="0"/>
                  </a:lnTo>
                  <a:close/>
                </a:path>
              </a:pathLst>
            </a:custGeom>
            <a:solidFill>
              <a:srgbClr val="4682D9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/>
          <p:nvPr/>
        </p:nvSpPr>
        <p:spPr>
          <a:xfrm>
            <a:off x="7518213" y="2947827"/>
            <a:ext cx="1102360" cy="473709"/>
          </a:xfrm>
          <a:custGeom>
            <a:avLst/>
            <a:gdLst/>
            <a:ahLst/>
            <a:cxnLst/>
            <a:rect l="l" t="t" r="r" b="b"/>
            <a:pathLst>
              <a:path w="1102359" h="473710">
                <a:moveTo>
                  <a:pt x="1065622" y="473503"/>
                </a:moveTo>
                <a:lnTo>
                  <a:pt x="36689" y="473503"/>
                </a:lnTo>
                <a:lnTo>
                  <a:pt x="22409" y="470621"/>
                </a:lnTo>
                <a:lnTo>
                  <a:pt x="10747" y="462760"/>
                </a:lnTo>
                <a:lnTo>
                  <a:pt x="2883" y="451098"/>
                </a:lnTo>
                <a:lnTo>
                  <a:pt x="0" y="436813"/>
                </a:lnTo>
                <a:lnTo>
                  <a:pt x="0" y="36689"/>
                </a:lnTo>
                <a:lnTo>
                  <a:pt x="2883" y="22409"/>
                </a:lnTo>
                <a:lnTo>
                  <a:pt x="10747" y="10747"/>
                </a:lnTo>
                <a:lnTo>
                  <a:pt x="22409" y="2883"/>
                </a:lnTo>
                <a:lnTo>
                  <a:pt x="36689" y="0"/>
                </a:lnTo>
                <a:lnTo>
                  <a:pt x="1065622" y="0"/>
                </a:lnTo>
                <a:lnTo>
                  <a:pt x="1079906" y="2883"/>
                </a:lnTo>
                <a:lnTo>
                  <a:pt x="1091568" y="10747"/>
                </a:lnTo>
                <a:lnTo>
                  <a:pt x="1099429" y="22409"/>
                </a:lnTo>
                <a:lnTo>
                  <a:pt x="1102311" y="36689"/>
                </a:lnTo>
                <a:lnTo>
                  <a:pt x="1102311" y="436813"/>
                </a:lnTo>
                <a:lnTo>
                  <a:pt x="1099429" y="451098"/>
                </a:lnTo>
                <a:lnTo>
                  <a:pt x="1091568" y="462760"/>
                </a:lnTo>
                <a:lnTo>
                  <a:pt x="1079906" y="470621"/>
                </a:lnTo>
                <a:lnTo>
                  <a:pt x="1065622" y="473503"/>
                </a:lnTo>
                <a:close/>
              </a:path>
            </a:pathLst>
          </a:custGeom>
          <a:ln w="30355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7820135" y="3006970"/>
            <a:ext cx="49847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25" dirty="0">
                <a:latin typeface="宋体" panose="02010600030101010101" pitchFamily="2" charset="-122"/>
                <a:cs typeface="宋体" panose="02010600030101010101" pitchFamily="2" charset="-122"/>
              </a:rPr>
              <a:t>解决</a:t>
            </a:r>
            <a:endParaRPr sz="1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931920" y="3599244"/>
            <a:ext cx="274955" cy="431165"/>
            <a:chOff x="7931920" y="3599244"/>
            <a:chExt cx="274955" cy="431165"/>
          </a:xfrm>
        </p:grpSpPr>
        <p:sp>
          <p:nvSpPr>
            <p:cNvPr id="63" name="object 63"/>
            <p:cNvSpPr/>
            <p:nvPr/>
          </p:nvSpPr>
          <p:spPr>
            <a:xfrm>
              <a:off x="8069370" y="3718231"/>
              <a:ext cx="0" cy="312420"/>
            </a:xfrm>
            <a:custGeom>
              <a:avLst/>
              <a:gdLst/>
              <a:ahLst/>
              <a:cxnLst/>
              <a:rect l="l" t="t" r="r" b="b"/>
              <a:pathLst>
                <a:path h="312420">
                  <a:moveTo>
                    <a:pt x="0" y="311812"/>
                  </a:moveTo>
                  <a:lnTo>
                    <a:pt x="0" y="0"/>
                  </a:lnTo>
                </a:path>
              </a:pathLst>
            </a:custGeom>
            <a:ln w="90520">
              <a:solidFill>
                <a:srgbClr val="4682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931920" y="3599244"/>
              <a:ext cx="274955" cy="137795"/>
            </a:xfrm>
            <a:custGeom>
              <a:avLst/>
              <a:gdLst/>
              <a:ahLst/>
              <a:cxnLst/>
              <a:rect l="l" t="t" r="r" b="b"/>
              <a:pathLst>
                <a:path w="274954" h="137795">
                  <a:moveTo>
                    <a:pt x="137451" y="0"/>
                  </a:moveTo>
                  <a:lnTo>
                    <a:pt x="0" y="137409"/>
                  </a:lnTo>
                  <a:lnTo>
                    <a:pt x="274902" y="137409"/>
                  </a:lnTo>
                  <a:lnTo>
                    <a:pt x="137451" y="0"/>
                  </a:lnTo>
                  <a:close/>
                </a:path>
              </a:pathLst>
            </a:custGeom>
            <a:solidFill>
              <a:srgbClr val="4682D9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7143784" y="7710952"/>
            <a:ext cx="102933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dirty="0">
                <a:latin typeface="宋体" panose="02010600030101010101" pitchFamily="2" charset="-122"/>
                <a:cs typeface="宋体" panose="02010600030101010101" pitchFamily="2" charset="-122"/>
              </a:rPr>
              <a:t>任务分解</a:t>
            </a:r>
            <a:r>
              <a:rPr sz="1550" spc="-50" dirty="0">
                <a:latin typeface="宋体" panose="02010600030101010101" pitchFamily="2" charset="-122"/>
                <a:cs typeface="宋体" panose="02010600030101010101" pitchFamily="2" charset="-122"/>
              </a:rPr>
              <a:t>会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356330" y="7081016"/>
            <a:ext cx="603885" cy="561340"/>
            <a:chOff x="7356330" y="7081016"/>
            <a:chExt cx="603885" cy="561340"/>
          </a:xfrm>
        </p:grpSpPr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76822" y="7081016"/>
              <a:ext cx="162885" cy="36529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6330" y="7104975"/>
              <a:ext cx="162874" cy="16286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391412" y="7286402"/>
              <a:ext cx="183515" cy="346075"/>
            </a:xfrm>
            <a:custGeom>
              <a:avLst/>
              <a:gdLst/>
              <a:ahLst/>
              <a:cxnLst/>
              <a:rect l="l" t="t" r="r" b="b"/>
              <a:pathLst>
                <a:path w="183515" h="346075">
                  <a:moveTo>
                    <a:pt x="0" y="163366"/>
                  </a:moveTo>
                  <a:lnTo>
                    <a:pt x="0" y="51118"/>
                  </a:lnTo>
                  <a:lnTo>
                    <a:pt x="4017" y="31222"/>
                  </a:lnTo>
                  <a:lnTo>
                    <a:pt x="14972" y="14973"/>
                  </a:lnTo>
                  <a:lnTo>
                    <a:pt x="31217" y="4017"/>
                  </a:lnTo>
                  <a:lnTo>
                    <a:pt x="51108" y="0"/>
                  </a:lnTo>
                  <a:lnTo>
                    <a:pt x="71005" y="4017"/>
                  </a:lnTo>
                  <a:lnTo>
                    <a:pt x="87253" y="14973"/>
                  </a:lnTo>
                  <a:lnTo>
                    <a:pt x="98209" y="31222"/>
                  </a:lnTo>
                  <a:lnTo>
                    <a:pt x="102227" y="51118"/>
                  </a:lnTo>
                  <a:lnTo>
                    <a:pt x="102227" y="154162"/>
                  </a:lnTo>
                  <a:lnTo>
                    <a:pt x="166696" y="204454"/>
                  </a:lnTo>
                  <a:lnTo>
                    <a:pt x="173740" y="211371"/>
                  </a:lnTo>
                  <a:lnTo>
                    <a:pt x="178977" y="219595"/>
                  </a:lnTo>
                  <a:lnTo>
                    <a:pt x="182241" y="228785"/>
                  </a:lnTo>
                  <a:lnTo>
                    <a:pt x="183366" y="238600"/>
                  </a:lnTo>
                  <a:lnTo>
                    <a:pt x="183366" y="345643"/>
                  </a:lnTo>
                  <a:lnTo>
                    <a:pt x="110342" y="345643"/>
                  </a:lnTo>
                  <a:lnTo>
                    <a:pt x="110342" y="256400"/>
                  </a:lnTo>
                  <a:lnTo>
                    <a:pt x="35967" y="220600"/>
                  </a:lnTo>
                  <a:lnTo>
                    <a:pt x="21071" y="210622"/>
                  </a:lnTo>
                  <a:lnTo>
                    <a:pt x="9737" y="197162"/>
                  </a:lnTo>
                  <a:lnTo>
                    <a:pt x="2527" y="181113"/>
                  </a:lnTo>
                  <a:lnTo>
                    <a:pt x="0" y="163366"/>
                  </a:lnTo>
                  <a:close/>
                </a:path>
              </a:pathLst>
            </a:custGeom>
            <a:ln w="20072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97327" y="7104975"/>
              <a:ext cx="162885" cy="16286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741753" y="7286402"/>
              <a:ext cx="183515" cy="346075"/>
            </a:xfrm>
            <a:custGeom>
              <a:avLst/>
              <a:gdLst/>
              <a:ahLst/>
              <a:cxnLst/>
              <a:rect l="l" t="t" r="r" b="b"/>
              <a:pathLst>
                <a:path w="183515" h="346075">
                  <a:moveTo>
                    <a:pt x="183376" y="163366"/>
                  </a:moveTo>
                  <a:lnTo>
                    <a:pt x="183376" y="51118"/>
                  </a:lnTo>
                  <a:lnTo>
                    <a:pt x="179357" y="31222"/>
                  </a:lnTo>
                  <a:lnTo>
                    <a:pt x="168399" y="14973"/>
                  </a:lnTo>
                  <a:lnTo>
                    <a:pt x="152149" y="4017"/>
                  </a:lnTo>
                  <a:lnTo>
                    <a:pt x="132257" y="0"/>
                  </a:lnTo>
                  <a:lnTo>
                    <a:pt x="112361" y="4017"/>
                  </a:lnTo>
                  <a:lnTo>
                    <a:pt x="96112" y="14973"/>
                  </a:lnTo>
                  <a:lnTo>
                    <a:pt x="85156" y="31222"/>
                  </a:lnTo>
                  <a:lnTo>
                    <a:pt x="81138" y="51118"/>
                  </a:lnTo>
                  <a:lnTo>
                    <a:pt x="81138" y="154162"/>
                  </a:lnTo>
                  <a:lnTo>
                    <a:pt x="16669" y="204454"/>
                  </a:lnTo>
                  <a:lnTo>
                    <a:pt x="9629" y="211371"/>
                  </a:lnTo>
                  <a:lnTo>
                    <a:pt x="4392" y="219595"/>
                  </a:lnTo>
                  <a:lnTo>
                    <a:pt x="1126" y="228785"/>
                  </a:lnTo>
                  <a:lnTo>
                    <a:pt x="0" y="238600"/>
                  </a:lnTo>
                  <a:lnTo>
                    <a:pt x="0" y="345643"/>
                  </a:lnTo>
                  <a:lnTo>
                    <a:pt x="73023" y="345643"/>
                  </a:lnTo>
                  <a:lnTo>
                    <a:pt x="73023" y="256400"/>
                  </a:lnTo>
                  <a:lnTo>
                    <a:pt x="147398" y="220600"/>
                  </a:lnTo>
                  <a:lnTo>
                    <a:pt x="162301" y="210622"/>
                  </a:lnTo>
                  <a:lnTo>
                    <a:pt x="173637" y="197162"/>
                  </a:lnTo>
                  <a:lnTo>
                    <a:pt x="180848" y="181113"/>
                  </a:lnTo>
                  <a:lnTo>
                    <a:pt x="183376" y="163366"/>
                  </a:lnTo>
                  <a:close/>
                </a:path>
              </a:pathLst>
            </a:custGeom>
            <a:ln w="20072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628521" y="7473123"/>
              <a:ext cx="59690" cy="159385"/>
            </a:xfrm>
            <a:custGeom>
              <a:avLst/>
              <a:gdLst/>
              <a:ahLst/>
              <a:cxnLst/>
              <a:rect l="l" t="t" r="r" b="b"/>
              <a:pathLst>
                <a:path w="59690" h="159384">
                  <a:moveTo>
                    <a:pt x="59495" y="158927"/>
                  </a:moveTo>
                  <a:lnTo>
                    <a:pt x="0" y="158927"/>
                  </a:lnTo>
                  <a:lnTo>
                    <a:pt x="0" y="0"/>
                  </a:lnTo>
                  <a:lnTo>
                    <a:pt x="59495" y="0"/>
                  </a:lnTo>
                  <a:lnTo>
                    <a:pt x="59495" y="158927"/>
                  </a:lnTo>
                  <a:close/>
                </a:path>
              </a:pathLst>
            </a:custGeom>
            <a:ln w="20072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547871" y="7436270"/>
              <a:ext cx="220979" cy="0"/>
            </a:xfrm>
            <a:custGeom>
              <a:avLst/>
              <a:gdLst/>
              <a:ahLst/>
              <a:cxnLst/>
              <a:rect l="l" t="t" r="r" b="b"/>
              <a:pathLst>
                <a:path w="220979">
                  <a:moveTo>
                    <a:pt x="220789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547871" y="7436270"/>
              <a:ext cx="220979" cy="0"/>
            </a:xfrm>
            <a:custGeom>
              <a:avLst/>
              <a:gdLst/>
              <a:ahLst/>
              <a:cxnLst/>
              <a:rect l="l" t="t" r="r" b="b"/>
              <a:pathLst>
                <a:path w="220979">
                  <a:moveTo>
                    <a:pt x="0" y="0"/>
                  </a:moveTo>
                  <a:lnTo>
                    <a:pt x="220789" y="0"/>
                  </a:lnTo>
                </a:path>
              </a:pathLst>
            </a:custGeom>
            <a:ln w="20072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5" name="object 7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886811" y="5433560"/>
            <a:ext cx="593057" cy="722254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13676355" y="6260797"/>
            <a:ext cx="1010285" cy="424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" algn="ctr">
              <a:lnSpc>
                <a:spcPts val="1855"/>
              </a:lnSpc>
              <a:spcBef>
                <a:spcPts val="130"/>
              </a:spcBef>
            </a:pPr>
            <a:r>
              <a:rPr sz="1550" dirty="0">
                <a:latin typeface="宋体" panose="02010600030101010101" pitchFamily="2" charset="-122"/>
                <a:cs typeface="宋体" panose="02010600030101010101" pitchFamily="2" charset="-122"/>
              </a:rPr>
              <a:t>产品经</a:t>
            </a:r>
            <a:r>
              <a:rPr sz="155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ts val="1255"/>
              </a:lnSpc>
            </a:pPr>
            <a:r>
              <a:rPr sz="1050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050" spc="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050" spc="135" dirty="0">
                <a:latin typeface="宋体" panose="02010600030101010101" pitchFamily="2" charset="-122"/>
                <a:cs typeface="宋体" panose="02010600030101010101" pitchFamily="2" charset="-122"/>
              </a:rPr>
              <a:t>Owner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5665521" y="5527248"/>
            <a:ext cx="727710" cy="769620"/>
            <a:chOff x="15665521" y="5527248"/>
            <a:chExt cx="727710" cy="769620"/>
          </a:xfrm>
        </p:grpSpPr>
        <p:sp>
          <p:nvSpPr>
            <p:cNvPr id="78" name="object 78"/>
            <p:cNvSpPr/>
            <p:nvPr/>
          </p:nvSpPr>
          <p:spPr>
            <a:xfrm>
              <a:off x="15672981" y="5534709"/>
              <a:ext cx="712470" cy="416559"/>
            </a:xfrm>
            <a:custGeom>
              <a:avLst/>
              <a:gdLst/>
              <a:ahLst/>
              <a:cxnLst/>
              <a:rect l="l" t="t" r="r" b="b"/>
              <a:pathLst>
                <a:path w="712469" h="416560">
                  <a:moveTo>
                    <a:pt x="360627" y="0"/>
                  </a:moveTo>
                  <a:lnTo>
                    <a:pt x="0" y="208203"/>
                  </a:lnTo>
                  <a:lnTo>
                    <a:pt x="360627" y="416416"/>
                  </a:lnTo>
                  <a:lnTo>
                    <a:pt x="712397" y="208203"/>
                  </a:lnTo>
                  <a:lnTo>
                    <a:pt x="360627" y="0"/>
                  </a:lnTo>
                  <a:close/>
                </a:path>
              </a:pathLst>
            </a:custGeom>
            <a:solidFill>
              <a:srgbClr val="E9B87D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5672981" y="5534709"/>
              <a:ext cx="712470" cy="416559"/>
            </a:xfrm>
            <a:custGeom>
              <a:avLst/>
              <a:gdLst/>
              <a:ahLst/>
              <a:cxnLst/>
              <a:rect l="l" t="t" r="r" b="b"/>
              <a:pathLst>
                <a:path w="712469" h="416560">
                  <a:moveTo>
                    <a:pt x="0" y="208203"/>
                  </a:moveTo>
                  <a:lnTo>
                    <a:pt x="360627" y="0"/>
                  </a:lnTo>
                  <a:lnTo>
                    <a:pt x="712397" y="208203"/>
                  </a:lnTo>
                  <a:lnTo>
                    <a:pt x="360627" y="416416"/>
                  </a:lnTo>
                  <a:lnTo>
                    <a:pt x="0" y="208203"/>
                  </a:lnTo>
                  <a:close/>
                </a:path>
              </a:pathLst>
            </a:custGeom>
            <a:ln w="14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5672981" y="5742912"/>
              <a:ext cx="360680" cy="546735"/>
            </a:xfrm>
            <a:custGeom>
              <a:avLst/>
              <a:gdLst/>
              <a:ahLst/>
              <a:cxnLst/>
              <a:rect l="l" t="t" r="r" b="b"/>
              <a:pathLst>
                <a:path w="360680" h="546735">
                  <a:moveTo>
                    <a:pt x="0" y="0"/>
                  </a:moveTo>
                  <a:lnTo>
                    <a:pt x="0" y="338125"/>
                  </a:lnTo>
                  <a:lnTo>
                    <a:pt x="360627" y="546339"/>
                  </a:lnTo>
                  <a:lnTo>
                    <a:pt x="360627" y="208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9A5F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5672981" y="5742912"/>
              <a:ext cx="360680" cy="546735"/>
            </a:xfrm>
            <a:custGeom>
              <a:avLst/>
              <a:gdLst/>
              <a:ahLst/>
              <a:cxnLst/>
              <a:rect l="l" t="t" r="r" b="b"/>
              <a:pathLst>
                <a:path w="360680" h="546735">
                  <a:moveTo>
                    <a:pt x="0" y="0"/>
                  </a:moveTo>
                  <a:lnTo>
                    <a:pt x="0" y="338125"/>
                  </a:lnTo>
                  <a:lnTo>
                    <a:pt x="360627" y="546339"/>
                  </a:lnTo>
                  <a:lnTo>
                    <a:pt x="360627" y="208213"/>
                  </a:lnTo>
                  <a:lnTo>
                    <a:pt x="0" y="0"/>
                  </a:lnTo>
                  <a:close/>
                </a:path>
              </a:pathLst>
            </a:custGeom>
            <a:ln w="14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6033613" y="5742910"/>
              <a:ext cx="351790" cy="546735"/>
            </a:xfrm>
            <a:custGeom>
              <a:avLst/>
              <a:gdLst/>
              <a:ahLst/>
              <a:cxnLst/>
              <a:rect l="l" t="t" r="r" b="b"/>
              <a:pathLst>
                <a:path w="351790" h="546735">
                  <a:moveTo>
                    <a:pt x="351769" y="0"/>
                  </a:moveTo>
                  <a:lnTo>
                    <a:pt x="0" y="208213"/>
                  </a:lnTo>
                  <a:lnTo>
                    <a:pt x="0" y="546339"/>
                  </a:lnTo>
                  <a:lnTo>
                    <a:pt x="351769" y="338125"/>
                  </a:lnTo>
                  <a:lnTo>
                    <a:pt x="351769" y="0"/>
                  </a:lnTo>
                  <a:close/>
                </a:path>
              </a:pathLst>
            </a:custGeom>
            <a:solidFill>
              <a:srgbClr val="C78853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6033613" y="5742910"/>
              <a:ext cx="351790" cy="546735"/>
            </a:xfrm>
            <a:custGeom>
              <a:avLst/>
              <a:gdLst/>
              <a:ahLst/>
              <a:cxnLst/>
              <a:rect l="l" t="t" r="r" b="b"/>
              <a:pathLst>
                <a:path w="351790" h="546735">
                  <a:moveTo>
                    <a:pt x="0" y="208213"/>
                  </a:moveTo>
                  <a:lnTo>
                    <a:pt x="351769" y="0"/>
                  </a:lnTo>
                  <a:lnTo>
                    <a:pt x="351769" y="338125"/>
                  </a:lnTo>
                  <a:lnTo>
                    <a:pt x="0" y="546339"/>
                  </a:lnTo>
                  <a:lnTo>
                    <a:pt x="0" y="208213"/>
                  </a:lnTo>
                  <a:close/>
                </a:path>
              </a:pathLst>
            </a:custGeom>
            <a:ln w="14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5815525" y="5616911"/>
              <a:ext cx="427355" cy="249554"/>
            </a:xfrm>
            <a:custGeom>
              <a:avLst/>
              <a:gdLst/>
              <a:ahLst/>
              <a:cxnLst/>
              <a:rect l="l" t="t" r="r" b="b"/>
              <a:pathLst>
                <a:path w="427355" h="249554">
                  <a:moveTo>
                    <a:pt x="360617" y="0"/>
                  </a:moveTo>
                  <a:lnTo>
                    <a:pt x="0" y="208213"/>
                  </a:lnTo>
                  <a:lnTo>
                    <a:pt x="71317" y="249395"/>
                  </a:lnTo>
                  <a:lnTo>
                    <a:pt x="427316" y="39475"/>
                  </a:lnTo>
                  <a:lnTo>
                    <a:pt x="360617" y="0"/>
                  </a:lnTo>
                  <a:close/>
                </a:path>
              </a:pathLst>
            </a:custGeom>
            <a:solidFill>
              <a:srgbClr val="F4DBBB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815513" y="5825127"/>
              <a:ext cx="172720" cy="397510"/>
            </a:xfrm>
            <a:custGeom>
              <a:avLst/>
              <a:gdLst/>
              <a:ahLst/>
              <a:cxnLst/>
              <a:rect l="l" t="t" r="r" b="b"/>
              <a:pathLst>
                <a:path w="172719" h="397510">
                  <a:moveTo>
                    <a:pt x="71323" y="41186"/>
                  </a:moveTo>
                  <a:lnTo>
                    <a:pt x="0" y="0"/>
                  </a:lnTo>
                  <a:lnTo>
                    <a:pt x="0" y="89115"/>
                  </a:lnTo>
                  <a:lnTo>
                    <a:pt x="71323" y="132435"/>
                  </a:lnTo>
                  <a:lnTo>
                    <a:pt x="71323" y="41186"/>
                  </a:lnTo>
                  <a:close/>
                </a:path>
                <a:path w="172719" h="397510">
                  <a:moveTo>
                    <a:pt x="172402" y="306108"/>
                  </a:moveTo>
                  <a:lnTo>
                    <a:pt x="71323" y="247484"/>
                  </a:lnTo>
                  <a:lnTo>
                    <a:pt x="71323" y="336600"/>
                  </a:lnTo>
                  <a:lnTo>
                    <a:pt x="172402" y="397357"/>
                  </a:lnTo>
                  <a:lnTo>
                    <a:pt x="172402" y="306108"/>
                  </a:lnTo>
                  <a:close/>
                </a:path>
              </a:pathLst>
            </a:custGeom>
            <a:solidFill>
              <a:srgbClr val="EECCAD">
                <a:alpha val="3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6159315" y="5933971"/>
              <a:ext cx="107314" cy="102870"/>
            </a:xfrm>
            <a:custGeom>
              <a:avLst/>
              <a:gdLst/>
              <a:ahLst/>
              <a:cxnLst/>
              <a:rect l="l" t="t" r="r" b="b"/>
              <a:pathLst>
                <a:path w="107315" h="102870">
                  <a:moveTo>
                    <a:pt x="0" y="102258"/>
                  </a:moveTo>
                  <a:lnTo>
                    <a:pt x="60427" y="0"/>
                  </a:lnTo>
                  <a:lnTo>
                    <a:pt x="106960" y="49317"/>
                  </a:lnTo>
                </a:path>
              </a:pathLst>
            </a:custGeom>
            <a:ln w="14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6219737" y="5933975"/>
              <a:ext cx="0" cy="146050"/>
            </a:xfrm>
            <a:custGeom>
              <a:avLst/>
              <a:gdLst/>
              <a:ahLst/>
              <a:cxnLst/>
              <a:rect l="l" t="t" r="r" b="b"/>
              <a:pathLst>
                <a:path h="146050">
                  <a:moveTo>
                    <a:pt x="0" y="0"/>
                  </a:moveTo>
                  <a:lnTo>
                    <a:pt x="0" y="145828"/>
                  </a:lnTo>
                </a:path>
              </a:pathLst>
            </a:custGeom>
            <a:ln w="14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5712022" y="5985102"/>
              <a:ext cx="78105" cy="45085"/>
            </a:xfrm>
            <a:custGeom>
              <a:avLst/>
              <a:gdLst/>
              <a:ahLst/>
              <a:cxnLst/>
              <a:rect l="l" t="t" r="r" b="b"/>
              <a:pathLst>
                <a:path w="78105" h="45085">
                  <a:moveTo>
                    <a:pt x="0" y="0"/>
                  </a:moveTo>
                  <a:lnTo>
                    <a:pt x="78070" y="45077"/>
                  </a:lnTo>
                </a:path>
              </a:pathLst>
            </a:custGeom>
            <a:ln w="14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712022" y="6013693"/>
              <a:ext cx="78105" cy="45085"/>
            </a:xfrm>
            <a:custGeom>
              <a:avLst/>
              <a:gdLst/>
              <a:ahLst/>
              <a:cxnLst/>
              <a:rect l="l" t="t" r="r" b="b"/>
              <a:pathLst>
                <a:path w="78105" h="45085">
                  <a:moveTo>
                    <a:pt x="0" y="0"/>
                  </a:moveTo>
                  <a:lnTo>
                    <a:pt x="78070" y="45077"/>
                  </a:lnTo>
                </a:path>
              </a:pathLst>
            </a:custGeom>
            <a:ln w="14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5712022" y="6042284"/>
              <a:ext cx="78105" cy="45085"/>
            </a:xfrm>
            <a:custGeom>
              <a:avLst/>
              <a:gdLst/>
              <a:ahLst/>
              <a:cxnLst/>
              <a:rect l="l" t="t" r="r" b="b"/>
              <a:pathLst>
                <a:path w="78105" h="45085">
                  <a:moveTo>
                    <a:pt x="0" y="0"/>
                  </a:moveTo>
                  <a:lnTo>
                    <a:pt x="78070" y="45077"/>
                  </a:lnTo>
                </a:path>
              </a:pathLst>
            </a:custGeom>
            <a:ln w="14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15787932" y="6314102"/>
            <a:ext cx="48260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-130" dirty="0">
                <a:latin typeface="宋体" panose="02010600030101010101" pitchFamily="2" charset="-122"/>
                <a:cs typeface="宋体" panose="02010600030101010101" pitchFamily="2" charset="-122"/>
              </a:rPr>
              <a:t>发 布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4752918" y="5762173"/>
            <a:ext cx="699135" cy="270510"/>
          </a:xfrm>
          <a:custGeom>
            <a:avLst/>
            <a:gdLst/>
            <a:ahLst/>
            <a:cxnLst/>
            <a:rect l="l" t="t" r="r" b="b"/>
            <a:pathLst>
              <a:path w="699134" h="270510">
                <a:moveTo>
                  <a:pt x="699071" y="135229"/>
                </a:moveTo>
                <a:lnTo>
                  <a:pt x="552881" y="0"/>
                </a:lnTo>
                <a:lnTo>
                  <a:pt x="552881" y="90043"/>
                </a:lnTo>
                <a:lnTo>
                  <a:pt x="0" y="90043"/>
                </a:lnTo>
                <a:lnTo>
                  <a:pt x="0" y="180428"/>
                </a:lnTo>
                <a:lnTo>
                  <a:pt x="552881" y="180428"/>
                </a:lnTo>
                <a:lnTo>
                  <a:pt x="552881" y="270446"/>
                </a:lnTo>
                <a:lnTo>
                  <a:pt x="699071" y="135229"/>
                </a:lnTo>
                <a:close/>
              </a:path>
            </a:pathLst>
          </a:custGeom>
          <a:solidFill>
            <a:srgbClr val="4682D9">
              <a:alpha val="32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14907862" y="5628111"/>
            <a:ext cx="292100" cy="18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spc="-20" dirty="0">
                <a:latin typeface="宋体" panose="02010600030101010101" pitchFamily="2" charset="-122"/>
                <a:cs typeface="宋体" panose="02010600030101010101" pitchFamily="2" charset="-122"/>
              </a:rPr>
              <a:t>通</a:t>
            </a:r>
            <a:r>
              <a:rPr sz="1050" spc="-50" dirty="0">
                <a:latin typeface="宋体" panose="02010600030101010101" pitchFamily="2" charset="-122"/>
                <a:cs typeface="宋体" panose="02010600030101010101" pitchFamily="2" charset="-122"/>
              </a:rPr>
              <a:t>过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4757689" y="5698947"/>
            <a:ext cx="110489" cy="69850"/>
          </a:xfrm>
          <a:custGeom>
            <a:avLst/>
            <a:gdLst/>
            <a:ahLst/>
            <a:cxnLst/>
            <a:rect l="l" t="t" r="r" b="b"/>
            <a:pathLst>
              <a:path w="110490" h="69850">
                <a:moveTo>
                  <a:pt x="0" y="28606"/>
                </a:moveTo>
                <a:lnTo>
                  <a:pt x="40721" y="69338"/>
                </a:lnTo>
                <a:lnTo>
                  <a:pt x="110059" y="0"/>
                </a:lnTo>
              </a:path>
            </a:pathLst>
          </a:custGeom>
          <a:ln w="20009">
            <a:solidFill>
              <a:srgbClr val="21B5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233684" y="2947834"/>
            <a:ext cx="2200275" cy="1078865"/>
          </a:xfrm>
          <a:custGeom>
            <a:avLst/>
            <a:gdLst/>
            <a:ahLst/>
            <a:cxnLst/>
            <a:rect l="l" t="t" r="r" b="b"/>
            <a:pathLst>
              <a:path w="2200275" h="1078864">
                <a:moveTo>
                  <a:pt x="2159997" y="1078291"/>
                </a:moveTo>
                <a:lnTo>
                  <a:pt x="39789" y="1078291"/>
                </a:lnTo>
                <a:lnTo>
                  <a:pt x="24300" y="1075165"/>
                </a:lnTo>
                <a:lnTo>
                  <a:pt x="11652" y="1066638"/>
                </a:lnTo>
                <a:lnTo>
                  <a:pt x="3126" y="1053991"/>
                </a:lnTo>
                <a:lnTo>
                  <a:pt x="0" y="1038502"/>
                </a:lnTo>
                <a:lnTo>
                  <a:pt x="0" y="39778"/>
                </a:lnTo>
                <a:lnTo>
                  <a:pt x="3126" y="24295"/>
                </a:lnTo>
                <a:lnTo>
                  <a:pt x="11652" y="11651"/>
                </a:lnTo>
                <a:lnTo>
                  <a:pt x="24300" y="3126"/>
                </a:lnTo>
                <a:lnTo>
                  <a:pt x="39789" y="0"/>
                </a:lnTo>
                <a:lnTo>
                  <a:pt x="2159997" y="0"/>
                </a:lnTo>
                <a:lnTo>
                  <a:pt x="2175487" y="3126"/>
                </a:lnTo>
                <a:lnTo>
                  <a:pt x="2188138" y="11651"/>
                </a:lnTo>
                <a:lnTo>
                  <a:pt x="2196668" y="24295"/>
                </a:lnTo>
                <a:lnTo>
                  <a:pt x="2199796" y="39778"/>
                </a:lnTo>
                <a:lnTo>
                  <a:pt x="2199796" y="1038502"/>
                </a:lnTo>
                <a:lnTo>
                  <a:pt x="2196668" y="1053991"/>
                </a:lnTo>
                <a:lnTo>
                  <a:pt x="2188138" y="1066638"/>
                </a:lnTo>
                <a:lnTo>
                  <a:pt x="2175487" y="1075165"/>
                </a:lnTo>
                <a:lnTo>
                  <a:pt x="2159997" y="1078291"/>
                </a:lnTo>
                <a:close/>
              </a:path>
            </a:pathLst>
          </a:custGeom>
          <a:ln w="30355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5321834" y="3122001"/>
            <a:ext cx="819785" cy="6775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25" dirty="0">
                <a:latin typeface="宋体" panose="02010600030101010101" pitchFamily="2" charset="-122"/>
                <a:cs typeface="宋体" panose="02010600030101010101" pitchFamily="2" charset="-122"/>
              </a:rPr>
              <a:t>迭代</a:t>
            </a:r>
            <a:r>
              <a:rPr sz="2100" spc="1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100" spc="-40" dirty="0">
                <a:latin typeface="宋体" panose="02010600030101010101" pitchFamily="2" charset="-122"/>
                <a:cs typeface="宋体" panose="02010600030101010101" pitchFamily="2" charset="-122"/>
              </a:rPr>
              <a:t>&gt; 执</a:t>
            </a:r>
            <a:r>
              <a:rPr sz="2100" spc="-50" dirty="0">
                <a:latin typeface="宋体" panose="02010600030101010101" pitchFamily="2" charset="-122"/>
                <a:cs typeface="宋体" panose="02010600030101010101" pitchFamily="2" charset="-122"/>
              </a:rPr>
              <a:t>行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538116" y="3250342"/>
            <a:ext cx="582930" cy="473075"/>
          </a:xfrm>
          <a:custGeom>
            <a:avLst/>
            <a:gdLst/>
            <a:ahLst/>
            <a:cxnLst/>
            <a:rect l="l" t="t" r="r" b="b"/>
            <a:pathLst>
              <a:path w="582929" h="473075">
                <a:moveTo>
                  <a:pt x="286435" y="313105"/>
                </a:moveTo>
                <a:lnTo>
                  <a:pt x="273761" y="307047"/>
                </a:lnTo>
                <a:lnTo>
                  <a:pt x="261759" y="300278"/>
                </a:lnTo>
                <a:lnTo>
                  <a:pt x="251599" y="291223"/>
                </a:lnTo>
                <a:lnTo>
                  <a:pt x="244449" y="278282"/>
                </a:lnTo>
                <a:lnTo>
                  <a:pt x="242506" y="281063"/>
                </a:lnTo>
                <a:lnTo>
                  <a:pt x="241134" y="282956"/>
                </a:lnTo>
                <a:lnTo>
                  <a:pt x="212191" y="327761"/>
                </a:lnTo>
                <a:lnTo>
                  <a:pt x="202857" y="341972"/>
                </a:lnTo>
                <a:lnTo>
                  <a:pt x="200494" y="345503"/>
                </a:lnTo>
                <a:lnTo>
                  <a:pt x="197383" y="348488"/>
                </a:lnTo>
                <a:lnTo>
                  <a:pt x="193738" y="350685"/>
                </a:lnTo>
                <a:lnTo>
                  <a:pt x="71678" y="421678"/>
                </a:lnTo>
                <a:lnTo>
                  <a:pt x="62852" y="429196"/>
                </a:lnTo>
                <a:lnTo>
                  <a:pt x="57937" y="438670"/>
                </a:lnTo>
                <a:lnTo>
                  <a:pt x="57150" y="449110"/>
                </a:lnTo>
                <a:lnTo>
                  <a:pt x="60744" y="459524"/>
                </a:lnTo>
                <a:lnTo>
                  <a:pt x="68046" y="467804"/>
                </a:lnTo>
                <a:lnTo>
                  <a:pt x="77558" y="472313"/>
                </a:lnTo>
                <a:lnTo>
                  <a:pt x="88226" y="472795"/>
                </a:lnTo>
                <a:lnTo>
                  <a:pt x="99021" y="468985"/>
                </a:lnTo>
                <a:lnTo>
                  <a:pt x="230657" y="392684"/>
                </a:lnTo>
                <a:lnTo>
                  <a:pt x="263398" y="349554"/>
                </a:lnTo>
                <a:lnTo>
                  <a:pt x="284784" y="316331"/>
                </a:lnTo>
                <a:lnTo>
                  <a:pt x="285470" y="314883"/>
                </a:lnTo>
                <a:lnTo>
                  <a:pt x="286435" y="313105"/>
                </a:lnTo>
                <a:close/>
              </a:path>
              <a:path w="582929" h="473075">
                <a:moveTo>
                  <a:pt x="444017" y="331863"/>
                </a:moveTo>
                <a:lnTo>
                  <a:pt x="443598" y="319811"/>
                </a:lnTo>
                <a:lnTo>
                  <a:pt x="437375" y="309410"/>
                </a:lnTo>
                <a:lnTo>
                  <a:pt x="425437" y="301066"/>
                </a:lnTo>
                <a:lnTo>
                  <a:pt x="350139" y="264337"/>
                </a:lnTo>
                <a:lnTo>
                  <a:pt x="369519" y="255714"/>
                </a:lnTo>
                <a:lnTo>
                  <a:pt x="370001" y="255498"/>
                </a:lnTo>
                <a:lnTo>
                  <a:pt x="388975" y="241363"/>
                </a:lnTo>
                <a:lnTo>
                  <a:pt x="403186" y="220751"/>
                </a:lnTo>
                <a:lnTo>
                  <a:pt x="407162" y="200520"/>
                </a:lnTo>
                <a:lnTo>
                  <a:pt x="408749" y="192493"/>
                </a:lnTo>
                <a:lnTo>
                  <a:pt x="408749" y="188188"/>
                </a:lnTo>
                <a:lnTo>
                  <a:pt x="421652" y="176568"/>
                </a:lnTo>
                <a:lnTo>
                  <a:pt x="429844" y="165455"/>
                </a:lnTo>
                <a:lnTo>
                  <a:pt x="404228" y="122415"/>
                </a:lnTo>
                <a:lnTo>
                  <a:pt x="395033" y="116319"/>
                </a:lnTo>
                <a:lnTo>
                  <a:pt x="395033" y="200520"/>
                </a:lnTo>
                <a:lnTo>
                  <a:pt x="386194" y="224269"/>
                </a:lnTo>
                <a:lnTo>
                  <a:pt x="369811" y="240436"/>
                </a:lnTo>
                <a:lnTo>
                  <a:pt x="350570" y="250444"/>
                </a:lnTo>
                <a:lnTo>
                  <a:pt x="333209" y="255676"/>
                </a:lnTo>
                <a:lnTo>
                  <a:pt x="350342" y="240347"/>
                </a:lnTo>
                <a:lnTo>
                  <a:pt x="395033" y="200520"/>
                </a:lnTo>
                <a:lnTo>
                  <a:pt x="395033" y="116319"/>
                </a:lnTo>
                <a:lnTo>
                  <a:pt x="323951" y="69113"/>
                </a:lnTo>
                <a:lnTo>
                  <a:pt x="317271" y="64439"/>
                </a:lnTo>
                <a:lnTo>
                  <a:pt x="308838" y="63055"/>
                </a:lnTo>
                <a:lnTo>
                  <a:pt x="230073" y="85521"/>
                </a:lnTo>
                <a:lnTo>
                  <a:pt x="191516" y="104089"/>
                </a:lnTo>
                <a:lnTo>
                  <a:pt x="186867" y="119595"/>
                </a:lnTo>
                <a:lnTo>
                  <a:pt x="188455" y="127685"/>
                </a:lnTo>
                <a:lnTo>
                  <a:pt x="192354" y="134988"/>
                </a:lnTo>
                <a:lnTo>
                  <a:pt x="198437" y="140906"/>
                </a:lnTo>
                <a:lnTo>
                  <a:pt x="205854" y="144627"/>
                </a:lnTo>
                <a:lnTo>
                  <a:pt x="214058" y="145961"/>
                </a:lnTo>
                <a:lnTo>
                  <a:pt x="222465" y="144716"/>
                </a:lnTo>
                <a:lnTo>
                  <a:pt x="299021" y="123088"/>
                </a:lnTo>
                <a:lnTo>
                  <a:pt x="301993" y="122415"/>
                </a:lnTo>
                <a:lnTo>
                  <a:pt x="354076" y="154876"/>
                </a:lnTo>
                <a:lnTo>
                  <a:pt x="356450" y="156641"/>
                </a:lnTo>
                <a:lnTo>
                  <a:pt x="359219" y="158610"/>
                </a:lnTo>
                <a:lnTo>
                  <a:pt x="357060" y="160756"/>
                </a:lnTo>
                <a:lnTo>
                  <a:pt x="353631" y="163893"/>
                </a:lnTo>
                <a:lnTo>
                  <a:pt x="329018" y="185839"/>
                </a:lnTo>
                <a:lnTo>
                  <a:pt x="92329" y="185839"/>
                </a:lnTo>
                <a:lnTo>
                  <a:pt x="92329" y="199072"/>
                </a:lnTo>
                <a:lnTo>
                  <a:pt x="314350" y="199072"/>
                </a:lnTo>
                <a:lnTo>
                  <a:pt x="268008" y="240436"/>
                </a:lnTo>
                <a:lnTo>
                  <a:pt x="262737" y="244881"/>
                </a:lnTo>
                <a:lnTo>
                  <a:pt x="258927" y="250964"/>
                </a:lnTo>
                <a:lnTo>
                  <a:pt x="257200" y="257759"/>
                </a:lnTo>
                <a:lnTo>
                  <a:pt x="0" y="257759"/>
                </a:lnTo>
                <a:lnTo>
                  <a:pt x="0" y="271068"/>
                </a:lnTo>
                <a:lnTo>
                  <a:pt x="257924" y="271068"/>
                </a:lnTo>
                <a:lnTo>
                  <a:pt x="260362" y="278091"/>
                </a:lnTo>
                <a:lnTo>
                  <a:pt x="266077" y="284365"/>
                </a:lnTo>
                <a:lnTo>
                  <a:pt x="377875" y="338963"/>
                </a:lnTo>
                <a:lnTo>
                  <a:pt x="376415" y="341515"/>
                </a:lnTo>
                <a:lnTo>
                  <a:pt x="375285" y="343535"/>
                </a:lnTo>
                <a:lnTo>
                  <a:pt x="374078" y="345414"/>
                </a:lnTo>
                <a:lnTo>
                  <a:pt x="322046" y="429806"/>
                </a:lnTo>
                <a:lnTo>
                  <a:pt x="317246" y="443623"/>
                </a:lnTo>
                <a:lnTo>
                  <a:pt x="319151" y="456552"/>
                </a:lnTo>
                <a:lnTo>
                  <a:pt x="327025" y="466852"/>
                </a:lnTo>
                <a:lnTo>
                  <a:pt x="340118" y="472821"/>
                </a:lnTo>
                <a:lnTo>
                  <a:pt x="348068" y="473075"/>
                </a:lnTo>
                <a:lnTo>
                  <a:pt x="355714" y="470725"/>
                </a:lnTo>
                <a:lnTo>
                  <a:pt x="362623" y="465912"/>
                </a:lnTo>
                <a:lnTo>
                  <a:pt x="368401" y="458800"/>
                </a:lnTo>
                <a:lnTo>
                  <a:pt x="438492" y="345211"/>
                </a:lnTo>
                <a:lnTo>
                  <a:pt x="444017" y="331863"/>
                </a:lnTo>
                <a:close/>
              </a:path>
              <a:path w="582929" h="473075">
                <a:moveTo>
                  <a:pt x="529513" y="64160"/>
                </a:moveTo>
                <a:lnTo>
                  <a:pt x="524548" y="39230"/>
                </a:lnTo>
                <a:lnTo>
                  <a:pt x="510882" y="18859"/>
                </a:lnTo>
                <a:lnTo>
                  <a:pt x="490575" y="5092"/>
                </a:lnTo>
                <a:lnTo>
                  <a:pt x="465670" y="0"/>
                </a:lnTo>
                <a:lnTo>
                  <a:pt x="440753" y="4978"/>
                </a:lnTo>
                <a:lnTo>
                  <a:pt x="420370" y="18643"/>
                </a:lnTo>
                <a:lnTo>
                  <a:pt x="406603" y="38963"/>
                </a:lnTo>
                <a:lnTo>
                  <a:pt x="401523" y="63868"/>
                </a:lnTo>
                <a:lnTo>
                  <a:pt x="401523" y="64160"/>
                </a:lnTo>
                <a:lnTo>
                  <a:pt x="406577" y="88963"/>
                </a:lnTo>
                <a:lnTo>
                  <a:pt x="420268" y="109245"/>
                </a:lnTo>
                <a:lnTo>
                  <a:pt x="440537" y="122936"/>
                </a:lnTo>
                <a:lnTo>
                  <a:pt x="465366" y="128016"/>
                </a:lnTo>
                <a:lnTo>
                  <a:pt x="490283" y="123050"/>
                </a:lnTo>
                <a:lnTo>
                  <a:pt x="510667" y="109372"/>
                </a:lnTo>
                <a:lnTo>
                  <a:pt x="524433" y="89052"/>
                </a:lnTo>
                <a:lnTo>
                  <a:pt x="529513" y="64160"/>
                </a:lnTo>
                <a:close/>
              </a:path>
              <a:path w="582929" h="473075">
                <a:moveTo>
                  <a:pt x="582333" y="131267"/>
                </a:moveTo>
                <a:lnTo>
                  <a:pt x="554126" y="103441"/>
                </a:lnTo>
                <a:lnTo>
                  <a:pt x="546773" y="104559"/>
                </a:lnTo>
                <a:lnTo>
                  <a:pt x="540016" y="107784"/>
                </a:lnTo>
                <a:lnTo>
                  <a:pt x="533908" y="113080"/>
                </a:lnTo>
                <a:lnTo>
                  <a:pt x="479450" y="172758"/>
                </a:lnTo>
                <a:lnTo>
                  <a:pt x="449719" y="152984"/>
                </a:lnTo>
                <a:lnTo>
                  <a:pt x="448056" y="168109"/>
                </a:lnTo>
                <a:lnTo>
                  <a:pt x="442163" y="180492"/>
                </a:lnTo>
                <a:lnTo>
                  <a:pt x="433146" y="190957"/>
                </a:lnTo>
                <a:lnTo>
                  <a:pt x="422160" y="200317"/>
                </a:lnTo>
                <a:lnTo>
                  <a:pt x="446989" y="217068"/>
                </a:lnTo>
                <a:lnTo>
                  <a:pt x="459193" y="225158"/>
                </a:lnTo>
                <a:lnTo>
                  <a:pt x="471474" y="232943"/>
                </a:lnTo>
                <a:lnTo>
                  <a:pt x="479640" y="236054"/>
                </a:lnTo>
                <a:lnTo>
                  <a:pt x="488213" y="236029"/>
                </a:lnTo>
                <a:lnTo>
                  <a:pt x="539610" y="188125"/>
                </a:lnTo>
                <a:lnTo>
                  <a:pt x="575513" y="148450"/>
                </a:lnTo>
                <a:lnTo>
                  <a:pt x="581533" y="137477"/>
                </a:lnTo>
                <a:lnTo>
                  <a:pt x="582333" y="131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3198102" y="5686558"/>
            <a:ext cx="415925" cy="339090"/>
          </a:xfrm>
          <a:custGeom>
            <a:avLst/>
            <a:gdLst/>
            <a:ahLst/>
            <a:cxnLst/>
            <a:rect l="l" t="t" r="r" b="b"/>
            <a:pathLst>
              <a:path w="415925" h="339089">
                <a:moveTo>
                  <a:pt x="207826" y="0"/>
                </a:moveTo>
                <a:lnTo>
                  <a:pt x="197855" y="2886"/>
                </a:lnTo>
                <a:lnTo>
                  <a:pt x="189020" y="8748"/>
                </a:lnTo>
                <a:lnTo>
                  <a:pt x="77118" y="110870"/>
                </a:lnTo>
                <a:lnTo>
                  <a:pt x="77055" y="111321"/>
                </a:lnTo>
                <a:lnTo>
                  <a:pt x="77118" y="109781"/>
                </a:lnTo>
                <a:lnTo>
                  <a:pt x="0" y="109781"/>
                </a:lnTo>
                <a:lnTo>
                  <a:pt x="0" y="318382"/>
                </a:lnTo>
                <a:lnTo>
                  <a:pt x="54762" y="318382"/>
                </a:lnTo>
                <a:lnTo>
                  <a:pt x="89842" y="327276"/>
                </a:lnTo>
                <a:lnTo>
                  <a:pt x="125413" y="333673"/>
                </a:lnTo>
                <a:lnTo>
                  <a:pt x="161344" y="337536"/>
                </a:lnTo>
                <a:lnTo>
                  <a:pt x="197501" y="338832"/>
                </a:lnTo>
                <a:lnTo>
                  <a:pt x="209637" y="338832"/>
                </a:lnTo>
                <a:lnTo>
                  <a:pt x="256640" y="322999"/>
                </a:lnTo>
                <a:lnTo>
                  <a:pt x="284473" y="281965"/>
                </a:lnTo>
                <a:lnTo>
                  <a:pt x="313372" y="162419"/>
                </a:lnTo>
                <a:lnTo>
                  <a:pt x="381684" y="162419"/>
                </a:lnTo>
                <a:lnTo>
                  <a:pt x="394908" y="159750"/>
                </a:lnTo>
                <a:lnTo>
                  <a:pt x="405704" y="152471"/>
                </a:lnTo>
                <a:lnTo>
                  <a:pt x="412983" y="141675"/>
                </a:lnTo>
                <a:lnTo>
                  <a:pt x="415652" y="128451"/>
                </a:lnTo>
                <a:lnTo>
                  <a:pt x="412983" y="115232"/>
                </a:lnTo>
                <a:lnTo>
                  <a:pt x="405704" y="104435"/>
                </a:lnTo>
                <a:lnTo>
                  <a:pt x="394908" y="97154"/>
                </a:lnTo>
                <a:lnTo>
                  <a:pt x="381684" y="94484"/>
                </a:lnTo>
                <a:lnTo>
                  <a:pt x="226223" y="94484"/>
                </a:lnTo>
                <a:lnTo>
                  <a:pt x="244694" y="46925"/>
                </a:lnTo>
                <a:lnTo>
                  <a:pt x="247052" y="34309"/>
                </a:lnTo>
                <a:lnTo>
                  <a:pt x="244800" y="22076"/>
                </a:lnTo>
                <a:lnTo>
                  <a:pt x="238387" y="11419"/>
                </a:lnTo>
                <a:lnTo>
                  <a:pt x="228265" y="3533"/>
                </a:lnTo>
                <a:lnTo>
                  <a:pt x="218204" y="184"/>
                </a:lnTo>
                <a:lnTo>
                  <a:pt x="207826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4729493" y="6266882"/>
            <a:ext cx="1205865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dirty="0">
                <a:latin typeface="宋体" panose="02010600030101010101" pitchFamily="2" charset="-122"/>
                <a:cs typeface="宋体" panose="02010600030101010101" pitchFamily="2" charset="-122"/>
              </a:rPr>
              <a:t>测试团</a:t>
            </a:r>
            <a:r>
              <a:rPr sz="1450" spc="60" dirty="0">
                <a:latin typeface="宋体" panose="02010600030101010101" pitchFamily="2" charset="-122"/>
                <a:cs typeface="宋体" panose="02010600030101010101" pitchFamily="2" charset="-122"/>
              </a:rPr>
              <a:t>队</a:t>
            </a:r>
            <a:r>
              <a:rPr sz="1575" spc="-15" baseline="3000" dirty="0">
                <a:latin typeface="宋体" panose="02010600030101010101" pitchFamily="2" charset="-122"/>
                <a:cs typeface="宋体" panose="02010600030101010101" pitchFamily="2" charset="-122"/>
              </a:rPr>
              <a:t>Tester</a:t>
            </a:r>
            <a:endParaRPr sz="1575" baseline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42309" y="5408229"/>
            <a:ext cx="982550" cy="785152"/>
          </a:xfrm>
          <a:prstGeom prst="rect">
            <a:avLst/>
          </a:prstGeom>
        </p:spPr>
      </p:pic>
      <p:sp>
        <p:nvSpPr>
          <p:cNvPr id="101" name="object 101"/>
          <p:cNvSpPr txBox="1"/>
          <p:nvPr/>
        </p:nvSpPr>
        <p:spPr>
          <a:xfrm>
            <a:off x="11924084" y="5708778"/>
            <a:ext cx="79629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dirty="0">
                <a:latin typeface="宋体" panose="02010600030101010101" pitchFamily="2" charset="-122"/>
                <a:cs typeface="宋体" panose="02010600030101010101" pitchFamily="2" charset="-122"/>
              </a:rPr>
              <a:t>测试报</a:t>
            </a:r>
            <a:r>
              <a:rPr sz="1500" spc="-50" dirty="0">
                <a:latin typeface="宋体" panose="02010600030101010101" pitchFamily="2" charset="-122"/>
                <a:cs typeface="宋体" panose="02010600030101010101" pitchFamily="2" charset="-122"/>
              </a:rPr>
              <a:t>告</a:t>
            </a:r>
            <a:endParaRPr sz="1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11284751" y="5575203"/>
            <a:ext cx="505459" cy="561340"/>
            <a:chOff x="11284751" y="5575203"/>
            <a:chExt cx="505459" cy="561340"/>
          </a:xfrm>
        </p:grpSpPr>
        <p:sp>
          <p:nvSpPr>
            <p:cNvPr id="103" name="object 103"/>
            <p:cNvSpPr/>
            <p:nvPr/>
          </p:nvSpPr>
          <p:spPr>
            <a:xfrm>
              <a:off x="11295520" y="5585972"/>
              <a:ext cx="483870" cy="539750"/>
            </a:xfrm>
            <a:custGeom>
              <a:avLst/>
              <a:gdLst/>
              <a:ahLst/>
              <a:cxnLst/>
              <a:rect l="l" t="t" r="r" b="b"/>
              <a:pathLst>
                <a:path w="483870" h="539750">
                  <a:moveTo>
                    <a:pt x="483315" y="0"/>
                  </a:moveTo>
                  <a:lnTo>
                    <a:pt x="0" y="0"/>
                  </a:lnTo>
                  <a:lnTo>
                    <a:pt x="0" y="539711"/>
                  </a:lnTo>
                  <a:lnTo>
                    <a:pt x="330126" y="539711"/>
                  </a:lnTo>
                  <a:lnTo>
                    <a:pt x="483315" y="386522"/>
                  </a:lnTo>
                  <a:lnTo>
                    <a:pt x="483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1295520" y="5585972"/>
              <a:ext cx="483870" cy="539750"/>
            </a:xfrm>
            <a:custGeom>
              <a:avLst/>
              <a:gdLst/>
              <a:ahLst/>
              <a:cxnLst/>
              <a:rect l="l" t="t" r="r" b="b"/>
              <a:pathLst>
                <a:path w="483870" h="539750">
                  <a:moveTo>
                    <a:pt x="483315" y="0"/>
                  </a:moveTo>
                  <a:lnTo>
                    <a:pt x="0" y="0"/>
                  </a:lnTo>
                  <a:lnTo>
                    <a:pt x="0" y="539711"/>
                  </a:lnTo>
                  <a:lnTo>
                    <a:pt x="330126" y="539711"/>
                  </a:lnTo>
                  <a:lnTo>
                    <a:pt x="483315" y="386522"/>
                  </a:lnTo>
                  <a:lnTo>
                    <a:pt x="483315" y="0"/>
                  </a:lnTo>
                  <a:close/>
                </a:path>
              </a:pathLst>
            </a:custGeom>
            <a:ln w="21538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1420882" y="5737635"/>
              <a:ext cx="233045" cy="0"/>
            </a:xfrm>
            <a:custGeom>
              <a:avLst/>
              <a:gdLst/>
              <a:ahLst/>
              <a:cxnLst/>
              <a:rect l="l" t="t" r="r" b="b"/>
              <a:pathLst>
                <a:path w="233045">
                  <a:moveTo>
                    <a:pt x="23261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1420882" y="5737635"/>
              <a:ext cx="233045" cy="0"/>
            </a:xfrm>
            <a:custGeom>
              <a:avLst/>
              <a:gdLst/>
              <a:ahLst/>
              <a:cxnLst/>
              <a:rect l="l" t="t" r="r" b="b"/>
              <a:pathLst>
                <a:path w="233045">
                  <a:moveTo>
                    <a:pt x="0" y="0"/>
                  </a:moveTo>
                  <a:lnTo>
                    <a:pt x="232610" y="0"/>
                  </a:lnTo>
                </a:path>
              </a:pathLst>
            </a:custGeom>
            <a:ln w="21538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1420882" y="5855821"/>
              <a:ext cx="233045" cy="0"/>
            </a:xfrm>
            <a:custGeom>
              <a:avLst/>
              <a:gdLst/>
              <a:ahLst/>
              <a:cxnLst/>
              <a:rect l="l" t="t" r="r" b="b"/>
              <a:pathLst>
                <a:path w="233045">
                  <a:moveTo>
                    <a:pt x="23261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1420882" y="5855821"/>
              <a:ext cx="233045" cy="0"/>
            </a:xfrm>
            <a:custGeom>
              <a:avLst/>
              <a:gdLst/>
              <a:ahLst/>
              <a:cxnLst/>
              <a:rect l="l" t="t" r="r" b="b"/>
              <a:pathLst>
                <a:path w="233045">
                  <a:moveTo>
                    <a:pt x="0" y="0"/>
                  </a:moveTo>
                  <a:lnTo>
                    <a:pt x="232610" y="0"/>
                  </a:lnTo>
                </a:path>
              </a:pathLst>
            </a:custGeom>
            <a:ln w="21538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1420882" y="5973998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>
                  <a:moveTo>
                    <a:pt x="142833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1420882" y="5973998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>
                  <a:moveTo>
                    <a:pt x="0" y="0"/>
                  </a:moveTo>
                  <a:lnTo>
                    <a:pt x="142833" y="0"/>
                  </a:lnTo>
                </a:path>
              </a:pathLst>
            </a:custGeom>
            <a:ln w="21538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14877" y="5961725"/>
              <a:ext cx="174727" cy="174727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9035870" y="2901810"/>
            <a:ext cx="42735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dirty="0">
                <a:latin typeface="宋体" panose="02010600030101010101" pitchFamily="2" charset="-122"/>
                <a:cs typeface="宋体" panose="02010600030101010101" pitchFamily="2" charset="-122"/>
              </a:rPr>
              <a:t>提</a:t>
            </a:r>
            <a:r>
              <a:rPr sz="1550" spc="-50" dirty="0">
                <a:latin typeface="宋体" panose="02010600030101010101" pitchFamily="2" charset="-122"/>
                <a:cs typeface="宋体" panose="02010600030101010101" pitchFamily="2" charset="-122"/>
              </a:rPr>
              <a:t>测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3" name="object 1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45</a:t>
            </a:r>
            <a:endParaRPr spc="16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50" dirty="0"/>
              <a:t>1</a:t>
            </a:r>
            <a:endParaRPr spc="50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324475">
              <a:lnSpc>
                <a:spcPct val="128000"/>
              </a:lnSpc>
              <a:spcBef>
                <a:spcPts val="95"/>
              </a:spcBef>
            </a:pPr>
            <a:r>
              <a:rPr dirty="0"/>
              <a:t>测试团队与开发团队一样，听取产品经理讲解需求，充分理解需求</a:t>
            </a:r>
            <a:r>
              <a:rPr spc="-50" dirty="0"/>
              <a:t>，</a:t>
            </a:r>
            <a:r>
              <a:rPr dirty="0"/>
              <a:t>确保自己对每一个需求理解都是正确的，以便撰写对应的用例</a:t>
            </a:r>
            <a:r>
              <a:rPr spc="-50" dirty="0"/>
              <a:t>。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/>
              <a:t>任务分解后，开始准备测试环境、撰写用例</a:t>
            </a:r>
            <a:r>
              <a:rPr spc="-50" dirty="0"/>
              <a:t>。</a:t>
            </a:r>
            <a:endParaRPr spc="-50" dirty="0"/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/>
          </a:p>
          <a:p>
            <a:pPr marL="10147935">
              <a:lnSpc>
                <a:spcPct val="100000"/>
              </a:lnSpc>
            </a:pPr>
            <a:r>
              <a:rPr sz="2150" dirty="0">
                <a:solidFill>
                  <a:srgbClr val="FFFFFF"/>
                </a:solidFill>
              </a:rPr>
              <a:t>测试套</a:t>
            </a:r>
            <a:r>
              <a:rPr sz="2150" spc="-50" dirty="0">
                <a:solidFill>
                  <a:srgbClr val="FFFFFF"/>
                </a:solidFill>
              </a:rPr>
              <a:t>件</a:t>
            </a:r>
            <a:endParaRPr sz="2150"/>
          </a:p>
          <a:p>
            <a:pPr marL="9944100">
              <a:lnSpc>
                <a:spcPct val="100000"/>
              </a:lnSpc>
              <a:spcBef>
                <a:spcPts val="1670"/>
              </a:spcBef>
            </a:pPr>
            <a:r>
              <a:rPr sz="2150" dirty="0">
                <a:solidFill>
                  <a:srgbClr val="666666"/>
                </a:solidFill>
              </a:rPr>
              <a:t>测试套件是把服务于同一个测试目的</a:t>
            </a:r>
            <a:r>
              <a:rPr sz="2150" spc="-50" dirty="0">
                <a:solidFill>
                  <a:srgbClr val="666666"/>
                </a:solidFill>
              </a:rPr>
              <a:t>或</a:t>
            </a:r>
            <a:endParaRPr sz="2150"/>
          </a:p>
          <a:p>
            <a:pPr marL="99441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solidFill>
                  <a:srgbClr val="666666"/>
                </a:solidFill>
              </a:rPr>
              <a:t>同一运行环境下的一系列测试用例有机的组合起来</a:t>
            </a:r>
            <a:r>
              <a:rPr sz="2150" spc="-50" dirty="0">
                <a:solidFill>
                  <a:srgbClr val="666666"/>
                </a:solidFill>
              </a:rPr>
              <a:t>。</a:t>
            </a:r>
            <a:endParaRPr sz="2150"/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/>
          </a:p>
          <a:p>
            <a:pPr marL="10147935">
              <a:lnSpc>
                <a:spcPct val="100000"/>
              </a:lnSpc>
              <a:spcBef>
                <a:spcPts val="5"/>
              </a:spcBef>
            </a:pPr>
            <a:r>
              <a:rPr sz="2150" dirty="0">
                <a:solidFill>
                  <a:srgbClr val="FFFFFF"/>
                </a:solidFill>
              </a:rPr>
              <a:t>用例</a:t>
            </a:r>
            <a:r>
              <a:rPr sz="2150" spc="-50" dirty="0">
                <a:solidFill>
                  <a:srgbClr val="FFFFFF"/>
                </a:solidFill>
              </a:rPr>
              <a:t>库</a:t>
            </a:r>
            <a:endParaRPr sz="2150"/>
          </a:p>
          <a:p>
            <a:pPr marL="9944100">
              <a:lnSpc>
                <a:spcPct val="100000"/>
              </a:lnSpc>
              <a:spcBef>
                <a:spcPts val="1770"/>
              </a:spcBef>
            </a:pPr>
            <a:r>
              <a:rPr sz="2150" dirty="0">
                <a:solidFill>
                  <a:srgbClr val="666666"/>
                </a:solidFill>
              </a:rPr>
              <a:t>用例库可以把不同的测试模块</a:t>
            </a:r>
            <a:r>
              <a:rPr sz="2150" spc="-50" dirty="0">
                <a:solidFill>
                  <a:srgbClr val="666666"/>
                </a:solidFill>
              </a:rPr>
              <a:t>，</a:t>
            </a:r>
            <a:endParaRPr sz="2150"/>
          </a:p>
          <a:p>
            <a:pPr marL="9944100" marR="5080">
              <a:lnSpc>
                <a:spcPct val="153000"/>
              </a:lnSpc>
            </a:pPr>
            <a:r>
              <a:rPr sz="2150" dirty="0">
                <a:solidFill>
                  <a:srgbClr val="666666"/>
                </a:solidFill>
              </a:rPr>
              <a:t>或者是测试功能点所引用到的测试用例做分类管理</a:t>
            </a:r>
            <a:r>
              <a:rPr sz="2150" spc="-50" dirty="0">
                <a:solidFill>
                  <a:srgbClr val="666666"/>
                </a:solidFill>
              </a:rPr>
              <a:t>，</a:t>
            </a:r>
            <a:r>
              <a:rPr sz="2150" dirty="0">
                <a:solidFill>
                  <a:srgbClr val="666666"/>
                </a:solidFill>
              </a:rPr>
              <a:t>这样可以有效提高测试用例的复用性</a:t>
            </a:r>
            <a:r>
              <a:rPr sz="2150" spc="-50" dirty="0">
                <a:solidFill>
                  <a:srgbClr val="666666"/>
                </a:solidFill>
              </a:rPr>
              <a:t>。</a:t>
            </a:r>
            <a:endParaRPr sz="2150"/>
          </a:p>
          <a:p>
            <a:pPr marL="9944100">
              <a:lnSpc>
                <a:spcPct val="100000"/>
              </a:lnSpc>
              <a:spcBef>
                <a:spcPts val="1380"/>
              </a:spcBef>
            </a:pPr>
            <a:r>
              <a:rPr sz="2150" dirty="0">
                <a:solidFill>
                  <a:srgbClr val="666666"/>
                </a:solidFill>
              </a:rPr>
              <a:t>使用时，先在用例中，导入用例库中的用例</a:t>
            </a:r>
            <a:r>
              <a:rPr sz="2150" spc="-50" dirty="0">
                <a:solidFill>
                  <a:srgbClr val="666666"/>
                </a:solidFill>
              </a:rPr>
              <a:t>。</a:t>
            </a:r>
            <a:endParaRPr sz="215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46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641245" y="1372743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648" y="135835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用例管理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50754" y="4832125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4" h="434975">
                <a:moveTo>
                  <a:pt x="1323153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1323153" y="434751"/>
                </a:lnTo>
                <a:lnTo>
                  <a:pt x="1372994" y="429010"/>
                </a:lnTo>
                <a:lnTo>
                  <a:pt x="1418747" y="412657"/>
                </a:lnTo>
                <a:lnTo>
                  <a:pt x="1459108" y="386998"/>
                </a:lnTo>
                <a:lnTo>
                  <a:pt x="1492772" y="353335"/>
                </a:lnTo>
                <a:lnTo>
                  <a:pt x="1518433" y="312974"/>
                </a:lnTo>
                <a:lnTo>
                  <a:pt x="1534787" y="267219"/>
                </a:lnTo>
                <a:lnTo>
                  <a:pt x="1540529" y="217375"/>
                </a:lnTo>
                <a:lnTo>
                  <a:pt x="1534787" y="167534"/>
                </a:lnTo>
                <a:lnTo>
                  <a:pt x="1518433" y="121781"/>
                </a:lnTo>
                <a:lnTo>
                  <a:pt x="1492772" y="81420"/>
                </a:lnTo>
                <a:lnTo>
                  <a:pt x="1459108" y="47756"/>
                </a:lnTo>
                <a:lnTo>
                  <a:pt x="1418747" y="22095"/>
                </a:lnTo>
                <a:lnTo>
                  <a:pt x="1372994" y="5741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050747" y="6745832"/>
            <a:ext cx="1309370" cy="434975"/>
          </a:xfrm>
          <a:custGeom>
            <a:avLst/>
            <a:gdLst/>
            <a:ahLst/>
            <a:cxnLst/>
            <a:rect l="l" t="t" r="r" b="b"/>
            <a:pathLst>
              <a:path w="1309369" h="434975">
                <a:moveTo>
                  <a:pt x="1091778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20"/>
                </a:lnTo>
                <a:lnTo>
                  <a:pt x="22095" y="312976"/>
                </a:lnTo>
                <a:lnTo>
                  <a:pt x="47756" y="353339"/>
                </a:lnTo>
                <a:lnTo>
                  <a:pt x="81420" y="387004"/>
                </a:lnTo>
                <a:lnTo>
                  <a:pt x="121781" y="412666"/>
                </a:lnTo>
                <a:lnTo>
                  <a:pt x="167534" y="429020"/>
                </a:lnTo>
                <a:lnTo>
                  <a:pt x="217375" y="434761"/>
                </a:lnTo>
                <a:lnTo>
                  <a:pt x="1091778" y="434761"/>
                </a:lnTo>
                <a:lnTo>
                  <a:pt x="1141622" y="429020"/>
                </a:lnTo>
                <a:lnTo>
                  <a:pt x="1187379" y="412666"/>
                </a:lnTo>
                <a:lnTo>
                  <a:pt x="1227742" y="387004"/>
                </a:lnTo>
                <a:lnTo>
                  <a:pt x="1261407" y="353339"/>
                </a:lnTo>
                <a:lnTo>
                  <a:pt x="1287068" y="312976"/>
                </a:lnTo>
                <a:lnTo>
                  <a:pt x="1303423" y="267220"/>
                </a:lnTo>
                <a:lnTo>
                  <a:pt x="1309164" y="217375"/>
                </a:lnTo>
                <a:lnTo>
                  <a:pt x="1303423" y="167534"/>
                </a:lnTo>
                <a:lnTo>
                  <a:pt x="1287068" y="121781"/>
                </a:lnTo>
                <a:lnTo>
                  <a:pt x="1261407" y="81420"/>
                </a:lnTo>
                <a:lnTo>
                  <a:pt x="1227742" y="47756"/>
                </a:lnTo>
                <a:lnTo>
                  <a:pt x="1187379" y="22095"/>
                </a:lnTo>
                <a:lnTo>
                  <a:pt x="1141622" y="5741"/>
                </a:lnTo>
                <a:lnTo>
                  <a:pt x="1091778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073235" y="4837548"/>
            <a:ext cx="9246235" cy="4471670"/>
            <a:chOff x="2073235" y="4837548"/>
            <a:chExt cx="9246235" cy="4471670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73235" y="4837548"/>
              <a:ext cx="9245791" cy="44710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3023" y="4952508"/>
              <a:ext cx="8968469" cy="4187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0054" y="735338"/>
            <a:ext cx="8057552" cy="1379855"/>
          </a:xfrm>
          <a:prstGeom prst="rect">
            <a:avLst/>
          </a:prstGeom>
        </p:spPr>
        <p:txBody>
          <a:bodyPr vert="horz" wrap="square" lIns="0" tIns="626718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禅道 层级概念介绍</a:t>
            </a:r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2064027" y="8014625"/>
            <a:ext cx="16409035" cy="176022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850" dirty="0">
                <a:latin typeface="PMingLiU"/>
                <a:cs typeface="PMingLiU"/>
              </a:rPr>
              <a:t>项目集是一组相互关联，且被协调管理的项目集合，处于最高层级，属于战略层面的概念</a:t>
            </a:r>
            <a:r>
              <a:rPr sz="2850" spc="-50" dirty="0">
                <a:latin typeface="PMingLiU"/>
                <a:cs typeface="PMingLiU"/>
              </a:rPr>
              <a:t>。</a:t>
            </a:r>
            <a:endParaRPr sz="2850">
              <a:latin typeface="PMingLiU"/>
              <a:cs typeface="PMingLiU"/>
            </a:endParaRPr>
          </a:p>
          <a:p>
            <a:pPr marL="12700" marR="5080">
              <a:lnSpc>
                <a:spcPts val="4370"/>
              </a:lnSpc>
              <a:spcBef>
                <a:spcPts val="100"/>
              </a:spcBef>
            </a:pPr>
            <a:r>
              <a:rPr sz="2450" spc="-5" dirty="0">
                <a:solidFill>
                  <a:srgbClr val="808080"/>
                </a:solidFill>
                <a:latin typeface="PMingLiU"/>
                <a:cs typeface="PMingLiU"/>
              </a:rPr>
              <a:t>项目集可以进行多层级的项目管理，帮助管理者站在宏观的视角去制定战略方向和分配资源。同时它支持分层授权，项目集及下面的子项目集、项目互相之间都可以通过权限进行隔离。</a:t>
            </a:r>
            <a:endParaRPr sz="2450">
              <a:latin typeface="PMingLiU"/>
              <a:cs typeface="PMingLiU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79172" y="3734001"/>
            <a:ext cx="11130915" cy="3484879"/>
            <a:chOff x="2679172" y="3734001"/>
            <a:chExt cx="11130915" cy="3484879"/>
          </a:xfrm>
        </p:grpSpPr>
        <p:sp>
          <p:nvSpPr>
            <p:cNvPr id="5" name="object 5"/>
            <p:cNvSpPr/>
            <p:nvPr/>
          </p:nvSpPr>
          <p:spPr>
            <a:xfrm>
              <a:off x="11847755" y="3811862"/>
              <a:ext cx="0" cy="450215"/>
            </a:xfrm>
            <a:custGeom>
              <a:avLst/>
              <a:gdLst/>
              <a:ahLst/>
              <a:cxnLst/>
              <a:rect l="l" t="t" r="r" b="b"/>
              <a:pathLst>
                <a:path h="450214">
                  <a:moveTo>
                    <a:pt x="0" y="449892"/>
                  </a:moveTo>
                  <a:lnTo>
                    <a:pt x="0" y="0"/>
                  </a:lnTo>
                </a:path>
              </a:pathLst>
            </a:custGeom>
            <a:ln w="17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313720" y="5605316"/>
              <a:ext cx="0" cy="991235"/>
            </a:xfrm>
            <a:custGeom>
              <a:avLst/>
              <a:gdLst/>
              <a:ahLst/>
              <a:cxnLst/>
              <a:rect l="l" t="t" r="r" b="b"/>
              <a:pathLst>
                <a:path h="991234">
                  <a:moveTo>
                    <a:pt x="0" y="991111"/>
                  </a:moveTo>
                  <a:lnTo>
                    <a:pt x="0" y="0"/>
                  </a:lnTo>
                </a:path>
              </a:pathLst>
            </a:custGeom>
            <a:ln w="17067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7753" y="5808618"/>
              <a:ext cx="932180" cy="610235"/>
            </a:xfrm>
            <a:custGeom>
              <a:avLst/>
              <a:gdLst/>
              <a:ahLst/>
              <a:cxnLst/>
              <a:rect l="l" t="t" r="r" b="b"/>
              <a:pathLst>
                <a:path w="932179" h="610235">
                  <a:moveTo>
                    <a:pt x="858717" y="0"/>
                  </a:moveTo>
                  <a:lnTo>
                    <a:pt x="73201" y="0"/>
                  </a:lnTo>
                  <a:lnTo>
                    <a:pt x="44712" y="5752"/>
                  </a:lnTo>
                  <a:lnTo>
                    <a:pt x="21444" y="21440"/>
                  </a:lnTo>
                  <a:lnTo>
                    <a:pt x="5754" y="44708"/>
                  </a:lnTo>
                  <a:lnTo>
                    <a:pt x="0" y="73201"/>
                  </a:lnTo>
                  <a:lnTo>
                    <a:pt x="0" y="536716"/>
                  </a:lnTo>
                  <a:lnTo>
                    <a:pt x="5754" y="565210"/>
                  </a:lnTo>
                  <a:lnTo>
                    <a:pt x="21444" y="588478"/>
                  </a:lnTo>
                  <a:lnTo>
                    <a:pt x="44712" y="604165"/>
                  </a:lnTo>
                  <a:lnTo>
                    <a:pt x="73201" y="609918"/>
                  </a:lnTo>
                  <a:lnTo>
                    <a:pt x="858717" y="609918"/>
                  </a:lnTo>
                  <a:lnTo>
                    <a:pt x="887210" y="604165"/>
                  </a:lnTo>
                  <a:lnTo>
                    <a:pt x="910478" y="588478"/>
                  </a:lnTo>
                  <a:lnTo>
                    <a:pt x="926166" y="565210"/>
                  </a:lnTo>
                  <a:lnTo>
                    <a:pt x="931919" y="536716"/>
                  </a:lnTo>
                  <a:lnTo>
                    <a:pt x="931919" y="73201"/>
                  </a:lnTo>
                  <a:lnTo>
                    <a:pt x="926166" y="44708"/>
                  </a:lnTo>
                  <a:lnTo>
                    <a:pt x="910478" y="21440"/>
                  </a:lnTo>
                  <a:lnTo>
                    <a:pt x="887210" y="5752"/>
                  </a:lnTo>
                  <a:lnTo>
                    <a:pt x="858717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847750" y="6607318"/>
              <a:ext cx="932180" cy="610235"/>
            </a:xfrm>
            <a:custGeom>
              <a:avLst/>
              <a:gdLst/>
              <a:ahLst/>
              <a:cxnLst/>
              <a:rect l="l" t="t" r="r" b="b"/>
              <a:pathLst>
                <a:path w="932179" h="610234">
                  <a:moveTo>
                    <a:pt x="879334" y="0"/>
                  </a:moveTo>
                  <a:lnTo>
                    <a:pt x="52595" y="0"/>
                  </a:lnTo>
                  <a:lnTo>
                    <a:pt x="32127" y="4133"/>
                  </a:lnTo>
                  <a:lnTo>
                    <a:pt x="15409" y="15405"/>
                  </a:lnTo>
                  <a:lnTo>
                    <a:pt x="4134" y="32123"/>
                  </a:lnTo>
                  <a:lnTo>
                    <a:pt x="0" y="52595"/>
                  </a:lnTo>
                  <a:lnTo>
                    <a:pt x="0" y="557323"/>
                  </a:lnTo>
                  <a:lnTo>
                    <a:pt x="4134" y="577795"/>
                  </a:lnTo>
                  <a:lnTo>
                    <a:pt x="15409" y="594513"/>
                  </a:lnTo>
                  <a:lnTo>
                    <a:pt x="32127" y="605785"/>
                  </a:lnTo>
                  <a:lnTo>
                    <a:pt x="52595" y="609918"/>
                  </a:lnTo>
                  <a:lnTo>
                    <a:pt x="879334" y="609918"/>
                  </a:lnTo>
                  <a:lnTo>
                    <a:pt x="899804" y="605785"/>
                  </a:lnTo>
                  <a:lnTo>
                    <a:pt x="916519" y="594513"/>
                  </a:lnTo>
                  <a:lnTo>
                    <a:pt x="927787" y="577795"/>
                  </a:lnTo>
                  <a:lnTo>
                    <a:pt x="931919" y="557323"/>
                  </a:lnTo>
                  <a:lnTo>
                    <a:pt x="931919" y="52595"/>
                  </a:lnTo>
                  <a:lnTo>
                    <a:pt x="927787" y="32123"/>
                  </a:lnTo>
                  <a:lnTo>
                    <a:pt x="916519" y="15405"/>
                  </a:lnTo>
                  <a:lnTo>
                    <a:pt x="899804" y="4133"/>
                  </a:lnTo>
                  <a:lnTo>
                    <a:pt x="879334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847750" y="6607318"/>
              <a:ext cx="932180" cy="610235"/>
            </a:xfrm>
            <a:custGeom>
              <a:avLst/>
              <a:gdLst/>
              <a:ahLst/>
              <a:cxnLst/>
              <a:rect l="l" t="t" r="r" b="b"/>
              <a:pathLst>
                <a:path w="932179" h="610234">
                  <a:moveTo>
                    <a:pt x="879334" y="609918"/>
                  </a:moveTo>
                  <a:lnTo>
                    <a:pt x="52595" y="609918"/>
                  </a:lnTo>
                  <a:lnTo>
                    <a:pt x="32127" y="605785"/>
                  </a:lnTo>
                  <a:lnTo>
                    <a:pt x="15409" y="594513"/>
                  </a:lnTo>
                  <a:lnTo>
                    <a:pt x="4134" y="577795"/>
                  </a:lnTo>
                  <a:lnTo>
                    <a:pt x="0" y="557323"/>
                  </a:lnTo>
                  <a:lnTo>
                    <a:pt x="0" y="52595"/>
                  </a:lnTo>
                  <a:lnTo>
                    <a:pt x="4134" y="32123"/>
                  </a:lnTo>
                  <a:lnTo>
                    <a:pt x="15409" y="15405"/>
                  </a:lnTo>
                  <a:lnTo>
                    <a:pt x="32127" y="4133"/>
                  </a:lnTo>
                  <a:lnTo>
                    <a:pt x="52595" y="0"/>
                  </a:lnTo>
                  <a:lnTo>
                    <a:pt x="879334" y="0"/>
                  </a:lnTo>
                  <a:lnTo>
                    <a:pt x="899804" y="4133"/>
                  </a:lnTo>
                  <a:lnTo>
                    <a:pt x="916519" y="15405"/>
                  </a:lnTo>
                  <a:lnTo>
                    <a:pt x="927787" y="32123"/>
                  </a:lnTo>
                  <a:lnTo>
                    <a:pt x="931919" y="52595"/>
                  </a:lnTo>
                  <a:lnTo>
                    <a:pt x="931919" y="557323"/>
                  </a:lnTo>
                  <a:lnTo>
                    <a:pt x="927787" y="577795"/>
                  </a:lnTo>
                  <a:lnTo>
                    <a:pt x="916519" y="594513"/>
                  </a:lnTo>
                  <a:lnTo>
                    <a:pt x="899804" y="605785"/>
                  </a:lnTo>
                  <a:lnTo>
                    <a:pt x="879334" y="609918"/>
                  </a:lnTo>
                  <a:close/>
                </a:path>
              </a:pathLst>
            </a:custGeom>
            <a:ln w="317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342504" y="5605316"/>
              <a:ext cx="0" cy="203835"/>
            </a:xfrm>
            <a:custGeom>
              <a:avLst/>
              <a:gdLst/>
              <a:ahLst/>
              <a:cxnLst/>
              <a:rect l="l" t="t" r="r" b="b"/>
              <a:pathLst>
                <a:path h="203835">
                  <a:moveTo>
                    <a:pt x="0" y="203302"/>
                  </a:moveTo>
                  <a:lnTo>
                    <a:pt x="0" y="0"/>
                  </a:lnTo>
                </a:path>
              </a:pathLst>
            </a:custGeom>
            <a:ln w="17067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876535" y="5808618"/>
              <a:ext cx="932180" cy="610235"/>
            </a:xfrm>
            <a:custGeom>
              <a:avLst/>
              <a:gdLst/>
              <a:ahLst/>
              <a:cxnLst/>
              <a:rect l="l" t="t" r="r" b="b"/>
              <a:pathLst>
                <a:path w="932180" h="610235">
                  <a:moveTo>
                    <a:pt x="879334" y="0"/>
                  </a:moveTo>
                  <a:lnTo>
                    <a:pt x="52595" y="0"/>
                  </a:lnTo>
                  <a:lnTo>
                    <a:pt x="32127" y="4133"/>
                  </a:lnTo>
                  <a:lnTo>
                    <a:pt x="15409" y="15405"/>
                  </a:lnTo>
                  <a:lnTo>
                    <a:pt x="4134" y="32123"/>
                  </a:lnTo>
                  <a:lnTo>
                    <a:pt x="0" y="52595"/>
                  </a:lnTo>
                  <a:lnTo>
                    <a:pt x="0" y="557323"/>
                  </a:lnTo>
                  <a:lnTo>
                    <a:pt x="4134" y="577795"/>
                  </a:lnTo>
                  <a:lnTo>
                    <a:pt x="15409" y="594513"/>
                  </a:lnTo>
                  <a:lnTo>
                    <a:pt x="32127" y="605785"/>
                  </a:lnTo>
                  <a:lnTo>
                    <a:pt x="52595" y="609918"/>
                  </a:lnTo>
                  <a:lnTo>
                    <a:pt x="879334" y="609918"/>
                  </a:lnTo>
                  <a:lnTo>
                    <a:pt x="899804" y="605785"/>
                  </a:lnTo>
                  <a:lnTo>
                    <a:pt x="916519" y="594513"/>
                  </a:lnTo>
                  <a:lnTo>
                    <a:pt x="927787" y="577795"/>
                  </a:lnTo>
                  <a:lnTo>
                    <a:pt x="931919" y="557323"/>
                  </a:lnTo>
                  <a:lnTo>
                    <a:pt x="931919" y="52595"/>
                  </a:lnTo>
                  <a:lnTo>
                    <a:pt x="927787" y="32123"/>
                  </a:lnTo>
                  <a:lnTo>
                    <a:pt x="916519" y="15405"/>
                  </a:lnTo>
                  <a:lnTo>
                    <a:pt x="899804" y="4133"/>
                  </a:lnTo>
                  <a:lnTo>
                    <a:pt x="879334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876535" y="5808618"/>
              <a:ext cx="932180" cy="610235"/>
            </a:xfrm>
            <a:custGeom>
              <a:avLst/>
              <a:gdLst/>
              <a:ahLst/>
              <a:cxnLst/>
              <a:rect l="l" t="t" r="r" b="b"/>
              <a:pathLst>
                <a:path w="932180" h="610235">
                  <a:moveTo>
                    <a:pt x="879334" y="609918"/>
                  </a:moveTo>
                  <a:lnTo>
                    <a:pt x="52595" y="609918"/>
                  </a:lnTo>
                  <a:lnTo>
                    <a:pt x="32127" y="605785"/>
                  </a:lnTo>
                  <a:lnTo>
                    <a:pt x="15409" y="594513"/>
                  </a:lnTo>
                  <a:lnTo>
                    <a:pt x="4134" y="577795"/>
                  </a:lnTo>
                  <a:lnTo>
                    <a:pt x="0" y="557323"/>
                  </a:lnTo>
                  <a:lnTo>
                    <a:pt x="0" y="52595"/>
                  </a:lnTo>
                  <a:lnTo>
                    <a:pt x="4134" y="32123"/>
                  </a:lnTo>
                  <a:lnTo>
                    <a:pt x="15409" y="15405"/>
                  </a:lnTo>
                  <a:lnTo>
                    <a:pt x="32127" y="4133"/>
                  </a:lnTo>
                  <a:lnTo>
                    <a:pt x="52595" y="0"/>
                  </a:lnTo>
                  <a:lnTo>
                    <a:pt x="879334" y="0"/>
                  </a:lnTo>
                  <a:lnTo>
                    <a:pt x="899804" y="4133"/>
                  </a:lnTo>
                  <a:lnTo>
                    <a:pt x="916519" y="15405"/>
                  </a:lnTo>
                  <a:lnTo>
                    <a:pt x="927787" y="32123"/>
                  </a:lnTo>
                  <a:lnTo>
                    <a:pt x="931919" y="52595"/>
                  </a:lnTo>
                  <a:lnTo>
                    <a:pt x="931919" y="557323"/>
                  </a:lnTo>
                  <a:lnTo>
                    <a:pt x="927787" y="577795"/>
                  </a:lnTo>
                  <a:lnTo>
                    <a:pt x="916519" y="594513"/>
                  </a:lnTo>
                  <a:lnTo>
                    <a:pt x="899804" y="605785"/>
                  </a:lnTo>
                  <a:lnTo>
                    <a:pt x="879334" y="609918"/>
                  </a:lnTo>
                  <a:close/>
                </a:path>
              </a:pathLst>
            </a:custGeom>
            <a:ln w="317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828112" y="4784825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h="477520">
                  <a:moveTo>
                    <a:pt x="0" y="477409"/>
                  </a:moveTo>
                  <a:lnTo>
                    <a:pt x="0" y="0"/>
                  </a:lnTo>
                </a:path>
              </a:pathLst>
            </a:custGeom>
            <a:ln w="1169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847752" y="4995394"/>
              <a:ext cx="1960880" cy="610235"/>
            </a:xfrm>
            <a:custGeom>
              <a:avLst/>
              <a:gdLst/>
              <a:ahLst/>
              <a:cxnLst/>
              <a:rect l="l" t="t" r="r" b="b"/>
              <a:pathLst>
                <a:path w="1960880" h="610235">
                  <a:moveTo>
                    <a:pt x="1887502" y="0"/>
                  </a:moveTo>
                  <a:lnTo>
                    <a:pt x="73201" y="0"/>
                  </a:lnTo>
                  <a:lnTo>
                    <a:pt x="44712" y="5752"/>
                  </a:lnTo>
                  <a:lnTo>
                    <a:pt x="21444" y="21441"/>
                  </a:lnTo>
                  <a:lnTo>
                    <a:pt x="5754" y="44712"/>
                  </a:lnTo>
                  <a:lnTo>
                    <a:pt x="0" y="73212"/>
                  </a:lnTo>
                  <a:lnTo>
                    <a:pt x="0" y="536716"/>
                  </a:lnTo>
                  <a:lnTo>
                    <a:pt x="5754" y="565210"/>
                  </a:lnTo>
                  <a:lnTo>
                    <a:pt x="21444" y="588478"/>
                  </a:lnTo>
                  <a:lnTo>
                    <a:pt x="44712" y="604165"/>
                  </a:lnTo>
                  <a:lnTo>
                    <a:pt x="73201" y="609918"/>
                  </a:lnTo>
                  <a:lnTo>
                    <a:pt x="1887502" y="609918"/>
                  </a:lnTo>
                  <a:lnTo>
                    <a:pt x="1915996" y="604165"/>
                  </a:lnTo>
                  <a:lnTo>
                    <a:pt x="1939264" y="588478"/>
                  </a:lnTo>
                  <a:lnTo>
                    <a:pt x="1954952" y="565210"/>
                  </a:lnTo>
                  <a:lnTo>
                    <a:pt x="1960704" y="536716"/>
                  </a:lnTo>
                  <a:lnTo>
                    <a:pt x="1960704" y="73212"/>
                  </a:lnTo>
                  <a:lnTo>
                    <a:pt x="1954952" y="44712"/>
                  </a:lnTo>
                  <a:lnTo>
                    <a:pt x="1939264" y="21441"/>
                  </a:lnTo>
                  <a:lnTo>
                    <a:pt x="1915996" y="5752"/>
                  </a:lnTo>
                  <a:lnTo>
                    <a:pt x="1887502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102676" y="4792094"/>
              <a:ext cx="0" cy="1016635"/>
            </a:xfrm>
            <a:custGeom>
              <a:avLst/>
              <a:gdLst/>
              <a:ahLst/>
              <a:cxnLst/>
              <a:rect l="l" t="t" r="r" b="b"/>
              <a:pathLst>
                <a:path h="1016635">
                  <a:moveTo>
                    <a:pt x="0" y="1016524"/>
                  </a:moveTo>
                  <a:lnTo>
                    <a:pt x="0" y="0"/>
                  </a:lnTo>
                </a:path>
              </a:pathLst>
            </a:custGeom>
            <a:ln w="17067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658591" y="5808618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5" h="610235">
                  <a:moveTo>
                    <a:pt x="835576" y="0"/>
                  </a:moveTo>
                  <a:lnTo>
                    <a:pt x="52595" y="0"/>
                  </a:lnTo>
                  <a:lnTo>
                    <a:pt x="32123" y="4133"/>
                  </a:lnTo>
                  <a:lnTo>
                    <a:pt x="15405" y="15405"/>
                  </a:lnTo>
                  <a:lnTo>
                    <a:pt x="4133" y="32123"/>
                  </a:lnTo>
                  <a:lnTo>
                    <a:pt x="0" y="52595"/>
                  </a:lnTo>
                  <a:lnTo>
                    <a:pt x="0" y="557323"/>
                  </a:lnTo>
                  <a:lnTo>
                    <a:pt x="4133" y="577795"/>
                  </a:lnTo>
                  <a:lnTo>
                    <a:pt x="15405" y="594513"/>
                  </a:lnTo>
                  <a:lnTo>
                    <a:pt x="32123" y="605785"/>
                  </a:lnTo>
                  <a:lnTo>
                    <a:pt x="52595" y="609918"/>
                  </a:lnTo>
                  <a:lnTo>
                    <a:pt x="835576" y="609918"/>
                  </a:lnTo>
                  <a:lnTo>
                    <a:pt x="856042" y="605785"/>
                  </a:lnTo>
                  <a:lnTo>
                    <a:pt x="872757" y="594513"/>
                  </a:lnTo>
                  <a:lnTo>
                    <a:pt x="884028" y="577795"/>
                  </a:lnTo>
                  <a:lnTo>
                    <a:pt x="888161" y="557323"/>
                  </a:lnTo>
                  <a:lnTo>
                    <a:pt x="888161" y="52595"/>
                  </a:lnTo>
                  <a:lnTo>
                    <a:pt x="884028" y="32123"/>
                  </a:lnTo>
                  <a:lnTo>
                    <a:pt x="872757" y="15405"/>
                  </a:lnTo>
                  <a:lnTo>
                    <a:pt x="856042" y="4133"/>
                  </a:lnTo>
                  <a:lnTo>
                    <a:pt x="835576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58591" y="5808618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5" h="610235">
                  <a:moveTo>
                    <a:pt x="835576" y="609918"/>
                  </a:moveTo>
                  <a:lnTo>
                    <a:pt x="52595" y="609918"/>
                  </a:lnTo>
                  <a:lnTo>
                    <a:pt x="32123" y="605785"/>
                  </a:lnTo>
                  <a:lnTo>
                    <a:pt x="15405" y="594513"/>
                  </a:lnTo>
                  <a:lnTo>
                    <a:pt x="4133" y="577795"/>
                  </a:lnTo>
                  <a:lnTo>
                    <a:pt x="0" y="557323"/>
                  </a:lnTo>
                  <a:lnTo>
                    <a:pt x="0" y="52595"/>
                  </a:lnTo>
                  <a:lnTo>
                    <a:pt x="4133" y="32123"/>
                  </a:lnTo>
                  <a:lnTo>
                    <a:pt x="15405" y="15405"/>
                  </a:lnTo>
                  <a:lnTo>
                    <a:pt x="32123" y="4133"/>
                  </a:lnTo>
                  <a:lnTo>
                    <a:pt x="52595" y="0"/>
                  </a:lnTo>
                  <a:lnTo>
                    <a:pt x="835576" y="0"/>
                  </a:lnTo>
                  <a:lnTo>
                    <a:pt x="856042" y="4133"/>
                  </a:lnTo>
                  <a:lnTo>
                    <a:pt x="872757" y="15405"/>
                  </a:lnTo>
                  <a:lnTo>
                    <a:pt x="884028" y="32123"/>
                  </a:lnTo>
                  <a:lnTo>
                    <a:pt x="888161" y="52595"/>
                  </a:lnTo>
                  <a:lnTo>
                    <a:pt x="888161" y="557323"/>
                  </a:lnTo>
                  <a:lnTo>
                    <a:pt x="884028" y="577795"/>
                  </a:lnTo>
                  <a:lnTo>
                    <a:pt x="872757" y="594513"/>
                  </a:lnTo>
                  <a:lnTo>
                    <a:pt x="856042" y="605785"/>
                  </a:lnTo>
                  <a:lnTo>
                    <a:pt x="835576" y="609918"/>
                  </a:lnTo>
                  <a:close/>
                </a:path>
              </a:pathLst>
            </a:custGeom>
            <a:ln w="317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083155" y="4792094"/>
              <a:ext cx="0" cy="1016635"/>
            </a:xfrm>
            <a:custGeom>
              <a:avLst/>
              <a:gdLst/>
              <a:ahLst/>
              <a:cxnLst/>
              <a:rect l="l" t="t" r="r" b="b"/>
              <a:pathLst>
                <a:path h="1016635">
                  <a:moveTo>
                    <a:pt x="0" y="1016524"/>
                  </a:moveTo>
                  <a:lnTo>
                    <a:pt x="0" y="0"/>
                  </a:lnTo>
                </a:path>
              </a:pathLst>
            </a:custGeom>
            <a:ln w="17067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39072" y="5808618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5" h="610235">
                  <a:moveTo>
                    <a:pt x="835576" y="0"/>
                  </a:moveTo>
                  <a:lnTo>
                    <a:pt x="52595" y="0"/>
                  </a:lnTo>
                  <a:lnTo>
                    <a:pt x="32123" y="4133"/>
                  </a:lnTo>
                  <a:lnTo>
                    <a:pt x="15405" y="15405"/>
                  </a:lnTo>
                  <a:lnTo>
                    <a:pt x="4133" y="32123"/>
                  </a:lnTo>
                  <a:lnTo>
                    <a:pt x="0" y="52595"/>
                  </a:lnTo>
                  <a:lnTo>
                    <a:pt x="0" y="557323"/>
                  </a:lnTo>
                  <a:lnTo>
                    <a:pt x="4133" y="577795"/>
                  </a:lnTo>
                  <a:lnTo>
                    <a:pt x="15405" y="594513"/>
                  </a:lnTo>
                  <a:lnTo>
                    <a:pt x="32123" y="605785"/>
                  </a:lnTo>
                  <a:lnTo>
                    <a:pt x="52595" y="609918"/>
                  </a:lnTo>
                  <a:lnTo>
                    <a:pt x="835576" y="609918"/>
                  </a:lnTo>
                  <a:lnTo>
                    <a:pt x="856046" y="605785"/>
                  </a:lnTo>
                  <a:lnTo>
                    <a:pt x="872761" y="594513"/>
                  </a:lnTo>
                  <a:lnTo>
                    <a:pt x="884029" y="577795"/>
                  </a:lnTo>
                  <a:lnTo>
                    <a:pt x="888161" y="557323"/>
                  </a:lnTo>
                  <a:lnTo>
                    <a:pt x="888161" y="52595"/>
                  </a:lnTo>
                  <a:lnTo>
                    <a:pt x="884029" y="32123"/>
                  </a:lnTo>
                  <a:lnTo>
                    <a:pt x="872761" y="15405"/>
                  </a:lnTo>
                  <a:lnTo>
                    <a:pt x="856046" y="4133"/>
                  </a:lnTo>
                  <a:lnTo>
                    <a:pt x="835576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639072" y="5808618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5" h="610235">
                  <a:moveTo>
                    <a:pt x="835576" y="609918"/>
                  </a:moveTo>
                  <a:lnTo>
                    <a:pt x="52595" y="609918"/>
                  </a:lnTo>
                  <a:lnTo>
                    <a:pt x="32123" y="605785"/>
                  </a:lnTo>
                  <a:lnTo>
                    <a:pt x="15405" y="594513"/>
                  </a:lnTo>
                  <a:lnTo>
                    <a:pt x="4133" y="577795"/>
                  </a:lnTo>
                  <a:lnTo>
                    <a:pt x="0" y="557323"/>
                  </a:lnTo>
                  <a:lnTo>
                    <a:pt x="0" y="52595"/>
                  </a:lnTo>
                  <a:lnTo>
                    <a:pt x="4133" y="32123"/>
                  </a:lnTo>
                  <a:lnTo>
                    <a:pt x="15405" y="15405"/>
                  </a:lnTo>
                  <a:lnTo>
                    <a:pt x="32123" y="4133"/>
                  </a:lnTo>
                  <a:lnTo>
                    <a:pt x="52595" y="0"/>
                  </a:lnTo>
                  <a:lnTo>
                    <a:pt x="835576" y="0"/>
                  </a:lnTo>
                  <a:lnTo>
                    <a:pt x="856046" y="4133"/>
                  </a:lnTo>
                  <a:lnTo>
                    <a:pt x="872761" y="15405"/>
                  </a:lnTo>
                  <a:lnTo>
                    <a:pt x="884029" y="32123"/>
                  </a:lnTo>
                  <a:lnTo>
                    <a:pt x="888161" y="52595"/>
                  </a:lnTo>
                  <a:lnTo>
                    <a:pt x="888161" y="557323"/>
                  </a:lnTo>
                  <a:lnTo>
                    <a:pt x="884029" y="577795"/>
                  </a:lnTo>
                  <a:lnTo>
                    <a:pt x="872761" y="594513"/>
                  </a:lnTo>
                  <a:lnTo>
                    <a:pt x="856046" y="605785"/>
                  </a:lnTo>
                  <a:lnTo>
                    <a:pt x="835576" y="609918"/>
                  </a:lnTo>
                  <a:close/>
                </a:path>
              </a:pathLst>
            </a:custGeom>
            <a:ln w="317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023713" y="4182173"/>
              <a:ext cx="3785235" cy="610235"/>
            </a:xfrm>
            <a:custGeom>
              <a:avLst/>
              <a:gdLst/>
              <a:ahLst/>
              <a:cxnLst/>
              <a:rect l="l" t="t" r="r" b="b"/>
              <a:pathLst>
                <a:path w="3785234" h="610235">
                  <a:moveTo>
                    <a:pt x="3711541" y="0"/>
                  </a:moveTo>
                  <a:lnTo>
                    <a:pt x="73201" y="0"/>
                  </a:lnTo>
                  <a:lnTo>
                    <a:pt x="44708" y="5752"/>
                  </a:lnTo>
                  <a:lnTo>
                    <a:pt x="21440" y="21440"/>
                  </a:lnTo>
                  <a:lnTo>
                    <a:pt x="5752" y="44708"/>
                  </a:lnTo>
                  <a:lnTo>
                    <a:pt x="0" y="73201"/>
                  </a:lnTo>
                  <a:lnTo>
                    <a:pt x="0" y="536716"/>
                  </a:lnTo>
                  <a:lnTo>
                    <a:pt x="5752" y="565210"/>
                  </a:lnTo>
                  <a:lnTo>
                    <a:pt x="21440" y="588478"/>
                  </a:lnTo>
                  <a:lnTo>
                    <a:pt x="44708" y="604165"/>
                  </a:lnTo>
                  <a:lnTo>
                    <a:pt x="73201" y="609918"/>
                  </a:lnTo>
                  <a:lnTo>
                    <a:pt x="3711541" y="609918"/>
                  </a:lnTo>
                  <a:lnTo>
                    <a:pt x="3740034" y="604165"/>
                  </a:lnTo>
                  <a:lnTo>
                    <a:pt x="3763302" y="588478"/>
                  </a:lnTo>
                  <a:lnTo>
                    <a:pt x="3778990" y="565210"/>
                  </a:lnTo>
                  <a:lnTo>
                    <a:pt x="3784743" y="536716"/>
                  </a:lnTo>
                  <a:lnTo>
                    <a:pt x="3784743" y="73201"/>
                  </a:lnTo>
                  <a:lnTo>
                    <a:pt x="3778990" y="44708"/>
                  </a:lnTo>
                  <a:lnTo>
                    <a:pt x="3763302" y="21440"/>
                  </a:lnTo>
                  <a:lnTo>
                    <a:pt x="3740034" y="5752"/>
                  </a:lnTo>
                  <a:lnTo>
                    <a:pt x="3711541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88062" y="4683177"/>
              <a:ext cx="1024890" cy="0"/>
            </a:xfrm>
            <a:custGeom>
              <a:avLst/>
              <a:gdLst/>
              <a:ahLst/>
              <a:cxnLst/>
              <a:rect l="l" t="t" r="r" b="b"/>
              <a:pathLst>
                <a:path w="1024889">
                  <a:moveTo>
                    <a:pt x="0" y="0"/>
                  </a:moveTo>
                  <a:lnTo>
                    <a:pt x="1024890" y="0"/>
                  </a:lnTo>
                </a:path>
              </a:pathLst>
            </a:custGeom>
            <a:ln w="17695">
              <a:solidFill>
                <a:srgbClr val="DFEBFD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57513" y="46831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0"/>
                  </a:moveTo>
                  <a:lnTo>
                    <a:pt x="44249" y="0"/>
                  </a:lnTo>
                  <a:lnTo>
                    <a:pt x="44249" y="44249"/>
                  </a:lnTo>
                </a:path>
              </a:pathLst>
            </a:custGeom>
            <a:ln w="17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178225" y="3742892"/>
              <a:ext cx="0" cy="940435"/>
            </a:xfrm>
            <a:custGeom>
              <a:avLst/>
              <a:gdLst/>
              <a:ahLst/>
              <a:cxnLst/>
              <a:rect l="l" t="t" r="r" b="b"/>
              <a:pathLst>
                <a:path h="940435">
                  <a:moveTo>
                    <a:pt x="0" y="940285"/>
                  </a:moveTo>
                  <a:lnTo>
                    <a:pt x="0" y="0"/>
                  </a:lnTo>
                </a:path>
              </a:pathLst>
            </a:custGeom>
            <a:ln w="17695">
              <a:solidFill>
                <a:srgbClr val="DFEBFD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74555" y="3742891"/>
              <a:ext cx="0" cy="2066289"/>
            </a:xfrm>
            <a:custGeom>
              <a:avLst/>
              <a:gdLst/>
              <a:ahLst/>
              <a:cxnLst/>
              <a:rect l="l" t="t" r="r" b="b"/>
              <a:pathLst>
                <a:path h="2066289">
                  <a:moveTo>
                    <a:pt x="0" y="2065727"/>
                  </a:moveTo>
                  <a:lnTo>
                    <a:pt x="0" y="0"/>
                  </a:lnTo>
                </a:path>
              </a:pathLst>
            </a:custGeom>
            <a:ln w="17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31726" y="3811862"/>
              <a:ext cx="0" cy="450215"/>
            </a:xfrm>
            <a:custGeom>
              <a:avLst/>
              <a:gdLst/>
              <a:ahLst/>
              <a:cxnLst/>
              <a:rect l="l" t="t" r="r" b="b"/>
              <a:pathLst>
                <a:path h="450214">
                  <a:moveTo>
                    <a:pt x="0" y="449892"/>
                  </a:moveTo>
                  <a:lnTo>
                    <a:pt x="0" y="0"/>
                  </a:lnTo>
                </a:path>
              </a:pathLst>
            </a:custGeom>
            <a:ln w="17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909234" y="4715856"/>
              <a:ext cx="0" cy="1092835"/>
            </a:xfrm>
            <a:custGeom>
              <a:avLst/>
              <a:gdLst/>
              <a:ahLst/>
              <a:cxnLst/>
              <a:rect l="l" t="t" r="r" b="b"/>
              <a:pathLst>
                <a:path h="1092835">
                  <a:moveTo>
                    <a:pt x="0" y="1092762"/>
                  </a:moveTo>
                  <a:lnTo>
                    <a:pt x="0" y="0"/>
                  </a:lnTo>
                </a:path>
              </a:pathLst>
            </a:custGeom>
            <a:ln w="17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982035" y="4715856"/>
              <a:ext cx="0" cy="1092835"/>
            </a:xfrm>
            <a:custGeom>
              <a:avLst/>
              <a:gdLst/>
              <a:ahLst/>
              <a:cxnLst/>
              <a:rect l="l" t="t" r="r" b="b"/>
              <a:pathLst>
                <a:path h="1092835">
                  <a:moveTo>
                    <a:pt x="0" y="1092762"/>
                  </a:moveTo>
                  <a:lnTo>
                    <a:pt x="0" y="0"/>
                  </a:lnTo>
                </a:path>
              </a:pathLst>
            </a:custGeom>
            <a:ln w="17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498923" y="4784825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h="477520">
                  <a:moveTo>
                    <a:pt x="0" y="477409"/>
                  </a:moveTo>
                  <a:lnTo>
                    <a:pt x="0" y="0"/>
                  </a:lnTo>
                </a:path>
              </a:pathLst>
            </a:custGeom>
            <a:ln w="11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934533" y="5605316"/>
              <a:ext cx="0" cy="203835"/>
            </a:xfrm>
            <a:custGeom>
              <a:avLst/>
              <a:gdLst/>
              <a:ahLst/>
              <a:cxnLst/>
              <a:rect l="l" t="t" r="r" b="b"/>
              <a:pathLst>
                <a:path h="203835">
                  <a:moveTo>
                    <a:pt x="0" y="203302"/>
                  </a:moveTo>
                  <a:lnTo>
                    <a:pt x="0" y="0"/>
                  </a:lnTo>
                </a:path>
              </a:pathLst>
            </a:custGeom>
            <a:ln w="17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943005" y="5605316"/>
              <a:ext cx="0" cy="203835"/>
            </a:xfrm>
            <a:custGeom>
              <a:avLst/>
              <a:gdLst/>
              <a:ahLst/>
              <a:cxnLst/>
              <a:rect l="l" t="t" r="r" b="b"/>
              <a:pathLst>
                <a:path h="203835">
                  <a:moveTo>
                    <a:pt x="0" y="203302"/>
                  </a:moveTo>
                  <a:lnTo>
                    <a:pt x="0" y="0"/>
                  </a:lnTo>
                </a:path>
              </a:pathLst>
            </a:custGeom>
            <a:ln w="17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2109502" y="4674327"/>
            <a:ext cx="890905" cy="1745614"/>
            <a:chOff x="2109502" y="4674327"/>
            <a:chExt cx="890905" cy="1745614"/>
          </a:xfrm>
        </p:grpSpPr>
        <p:sp>
          <p:nvSpPr>
            <p:cNvPr id="33" name="object 33"/>
            <p:cNvSpPr/>
            <p:nvPr/>
          </p:nvSpPr>
          <p:spPr>
            <a:xfrm>
              <a:off x="2554697" y="6069328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44249"/>
                  </a:moveTo>
                  <a:lnTo>
                    <a:pt x="0" y="0"/>
                  </a:lnTo>
                </a:path>
              </a:pathLst>
            </a:custGeom>
            <a:ln w="17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554697" y="4772150"/>
              <a:ext cx="0" cy="1207770"/>
            </a:xfrm>
            <a:custGeom>
              <a:avLst/>
              <a:gdLst/>
              <a:ahLst/>
              <a:cxnLst/>
              <a:rect l="l" t="t" r="r" b="b"/>
              <a:pathLst>
                <a:path h="1207770">
                  <a:moveTo>
                    <a:pt x="0" y="1207722"/>
                  </a:moveTo>
                  <a:lnTo>
                    <a:pt x="0" y="0"/>
                  </a:lnTo>
                </a:path>
              </a:pathLst>
            </a:custGeom>
            <a:ln w="17695">
              <a:solidFill>
                <a:srgbClr val="DFEBFD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554697" y="468317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44249"/>
                  </a:moveTo>
                  <a:lnTo>
                    <a:pt x="0" y="0"/>
                  </a:lnTo>
                  <a:lnTo>
                    <a:pt x="44249" y="0"/>
                  </a:lnTo>
                </a:path>
              </a:pathLst>
            </a:custGeom>
            <a:ln w="17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110612" y="5808618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4" h="610235">
                  <a:moveTo>
                    <a:pt x="835576" y="0"/>
                  </a:moveTo>
                  <a:lnTo>
                    <a:pt x="52595" y="0"/>
                  </a:lnTo>
                  <a:lnTo>
                    <a:pt x="32123" y="4133"/>
                  </a:lnTo>
                  <a:lnTo>
                    <a:pt x="15405" y="15405"/>
                  </a:lnTo>
                  <a:lnTo>
                    <a:pt x="4133" y="32123"/>
                  </a:lnTo>
                  <a:lnTo>
                    <a:pt x="0" y="52595"/>
                  </a:lnTo>
                  <a:lnTo>
                    <a:pt x="0" y="557323"/>
                  </a:lnTo>
                  <a:lnTo>
                    <a:pt x="4133" y="577795"/>
                  </a:lnTo>
                  <a:lnTo>
                    <a:pt x="15405" y="594513"/>
                  </a:lnTo>
                  <a:lnTo>
                    <a:pt x="32123" y="605785"/>
                  </a:lnTo>
                  <a:lnTo>
                    <a:pt x="52595" y="609918"/>
                  </a:lnTo>
                  <a:lnTo>
                    <a:pt x="835576" y="609918"/>
                  </a:lnTo>
                  <a:lnTo>
                    <a:pt x="856042" y="605785"/>
                  </a:lnTo>
                  <a:lnTo>
                    <a:pt x="872757" y="594513"/>
                  </a:lnTo>
                  <a:lnTo>
                    <a:pt x="884028" y="577795"/>
                  </a:lnTo>
                  <a:lnTo>
                    <a:pt x="888161" y="557323"/>
                  </a:lnTo>
                  <a:lnTo>
                    <a:pt x="888161" y="52595"/>
                  </a:lnTo>
                  <a:lnTo>
                    <a:pt x="884028" y="32123"/>
                  </a:lnTo>
                  <a:lnTo>
                    <a:pt x="872757" y="15405"/>
                  </a:lnTo>
                  <a:lnTo>
                    <a:pt x="856042" y="4133"/>
                  </a:lnTo>
                  <a:lnTo>
                    <a:pt x="835576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110612" y="5808618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4" h="610235">
                  <a:moveTo>
                    <a:pt x="835576" y="609918"/>
                  </a:moveTo>
                  <a:lnTo>
                    <a:pt x="52595" y="609918"/>
                  </a:lnTo>
                  <a:lnTo>
                    <a:pt x="32123" y="605785"/>
                  </a:lnTo>
                  <a:lnTo>
                    <a:pt x="15405" y="594513"/>
                  </a:lnTo>
                  <a:lnTo>
                    <a:pt x="4133" y="577795"/>
                  </a:lnTo>
                  <a:lnTo>
                    <a:pt x="0" y="557323"/>
                  </a:lnTo>
                  <a:lnTo>
                    <a:pt x="0" y="52595"/>
                  </a:lnTo>
                  <a:lnTo>
                    <a:pt x="4133" y="32123"/>
                  </a:lnTo>
                  <a:lnTo>
                    <a:pt x="15405" y="15405"/>
                  </a:lnTo>
                  <a:lnTo>
                    <a:pt x="32123" y="4133"/>
                  </a:lnTo>
                  <a:lnTo>
                    <a:pt x="52595" y="0"/>
                  </a:lnTo>
                  <a:lnTo>
                    <a:pt x="835576" y="0"/>
                  </a:lnTo>
                  <a:lnTo>
                    <a:pt x="856042" y="4133"/>
                  </a:lnTo>
                  <a:lnTo>
                    <a:pt x="872757" y="15405"/>
                  </a:lnTo>
                  <a:lnTo>
                    <a:pt x="884028" y="32123"/>
                  </a:lnTo>
                  <a:lnTo>
                    <a:pt x="888161" y="52595"/>
                  </a:lnTo>
                  <a:lnTo>
                    <a:pt x="888161" y="557323"/>
                  </a:lnTo>
                  <a:lnTo>
                    <a:pt x="884028" y="577795"/>
                  </a:lnTo>
                  <a:lnTo>
                    <a:pt x="872757" y="594513"/>
                  </a:lnTo>
                  <a:lnTo>
                    <a:pt x="856042" y="605785"/>
                  </a:lnTo>
                  <a:lnTo>
                    <a:pt x="835576" y="609918"/>
                  </a:lnTo>
                  <a:close/>
                </a:path>
              </a:pathLst>
            </a:custGeom>
            <a:ln w="317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3356560" y="4816885"/>
            <a:ext cx="890905" cy="1603375"/>
            <a:chOff x="3356560" y="4816885"/>
            <a:chExt cx="890905" cy="1603375"/>
          </a:xfrm>
        </p:grpSpPr>
        <p:sp>
          <p:nvSpPr>
            <p:cNvPr id="39" name="object 39"/>
            <p:cNvSpPr/>
            <p:nvPr/>
          </p:nvSpPr>
          <p:spPr>
            <a:xfrm>
              <a:off x="3801759" y="4816885"/>
              <a:ext cx="0" cy="1207770"/>
            </a:xfrm>
            <a:custGeom>
              <a:avLst/>
              <a:gdLst/>
              <a:ahLst/>
              <a:cxnLst/>
              <a:rect l="l" t="t" r="r" b="b"/>
              <a:pathLst>
                <a:path h="1207770">
                  <a:moveTo>
                    <a:pt x="0" y="0"/>
                  </a:moveTo>
                  <a:lnTo>
                    <a:pt x="0" y="1207711"/>
                  </a:lnTo>
                </a:path>
              </a:pathLst>
            </a:custGeom>
            <a:ln w="17695">
              <a:solidFill>
                <a:srgbClr val="DFEBFD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801759" y="6069332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249"/>
                  </a:lnTo>
                </a:path>
              </a:pathLst>
            </a:custGeom>
            <a:ln w="17695">
              <a:solidFill>
                <a:srgbClr val="DFEB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357670" y="5808618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4" h="610235">
                  <a:moveTo>
                    <a:pt x="835576" y="0"/>
                  </a:moveTo>
                  <a:lnTo>
                    <a:pt x="52595" y="0"/>
                  </a:lnTo>
                  <a:lnTo>
                    <a:pt x="32123" y="4133"/>
                  </a:lnTo>
                  <a:lnTo>
                    <a:pt x="15405" y="15405"/>
                  </a:lnTo>
                  <a:lnTo>
                    <a:pt x="4133" y="32123"/>
                  </a:lnTo>
                  <a:lnTo>
                    <a:pt x="0" y="52595"/>
                  </a:lnTo>
                  <a:lnTo>
                    <a:pt x="0" y="557323"/>
                  </a:lnTo>
                  <a:lnTo>
                    <a:pt x="4133" y="577795"/>
                  </a:lnTo>
                  <a:lnTo>
                    <a:pt x="15405" y="594513"/>
                  </a:lnTo>
                  <a:lnTo>
                    <a:pt x="32123" y="605785"/>
                  </a:lnTo>
                  <a:lnTo>
                    <a:pt x="52595" y="609918"/>
                  </a:lnTo>
                  <a:lnTo>
                    <a:pt x="835576" y="609918"/>
                  </a:lnTo>
                  <a:lnTo>
                    <a:pt x="856048" y="605785"/>
                  </a:lnTo>
                  <a:lnTo>
                    <a:pt x="872766" y="594513"/>
                  </a:lnTo>
                  <a:lnTo>
                    <a:pt x="884038" y="577795"/>
                  </a:lnTo>
                  <a:lnTo>
                    <a:pt x="888171" y="557323"/>
                  </a:lnTo>
                  <a:lnTo>
                    <a:pt x="888171" y="52595"/>
                  </a:lnTo>
                  <a:lnTo>
                    <a:pt x="884038" y="32123"/>
                  </a:lnTo>
                  <a:lnTo>
                    <a:pt x="872766" y="15405"/>
                  </a:lnTo>
                  <a:lnTo>
                    <a:pt x="856048" y="4133"/>
                  </a:lnTo>
                  <a:lnTo>
                    <a:pt x="835576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357670" y="5808618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4" h="610235">
                  <a:moveTo>
                    <a:pt x="835576" y="609918"/>
                  </a:moveTo>
                  <a:lnTo>
                    <a:pt x="52595" y="609918"/>
                  </a:lnTo>
                  <a:lnTo>
                    <a:pt x="32123" y="605785"/>
                  </a:lnTo>
                  <a:lnTo>
                    <a:pt x="15405" y="594513"/>
                  </a:lnTo>
                  <a:lnTo>
                    <a:pt x="4133" y="577795"/>
                  </a:lnTo>
                  <a:lnTo>
                    <a:pt x="0" y="557323"/>
                  </a:lnTo>
                  <a:lnTo>
                    <a:pt x="0" y="52595"/>
                  </a:lnTo>
                  <a:lnTo>
                    <a:pt x="4133" y="32123"/>
                  </a:lnTo>
                  <a:lnTo>
                    <a:pt x="15405" y="15405"/>
                  </a:lnTo>
                  <a:lnTo>
                    <a:pt x="32123" y="4133"/>
                  </a:lnTo>
                  <a:lnTo>
                    <a:pt x="52595" y="0"/>
                  </a:lnTo>
                  <a:lnTo>
                    <a:pt x="835576" y="0"/>
                  </a:lnTo>
                  <a:lnTo>
                    <a:pt x="856048" y="4133"/>
                  </a:lnTo>
                  <a:lnTo>
                    <a:pt x="872766" y="15405"/>
                  </a:lnTo>
                  <a:lnTo>
                    <a:pt x="884038" y="32123"/>
                  </a:lnTo>
                  <a:lnTo>
                    <a:pt x="888171" y="52595"/>
                  </a:lnTo>
                  <a:lnTo>
                    <a:pt x="888171" y="557323"/>
                  </a:lnTo>
                  <a:lnTo>
                    <a:pt x="884038" y="577795"/>
                  </a:lnTo>
                  <a:lnTo>
                    <a:pt x="872766" y="594513"/>
                  </a:lnTo>
                  <a:lnTo>
                    <a:pt x="856048" y="605785"/>
                  </a:lnTo>
                  <a:lnTo>
                    <a:pt x="835576" y="609918"/>
                  </a:lnTo>
                  <a:close/>
                </a:path>
              </a:pathLst>
            </a:custGeom>
            <a:ln w="317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743499" y="4949115"/>
            <a:ext cx="875030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dirty="0">
                <a:solidFill>
                  <a:srgbClr val="3D3939"/>
                </a:solidFill>
                <a:latin typeface="PMingLiU"/>
                <a:cs typeface="PMingLiU"/>
              </a:rPr>
              <a:t>关联产</a:t>
            </a:r>
            <a:r>
              <a:rPr sz="1650" spc="-50" dirty="0">
                <a:solidFill>
                  <a:srgbClr val="3D3939"/>
                </a:solidFill>
                <a:latin typeface="PMingLiU"/>
                <a:cs typeface="PMingLiU"/>
              </a:rPr>
              <a:t>品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836846" y="5969611"/>
            <a:ext cx="1545590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77900" algn="l"/>
              </a:tabLst>
            </a:pPr>
            <a:r>
              <a:rPr sz="1650" spc="114" dirty="0">
                <a:solidFill>
                  <a:srgbClr val="585656"/>
                </a:solidFill>
                <a:latin typeface="PMingLiU"/>
                <a:cs typeface="PMingLiU"/>
              </a:rPr>
              <a:t>项目</a:t>
            </a:r>
            <a:r>
              <a:rPr sz="1650" dirty="0">
                <a:solidFill>
                  <a:srgbClr val="585656"/>
                </a:solidFill>
                <a:latin typeface="PMingLiU"/>
                <a:cs typeface="PMingLiU"/>
              </a:rPr>
              <a:t>6	</a:t>
            </a:r>
            <a:r>
              <a:rPr sz="1650" spc="114" dirty="0">
                <a:solidFill>
                  <a:srgbClr val="585656"/>
                </a:solidFill>
                <a:latin typeface="PMingLiU"/>
                <a:cs typeface="PMingLiU"/>
              </a:rPr>
              <a:t>项目</a:t>
            </a:r>
            <a:r>
              <a:rPr sz="1650" dirty="0">
                <a:solidFill>
                  <a:srgbClr val="585656"/>
                </a:solidFill>
                <a:latin typeface="PMingLiU"/>
                <a:cs typeface="PMingLiU"/>
              </a:rPr>
              <a:t>7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884421" y="5969611"/>
            <a:ext cx="1799589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231265" algn="l"/>
              </a:tabLst>
            </a:pPr>
            <a:r>
              <a:rPr sz="1650" dirty="0">
                <a:solidFill>
                  <a:srgbClr val="FFFFFF"/>
                </a:solidFill>
                <a:latin typeface="PMingLiU"/>
                <a:cs typeface="PMingLiU"/>
              </a:rPr>
              <a:t>子项目</a:t>
            </a:r>
            <a:r>
              <a:rPr sz="1650" spc="-50" dirty="0">
                <a:solidFill>
                  <a:srgbClr val="FFFFFF"/>
                </a:solidFill>
                <a:latin typeface="PMingLiU"/>
                <a:cs typeface="PMingLiU"/>
              </a:rPr>
              <a:t>集</a:t>
            </a:r>
            <a:r>
              <a:rPr sz="1650" dirty="0">
                <a:solidFill>
                  <a:srgbClr val="FFFFFF"/>
                </a:solidFill>
                <a:latin typeface="PMingLiU"/>
                <a:cs typeface="PMingLiU"/>
              </a:rPr>
              <a:t>	</a:t>
            </a:r>
            <a:r>
              <a:rPr sz="1650" spc="114" dirty="0">
                <a:solidFill>
                  <a:srgbClr val="585656"/>
                </a:solidFill>
                <a:latin typeface="PMingLiU"/>
                <a:cs typeface="PMingLiU"/>
              </a:rPr>
              <a:t>项目</a:t>
            </a:r>
            <a:r>
              <a:rPr sz="1650" dirty="0">
                <a:solidFill>
                  <a:srgbClr val="585656"/>
                </a:solidFill>
                <a:latin typeface="PMingLiU"/>
                <a:cs typeface="PMingLiU"/>
              </a:rPr>
              <a:t>9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016947" y="6753724"/>
            <a:ext cx="582295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114" dirty="0">
                <a:solidFill>
                  <a:srgbClr val="585656"/>
                </a:solidFill>
                <a:latin typeface="PMingLiU"/>
                <a:cs typeface="PMingLiU"/>
              </a:rPr>
              <a:t>项目</a:t>
            </a:r>
            <a:r>
              <a:rPr sz="1650" dirty="0">
                <a:solidFill>
                  <a:srgbClr val="585656"/>
                </a:solidFill>
                <a:latin typeface="PMingLiU"/>
                <a:cs typeface="PMingLiU"/>
              </a:rPr>
              <a:t>8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378210" y="5144931"/>
            <a:ext cx="875030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dirty="0">
                <a:solidFill>
                  <a:srgbClr val="FFFFFF"/>
                </a:solidFill>
                <a:latin typeface="PMingLiU"/>
                <a:cs typeface="PMingLiU"/>
              </a:rPr>
              <a:t>子项目</a:t>
            </a:r>
            <a:r>
              <a:rPr sz="1650" spc="-50" dirty="0">
                <a:solidFill>
                  <a:srgbClr val="FFFFFF"/>
                </a:solidFill>
                <a:latin typeface="PMingLiU"/>
                <a:cs typeface="PMingLiU"/>
              </a:rPr>
              <a:t>集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23977" y="4329809"/>
            <a:ext cx="875030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dirty="0">
                <a:solidFill>
                  <a:srgbClr val="FFFFFF"/>
                </a:solidFill>
                <a:latin typeface="PMingLiU"/>
                <a:cs typeface="PMingLiU"/>
              </a:rPr>
              <a:t>子项目</a:t>
            </a:r>
            <a:r>
              <a:rPr sz="1650" spc="-50" dirty="0">
                <a:solidFill>
                  <a:srgbClr val="FFFFFF"/>
                </a:solidFill>
                <a:latin typeface="PMingLiU"/>
                <a:cs typeface="PMingLiU"/>
              </a:rPr>
              <a:t>集</a:t>
            </a:r>
            <a:endParaRPr sz="1650">
              <a:latin typeface="PMingLiU"/>
              <a:cs typeface="PMingLiU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429201" y="5807349"/>
            <a:ext cx="4959350" cy="612775"/>
            <a:chOff x="4429201" y="5807349"/>
            <a:chExt cx="4959350" cy="612775"/>
          </a:xfrm>
        </p:grpSpPr>
        <p:sp>
          <p:nvSpPr>
            <p:cNvPr id="50" name="object 50"/>
            <p:cNvSpPr/>
            <p:nvPr/>
          </p:nvSpPr>
          <p:spPr>
            <a:xfrm>
              <a:off x="4430471" y="5808619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4" h="610235">
                  <a:moveTo>
                    <a:pt x="835576" y="0"/>
                  </a:moveTo>
                  <a:lnTo>
                    <a:pt x="52595" y="0"/>
                  </a:lnTo>
                  <a:lnTo>
                    <a:pt x="32123" y="4133"/>
                  </a:lnTo>
                  <a:lnTo>
                    <a:pt x="15405" y="15405"/>
                  </a:lnTo>
                  <a:lnTo>
                    <a:pt x="4133" y="32123"/>
                  </a:lnTo>
                  <a:lnTo>
                    <a:pt x="0" y="52595"/>
                  </a:lnTo>
                  <a:lnTo>
                    <a:pt x="0" y="557323"/>
                  </a:lnTo>
                  <a:lnTo>
                    <a:pt x="4133" y="577795"/>
                  </a:lnTo>
                  <a:lnTo>
                    <a:pt x="15405" y="594513"/>
                  </a:lnTo>
                  <a:lnTo>
                    <a:pt x="32123" y="605785"/>
                  </a:lnTo>
                  <a:lnTo>
                    <a:pt x="52595" y="609918"/>
                  </a:lnTo>
                  <a:lnTo>
                    <a:pt x="835576" y="609918"/>
                  </a:lnTo>
                  <a:lnTo>
                    <a:pt x="856048" y="605785"/>
                  </a:lnTo>
                  <a:lnTo>
                    <a:pt x="872766" y="594513"/>
                  </a:lnTo>
                  <a:lnTo>
                    <a:pt x="884038" y="577795"/>
                  </a:lnTo>
                  <a:lnTo>
                    <a:pt x="888171" y="557323"/>
                  </a:lnTo>
                  <a:lnTo>
                    <a:pt x="888171" y="52595"/>
                  </a:lnTo>
                  <a:lnTo>
                    <a:pt x="884038" y="32123"/>
                  </a:lnTo>
                  <a:lnTo>
                    <a:pt x="872766" y="15405"/>
                  </a:lnTo>
                  <a:lnTo>
                    <a:pt x="856048" y="4133"/>
                  </a:lnTo>
                  <a:lnTo>
                    <a:pt x="835576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430471" y="5808619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4" h="610235">
                  <a:moveTo>
                    <a:pt x="835576" y="609918"/>
                  </a:moveTo>
                  <a:lnTo>
                    <a:pt x="52595" y="609918"/>
                  </a:lnTo>
                  <a:lnTo>
                    <a:pt x="32123" y="605785"/>
                  </a:lnTo>
                  <a:lnTo>
                    <a:pt x="15405" y="594513"/>
                  </a:lnTo>
                  <a:lnTo>
                    <a:pt x="4133" y="577795"/>
                  </a:lnTo>
                  <a:lnTo>
                    <a:pt x="0" y="557323"/>
                  </a:lnTo>
                  <a:lnTo>
                    <a:pt x="0" y="52595"/>
                  </a:lnTo>
                  <a:lnTo>
                    <a:pt x="4133" y="32123"/>
                  </a:lnTo>
                  <a:lnTo>
                    <a:pt x="15405" y="15405"/>
                  </a:lnTo>
                  <a:lnTo>
                    <a:pt x="32123" y="4133"/>
                  </a:lnTo>
                  <a:lnTo>
                    <a:pt x="52595" y="0"/>
                  </a:lnTo>
                  <a:lnTo>
                    <a:pt x="835576" y="0"/>
                  </a:lnTo>
                  <a:lnTo>
                    <a:pt x="856048" y="4133"/>
                  </a:lnTo>
                  <a:lnTo>
                    <a:pt x="872766" y="15405"/>
                  </a:lnTo>
                  <a:lnTo>
                    <a:pt x="884038" y="32123"/>
                  </a:lnTo>
                  <a:lnTo>
                    <a:pt x="888171" y="52595"/>
                  </a:lnTo>
                  <a:lnTo>
                    <a:pt x="888171" y="557323"/>
                  </a:lnTo>
                  <a:lnTo>
                    <a:pt x="884038" y="577795"/>
                  </a:lnTo>
                  <a:lnTo>
                    <a:pt x="872766" y="594513"/>
                  </a:lnTo>
                  <a:lnTo>
                    <a:pt x="856048" y="605785"/>
                  </a:lnTo>
                  <a:lnTo>
                    <a:pt x="835576" y="609918"/>
                  </a:lnTo>
                  <a:close/>
                </a:path>
              </a:pathLst>
            </a:custGeom>
            <a:ln w="317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465150" y="5808619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4" h="610235">
                  <a:moveTo>
                    <a:pt x="835576" y="0"/>
                  </a:moveTo>
                  <a:lnTo>
                    <a:pt x="52595" y="0"/>
                  </a:lnTo>
                  <a:lnTo>
                    <a:pt x="32123" y="4133"/>
                  </a:lnTo>
                  <a:lnTo>
                    <a:pt x="15405" y="15405"/>
                  </a:lnTo>
                  <a:lnTo>
                    <a:pt x="4133" y="32123"/>
                  </a:lnTo>
                  <a:lnTo>
                    <a:pt x="0" y="52595"/>
                  </a:lnTo>
                  <a:lnTo>
                    <a:pt x="0" y="557323"/>
                  </a:lnTo>
                  <a:lnTo>
                    <a:pt x="4133" y="577795"/>
                  </a:lnTo>
                  <a:lnTo>
                    <a:pt x="15405" y="594513"/>
                  </a:lnTo>
                  <a:lnTo>
                    <a:pt x="32123" y="605785"/>
                  </a:lnTo>
                  <a:lnTo>
                    <a:pt x="52595" y="609918"/>
                  </a:lnTo>
                  <a:lnTo>
                    <a:pt x="835576" y="609918"/>
                  </a:lnTo>
                  <a:lnTo>
                    <a:pt x="856048" y="605785"/>
                  </a:lnTo>
                  <a:lnTo>
                    <a:pt x="872766" y="594513"/>
                  </a:lnTo>
                  <a:lnTo>
                    <a:pt x="884038" y="577795"/>
                  </a:lnTo>
                  <a:lnTo>
                    <a:pt x="888171" y="557323"/>
                  </a:lnTo>
                  <a:lnTo>
                    <a:pt x="888171" y="52595"/>
                  </a:lnTo>
                  <a:lnTo>
                    <a:pt x="884038" y="32123"/>
                  </a:lnTo>
                  <a:lnTo>
                    <a:pt x="872766" y="15405"/>
                  </a:lnTo>
                  <a:lnTo>
                    <a:pt x="856048" y="4133"/>
                  </a:lnTo>
                  <a:lnTo>
                    <a:pt x="835576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465150" y="5808619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4" h="610235">
                  <a:moveTo>
                    <a:pt x="835576" y="609918"/>
                  </a:moveTo>
                  <a:lnTo>
                    <a:pt x="52595" y="609918"/>
                  </a:lnTo>
                  <a:lnTo>
                    <a:pt x="32123" y="605785"/>
                  </a:lnTo>
                  <a:lnTo>
                    <a:pt x="15405" y="594513"/>
                  </a:lnTo>
                  <a:lnTo>
                    <a:pt x="4133" y="577795"/>
                  </a:lnTo>
                  <a:lnTo>
                    <a:pt x="0" y="557323"/>
                  </a:lnTo>
                  <a:lnTo>
                    <a:pt x="0" y="52595"/>
                  </a:lnTo>
                  <a:lnTo>
                    <a:pt x="4133" y="32123"/>
                  </a:lnTo>
                  <a:lnTo>
                    <a:pt x="15405" y="15405"/>
                  </a:lnTo>
                  <a:lnTo>
                    <a:pt x="32123" y="4133"/>
                  </a:lnTo>
                  <a:lnTo>
                    <a:pt x="52595" y="0"/>
                  </a:lnTo>
                  <a:lnTo>
                    <a:pt x="835576" y="0"/>
                  </a:lnTo>
                  <a:lnTo>
                    <a:pt x="856048" y="4133"/>
                  </a:lnTo>
                  <a:lnTo>
                    <a:pt x="872766" y="15405"/>
                  </a:lnTo>
                  <a:lnTo>
                    <a:pt x="884038" y="32123"/>
                  </a:lnTo>
                  <a:lnTo>
                    <a:pt x="888171" y="52595"/>
                  </a:lnTo>
                  <a:lnTo>
                    <a:pt x="888171" y="557323"/>
                  </a:lnTo>
                  <a:lnTo>
                    <a:pt x="884038" y="577795"/>
                  </a:lnTo>
                  <a:lnTo>
                    <a:pt x="872766" y="594513"/>
                  </a:lnTo>
                  <a:lnTo>
                    <a:pt x="856048" y="605785"/>
                  </a:lnTo>
                  <a:lnTo>
                    <a:pt x="835576" y="609918"/>
                  </a:lnTo>
                  <a:close/>
                </a:path>
              </a:pathLst>
            </a:custGeom>
            <a:ln w="317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537951" y="5808619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5" h="610235">
                  <a:moveTo>
                    <a:pt x="835576" y="0"/>
                  </a:moveTo>
                  <a:lnTo>
                    <a:pt x="52595" y="0"/>
                  </a:lnTo>
                  <a:lnTo>
                    <a:pt x="32123" y="4133"/>
                  </a:lnTo>
                  <a:lnTo>
                    <a:pt x="15405" y="15405"/>
                  </a:lnTo>
                  <a:lnTo>
                    <a:pt x="4133" y="32123"/>
                  </a:lnTo>
                  <a:lnTo>
                    <a:pt x="0" y="52595"/>
                  </a:lnTo>
                  <a:lnTo>
                    <a:pt x="0" y="557323"/>
                  </a:lnTo>
                  <a:lnTo>
                    <a:pt x="4133" y="577795"/>
                  </a:lnTo>
                  <a:lnTo>
                    <a:pt x="15405" y="594513"/>
                  </a:lnTo>
                  <a:lnTo>
                    <a:pt x="32123" y="605785"/>
                  </a:lnTo>
                  <a:lnTo>
                    <a:pt x="52595" y="609918"/>
                  </a:lnTo>
                  <a:lnTo>
                    <a:pt x="835576" y="609918"/>
                  </a:lnTo>
                  <a:lnTo>
                    <a:pt x="856048" y="605785"/>
                  </a:lnTo>
                  <a:lnTo>
                    <a:pt x="872766" y="594513"/>
                  </a:lnTo>
                  <a:lnTo>
                    <a:pt x="884038" y="577795"/>
                  </a:lnTo>
                  <a:lnTo>
                    <a:pt x="888171" y="557323"/>
                  </a:lnTo>
                  <a:lnTo>
                    <a:pt x="888171" y="52595"/>
                  </a:lnTo>
                  <a:lnTo>
                    <a:pt x="884038" y="32123"/>
                  </a:lnTo>
                  <a:lnTo>
                    <a:pt x="872766" y="15405"/>
                  </a:lnTo>
                  <a:lnTo>
                    <a:pt x="856048" y="4133"/>
                  </a:lnTo>
                  <a:lnTo>
                    <a:pt x="835576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537951" y="5808619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5" h="610235">
                  <a:moveTo>
                    <a:pt x="835576" y="609918"/>
                  </a:moveTo>
                  <a:lnTo>
                    <a:pt x="52595" y="609918"/>
                  </a:lnTo>
                  <a:lnTo>
                    <a:pt x="32123" y="605785"/>
                  </a:lnTo>
                  <a:lnTo>
                    <a:pt x="15405" y="594513"/>
                  </a:lnTo>
                  <a:lnTo>
                    <a:pt x="4133" y="577795"/>
                  </a:lnTo>
                  <a:lnTo>
                    <a:pt x="0" y="557323"/>
                  </a:lnTo>
                  <a:lnTo>
                    <a:pt x="0" y="52595"/>
                  </a:lnTo>
                  <a:lnTo>
                    <a:pt x="4133" y="32123"/>
                  </a:lnTo>
                  <a:lnTo>
                    <a:pt x="15405" y="15405"/>
                  </a:lnTo>
                  <a:lnTo>
                    <a:pt x="32123" y="4133"/>
                  </a:lnTo>
                  <a:lnTo>
                    <a:pt x="52595" y="0"/>
                  </a:lnTo>
                  <a:lnTo>
                    <a:pt x="835576" y="0"/>
                  </a:lnTo>
                  <a:lnTo>
                    <a:pt x="856048" y="4133"/>
                  </a:lnTo>
                  <a:lnTo>
                    <a:pt x="872766" y="15405"/>
                  </a:lnTo>
                  <a:lnTo>
                    <a:pt x="884038" y="32123"/>
                  </a:lnTo>
                  <a:lnTo>
                    <a:pt x="888171" y="52595"/>
                  </a:lnTo>
                  <a:lnTo>
                    <a:pt x="888171" y="557323"/>
                  </a:lnTo>
                  <a:lnTo>
                    <a:pt x="884038" y="577795"/>
                  </a:lnTo>
                  <a:lnTo>
                    <a:pt x="872766" y="594513"/>
                  </a:lnTo>
                  <a:lnTo>
                    <a:pt x="856048" y="605785"/>
                  </a:lnTo>
                  <a:lnTo>
                    <a:pt x="835576" y="609918"/>
                  </a:lnTo>
                  <a:close/>
                </a:path>
              </a:pathLst>
            </a:custGeom>
            <a:ln w="317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518436" y="5808619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5" h="610235">
                  <a:moveTo>
                    <a:pt x="835576" y="0"/>
                  </a:moveTo>
                  <a:lnTo>
                    <a:pt x="52595" y="0"/>
                  </a:lnTo>
                  <a:lnTo>
                    <a:pt x="32123" y="4133"/>
                  </a:lnTo>
                  <a:lnTo>
                    <a:pt x="15405" y="15405"/>
                  </a:lnTo>
                  <a:lnTo>
                    <a:pt x="4133" y="32123"/>
                  </a:lnTo>
                  <a:lnTo>
                    <a:pt x="0" y="52595"/>
                  </a:lnTo>
                  <a:lnTo>
                    <a:pt x="0" y="557323"/>
                  </a:lnTo>
                  <a:lnTo>
                    <a:pt x="4133" y="577795"/>
                  </a:lnTo>
                  <a:lnTo>
                    <a:pt x="15405" y="594513"/>
                  </a:lnTo>
                  <a:lnTo>
                    <a:pt x="32123" y="605785"/>
                  </a:lnTo>
                  <a:lnTo>
                    <a:pt x="52595" y="609918"/>
                  </a:lnTo>
                  <a:lnTo>
                    <a:pt x="835576" y="609918"/>
                  </a:lnTo>
                  <a:lnTo>
                    <a:pt x="856046" y="605785"/>
                  </a:lnTo>
                  <a:lnTo>
                    <a:pt x="872761" y="594513"/>
                  </a:lnTo>
                  <a:lnTo>
                    <a:pt x="884029" y="577795"/>
                  </a:lnTo>
                  <a:lnTo>
                    <a:pt x="888161" y="557323"/>
                  </a:lnTo>
                  <a:lnTo>
                    <a:pt x="888161" y="52595"/>
                  </a:lnTo>
                  <a:lnTo>
                    <a:pt x="884029" y="32123"/>
                  </a:lnTo>
                  <a:lnTo>
                    <a:pt x="872761" y="15405"/>
                  </a:lnTo>
                  <a:lnTo>
                    <a:pt x="856046" y="4133"/>
                  </a:lnTo>
                  <a:lnTo>
                    <a:pt x="835576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518436" y="5808619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5" h="610235">
                  <a:moveTo>
                    <a:pt x="835576" y="609918"/>
                  </a:moveTo>
                  <a:lnTo>
                    <a:pt x="52595" y="609918"/>
                  </a:lnTo>
                  <a:lnTo>
                    <a:pt x="32123" y="605785"/>
                  </a:lnTo>
                  <a:lnTo>
                    <a:pt x="15405" y="594513"/>
                  </a:lnTo>
                  <a:lnTo>
                    <a:pt x="4133" y="577795"/>
                  </a:lnTo>
                  <a:lnTo>
                    <a:pt x="0" y="557323"/>
                  </a:lnTo>
                  <a:lnTo>
                    <a:pt x="0" y="52595"/>
                  </a:lnTo>
                  <a:lnTo>
                    <a:pt x="4133" y="32123"/>
                  </a:lnTo>
                  <a:lnTo>
                    <a:pt x="15405" y="15405"/>
                  </a:lnTo>
                  <a:lnTo>
                    <a:pt x="32123" y="4133"/>
                  </a:lnTo>
                  <a:lnTo>
                    <a:pt x="52595" y="0"/>
                  </a:lnTo>
                  <a:lnTo>
                    <a:pt x="835576" y="0"/>
                  </a:lnTo>
                  <a:lnTo>
                    <a:pt x="856046" y="4133"/>
                  </a:lnTo>
                  <a:lnTo>
                    <a:pt x="872761" y="15405"/>
                  </a:lnTo>
                  <a:lnTo>
                    <a:pt x="884029" y="32123"/>
                  </a:lnTo>
                  <a:lnTo>
                    <a:pt x="888161" y="52595"/>
                  </a:lnTo>
                  <a:lnTo>
                    <a:pt x="888161" y="557323"/>
                  </a:lnTo>
                  <a:lnTo>
                    <a:pt x="884029" y="577795"/>
                  </a:lnTo>
                  <a:lnTo>
                    <a:pt x="872761" y="594513"/>
                  </a:lnTo>
                  <a:lnTo>
                    <a:pt x="856046" y="605785"/>
                  </a:lnTo>
                  <a:lnTo>
                    <a:pt x="835576" y="609918"/>
                  </a:lnTo>
                  <a:close/>
                </a:path>
              </a:pathLst>
            </a:custGeom>
            <a:ln w="317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498921" y="5808619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5" h="610235">
                  <a:moveTo>
                    <a:pt x="835576" y="0"/>
                  </a:moveTo>
                  <a:lnTo>
                    <a:pt x="52595" y="0"/>
                  </a:lnTo>
                  <a:lnTo>
                    <a:pt x="32123" y="4133"/>
                  </a:lnTo>
                  <a:lnTo>
                    <a:pt x="15405" y="15405"/>
                  </a:lnTo>
                  <a:lnTo>
                    <a:pt x="4133" y="32123"/>
                  </a:lnTo>
                  <a:lnTo>
                    <a:pt x="0" y="52595"/>
                  </a:lnTo>
                  <a:lnTo>
                    <a:pt x="0" y="557323"/>
                  </a:lnTo>
                  <a:lnTo>
                    <a:pt x="4133" y="577795"/>
                  </a:lnTo>
                  <a:lnTo>
                    <a:pt x="15405" y="594513"/>
                  </a:lnTo>
                  <a:lnTo>
                    <a:pt x="32123" y="605785"/>
                  </a:lnTo>
                  <a:lnTo>
                    <a:pt x="52595" y="609918"/>
                  </a:lnTo>
                  <a:lnTo>
                    <a:pt x="835576" y="609918"/>
                  </a:lnTo>
                  <a:lnTo>
                    <a:pt x="856046" y="605785"/>
                  </a:lnTo>
                  <a:lnTo>
                    <a:pt x="872761" y="594513"/>
                  </a:lnTo>
                  <a:lnTo>
                    <a:pt x="884029" y="577795"/>
                  </a:lnTo>
                  <a:lnTo>
                    <a:pt x="888161" y="557323"/>
                  </a:lnTo>
                  <a:lnTo>
                    <a:pt x="888161" y="52595"/>
                  </a:lnTo>
                  <a:lnTo>
                    <a:pt x="884029" y="32123"/>
                  </a:lnTo>
                  <a:lnTo>
                    <a:pt x="872761" y="15405"/>
                  </a:lnTo>
                  <a:lnTo>
                    <a:pt x="856046" y="4133"/>
                  </a:lnTo>
                  <a:lnTo>
                    <a:pt x="835576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498921" y="5808619"/>
              <a:ext cx="888365" cy="610235"/>
            </a:xfrm>
            <a:custGeom>
              <a:avLst/>
              <a:gdLst/>
              <a:ahLst/>
              <a:cxnLst/>
              <a:rect l="l" t="t" r="r" b="b"/>
              <a:pathLst>
                <a:path w="888365" h="610235">
                  <a:moveTo>
                    <a:pt x="835576" y="609918"/>
                  </a:moveTo>
                  <a:lnTo>
                    <a:pt x="52595" y="609918"/>
                  </a:lnTo>
                  <a:lnTo>
                    <a:pt x="32123" y="605785"/>
                  </a:lnTo>
                  <a:lnTo>
                    <a:pt x="15405" y="594513"/>
                  </a:lnTo>
                  <a:lnTo>
                    <a:pt x="4133" y="577795"/>
                  </a:lnTo>
                  <a:lnTo>
                    <a:pt x="0" y="557323"/>
                  </a:lnTo>
                  <a:lnTo>
                    <a:pt x="0" y="52595"/>
                  </a:lnTo>
                  <a:lnTo>
                    <a:pt x="4133" y="32123"/>
                  </a:lnTo>
                  <a:lnTo>
                    <a:pt x="15405" y="15405"/>
                  </a:lnTo>
                  <a:lnTo>
                    <a:pt x="32123" y="4133"/>
                  </a:lnTo>
                  <a:lnTo>
                    <a:pt x="52595" y="0"/>
                  </a:lnTo>
                  <a:lnTo>
                    <a:pt x="835576" y="0"/>
                  </a:lnTo>
                  <a:lnTo>
                    <a:pt x="856046" y="4133"/>
                  </a:lnTo>
                  <a:lnTo>
                    <a:pt x="872761" y="15405"/>
                  </a:lnTo>
                  <a:lnTo>
                    <a:pt x="884029" y="32123"/>
                  </a:lnTo>
                  <a:lnTo>
                    <a:pt x="888161" y="52595"/>
                  </a:lnTo>
                  <a:lnTo>
                    <a:pt x="888161" y="557323"/>
                  </a:lnTo>
                  <a:lnTo>
                    <a:pt x="884029" y="577795"/>
                  </a:lnTo>
                  <a:lnTo>
                    <a:pt x="872761" y="594513"/>
                  </a:lnTo>
                  <a:lnTo>
                    <a:pt x="856046" y="605785"/>
                  </a:lnTo>
                  <a:lnTo>
                    <a:pt x="835576" y="609918"/>
                  </a:lnTo>
                  <a:close/>
                </a:path>
              </a:pathLst>
            </a:custGeom>
            <a:ln w="317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243658" y="5969699"/>
            <a:ext cx="606425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dirty="0">
                <a:solidFill>
                  <a:srgbClr val="585656"/>
                </a:solidFill>
                <a:latin typeface="PMingLiU"/>
                <a:cs typeface="PMingLiU"/>
              </a:rPr>
              <a:t>产品</a:t>
            </a:r>
            <a:r>
              <a:rPr sz="1650" spc="-50" dirty="0">
                <a:solidFill>
                  <a:srgbClr val="585656"/>
                </a:solidFill>
                <a:latin typeface="PMingLiU"/>
                <a:cs typeface="PMingLiU"/>
              </a:rPr>
              <a:t>A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492464" y="5969699"/>
            <a:ext cx="605790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80" dirty="0">
                <a:solidFill>
                  <a:srgbClr val="585656"/>
                </a:solidFill>
                <a:latin typeface="PMingLiU"/>
                <a:cs typeface="PMingLiU"/>
              </a:rPr>
              <a:t>产品</a:t>
            </a:r>
            <a:r>
              <a:rPr sz="1650" dirty="0">
                <a:solidFill>
                  <a:srgbClr val="585656"/>
                </a:solidFill>
                <a:latin typeface="PMingLiU"/>
                <a:cs typeface="PMingLiU"/>
              </a:rPr>
              <a:t>B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581559" y="5969699"/>
            <a:ext cx="579755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114" dirty="0">
                <a:solidFill>
                  <a:srgbClr val="585656"/>
                </a:solidFill>
                <a:latin typeface="PMingLiU"/>
                <a:cs typeface="PMingLiU"/>
              </a:rPr>
              <a:t>项目</a:t>
            </a:r>
            <a:r>
              <a:rPr sz="1650" dirty="0">
                <a:solidFill>
                  <a:srgbClr val="585656"/>
                </a:solidFill>
                <a:latin typeface="PMingLiU"/>
                <a:cs typeface="PMingLiU"/>
              </a:rPr>
              <a:t>1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12674" y="5969699"/>
            <a:ext cx="578485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95" dirty="0">
                <a:solidFill>
                  <a:srgbClr val="585656"/>
                </a:solidFill>
                <a:latin typeface="PMingLiU"/>
                <a:cs typeface="PMingLiU"/>
              </a:rPr>
              <a:t>项目</a:t>
            </a:r>
            <a:r>
              <a:rPr sz="1650" spc="-50" dirty="0">
                <a:solidFill>
                  <a:srgbClr val="585656"/>
                </a:solidFill>
                <a:latin typeface="PMingLiU"/>
                <a:cs typeface="PMingLiU"/>
              </a:rPr>
              <a:t>2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80106" y="5969699"/>
            <a:ext cx="1564640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96315" algn="l"/>
              </a:tabLst>
            </a:pPr>
            <a:r>
              <a:rPr sz="1650" spc="95" dirty="0">
                <a:solidFill>
                  <a:srgbClr val="585656"/>
                </a:solidFill>
                <a:latin typeface="PMingLiU"/>
                <a:cs typeface="PMingLiU"/>
              </a:rPr>
              <a:t>项目</a:t>
            </a:r>
            <a:r>
              <a:rPr sz="1650" spc="-50" dirty="0">
                <a:solidFill>
                  <a:srgbClr val="585656"/>
                </a:solidFill>
                <a:latin typeface="PMingLiU"/>
                <a:cs typeface="PMingLiU"/>
              </a:rPr>
              <a:t>3</a:t>
            </a:r>
            <a:r>
              <a:rPr sz="1650" dirty="0">
                <a:solidFill>
                  <a:srgbClr val="585656"/>
                </a:solidFill>
                <a:latin typeface="PMingLiU"/>
                <a:cs typeface="PMingLiU"/>
              </a:rPr>
              <a:t>	</a:t>
            </a:r>
            <a:r>
              <a:rPr sz="1650" spc="114" dirty="0">
                <a:solidFill>
                  <a:srgbClr val="585656"/>
                </a:solidFill>
                <a:latin typeface="PMingLiU"/>
                <a:cs typeface="PMingLiU"/>
              </a:rPr>
              <a:t>项目</a:t>
            </a:r>
            <a:r>
              <a:rPr sz="1650" dirty="0">
                <a:solidFill>
                  <a:srgbClr val="585656"/>
                </a:solidFill>
                <a:latin typeface="PMingLiU"/>
                <a:cs typeface="PMingLiU"/>
              </a:rPr>
              <a:t>4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665878" y="5969699"/>
            <a:ext cx="579755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114" dirty="0">
                <a:solidFill>
                  <a:srgbClr val="585656"/>
                </a:solidFill>
                <a:latin typeface="PMingLiU"/>
                <a:cs typeface="PMingLiU"/>
              </a:rPr>
              <a:t>项目</a:t>
            </a:r>
            <a:r>
              <a:rPr sz="1650" dirty="0">
                <a:solidFill>
                  <a:srgbClr val="585656"/>
                </a:solidFill>
                <a:latin typeface="PMingLiU"/>
                <a:cs typeface="PMingLiU"/>
              </a:rPr>
              <a:t>5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110603" y="3071251"/>
            <a:ext cx="11697970" cy="741045"/>
          </a:xfrm>
          <a:custGeom>
            <a:avLst/>
            <a:gdLst/>
            <a:ahLst/>
            <a:cxnLst/>
            <a:rect l="l" t="t" r="r" b="b"/>
            <a:pathLst>
              <a:path w="11697969" h="741045">
                <a:moveTo>
                  <a:pt x="11624651" y="0"/>
                </a:moveTo>
                <a:lnTo>
                  <a:pt x="73212" y="0"/>
                </a:lnTo>
                <a:lnTo>
                  <a:pt x="44717" y="5752"/>
                </a:lnTo>
                <a:lnTo>
                  <a:pt x="21445" y="21441"/>
                </a:lnTo>
                <a:lnTo>
                  <a:pt x="5754" y="44712"/>
                </a:lnTo>
                <a:lnTo>
                  <a:pt x="0" y="73212"/>
                </a:lnTo>
                <a:lnTo>
                  <a:pt x="0" y="667414"/>
                </a:lnTo>
                <a:lnTo>
                  <a:pt x="5754" y="695907"/>
                </a:lnTo>
                <a:lnTo>
                  <a:pt x="21445" y="719175"/>
                </a:lnTo>
                <a:lnTo>
                  <a:pt x="44717" y="734863"/>
                </a:lnTo>
                <a:lnTo>
                  <a:pt x="73212" y="740616"/>
                </a:lnTo>
                <a:lnTo>
                  <a:pt x="11624651" y="740616"/>
                </a:lnTo>
                <a:lnTo>
                  <a:pt x="11653144" y="734863"/>
                </a:lnTo>
                <a:lnTo>
                  <a:pt x="11676412" y="719175"/>
                </a:lnTo>
                <a:lnTo>
                  <a:pt x="11692100" y="695907"/>
                </a:lnTo>
                <a:lnTo>
                  <a:pt x="11697853" y="667414"/>
                </a:lnTo>
                <a:lnTo>
                  <a:pt x="11697853" y="73212"/>
                </a:lnTo>
                <a:lnTo>
                  <a:pt x="11692100" y="44712"/>
                </a:lnTo>
                <a:lnTo>
                  <a:pt x="11676412" y="21441"/>
                </a:lnTo>
                <a:lnTo>
                  <a:pt x="11653144" y="5752"/>
                </a:lnTo>
                <a:lnTo>
                  <a:pt x="1162465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7348082" y="3272734"/>
            <a:ext cx="76898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20" dirty="0">
                <a:solidFill>
                  <a:srgbClr val="FFFFFF"/>
                </a:solidFill>
                <a:latin typeface="PMingLiU"/>
                <a:cs typeface="PMingLiU"/>
              </a:rPr>
              <a:t>项目集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590930" y="4182173"/>
            <a:ext cx="3785235" cy="610235"/>
          </a:xfrm>
          <a:custGeom>
            <a:avLst/>
            <a:gdLst/>
            <a:ahLst/>
            <a:cxnLst/>
            <a:rect l="l" t="t" r="r" b="b"/>
            <a:pathLst>
              <a:path w="3785234" h="610235">
                <a:moveTo>
                  <a:pt x="3711541" y="0"/>
                </a:moveTo>
                <a:lnTo>
                  <a:pt x="73201" y="0"/>
                </a:lnTo>
                <a:lnTo>
                  <a:pt x="44708" y="5752"/>
                </a:lnTo>
                <a:lnTo>
                  <a:pt x="21440" y="21440"/>
                </a:lnTo>
                <a:lnTo>
                  <a:pt x="5752" y="44708"/>
                </a:lnTo>
                <a:lnTo>
                  <a:pt x="0" y="73201"/>
                </a:lnTo>
                <a:lnTo>
                  <a:pt x="0" y="536716"/>
                </a:lnTo>
                <a:lnTo>
                  <a:pt x="5752" y="565210"/>
                </a:lnTo>
                <a:lnTo>
                  <a:pt x="21440" y="588478"/>
                </a:lnTo>
                <a:lnTo>
                  <a:pt x="44708" y="604165"/>
                </a:lnTo>
                <a:lnTo>
                  <a:pt x="73201" y="609918"/>
                </a:lnTo>
                <a:lnTo>
                  <a:pt x="3711541" y="609918"/>
                </a:lnTo>
                <a:lnTo>
                  <a:pt x="3740034" y="604165"/>
                </a:lnTo>
                <a:lnTo>
                  <a:pt x="3763302" y="588478"/>
                </a:lnTo>
                <a:lnTo>
                  <a:pt x="3778990" y="565210"/>
                </a:lnTo>
                <a:lnTo>
                  <a:pt x="3784743" y="536716"/>
                </a:lnTo>
                <a:lnTo>
                  <a:pt x="3784743" y="73201"/>
                </a:lnTo>
                <a:lnTo>
                  <a:pt x="3778990" y="44708"/>
                </a:lnTo>
                <a:lnTo>
                  <a:pt x="3763302" y="21440"/>
                </a:lnTo>
                <a:lnTo>
                  <a:pt x="3740034" y="5752"/>
                </a:lnTo>
                <a:lnTo>
                  <a:pt x="3711541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6969340" y="4330116"/>
            <a:ext cx="875030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dirty="0">
                <a:solidFill>
                  <a:srgbClr val="FFFFFF"/>
                </a:solidFill>
                <a:latin typeface="PMingLiU"/>
                <a:cs typeface="PMingLiU"/>
              </a:rPr>
              <a:t>子项目</a:t>
            </a:r>
            <a:r>
              <a:rPr sz="1650" spc="-50" dirty="0">
                <a:solidFill>
                  <a:srgbClr val="FFFFFF"/>
                </a:solidFill>
                <a:latin typeface="PMingLiU"/>
                <a:cs typeface="PMingLiU"/>
              </a:rPr>
              <a:t>集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676631" y="4995394"/>
            <a:ext cx="1699260" cy="610235"/>
          </a:xfrm>
          <a:custGeom>
            <a:avLst/>
            <a:gdLst/>
            <a:ahLst/>
            <a:cxnLst/>
            <a:rect l="l" t="t" r="r" b="b"/>
            <a:pathLst>
              <a:path w="1699259" h="610235">
                <a:moveTo>
                  <a:pt x="1625845" y="0"/>
                </a:moveTo>
                <a:lnTo>
                  <a:pt x="73201" y="0"/>
                </a:lnTo>
                <a:lnTo>
                  <a:pt x="44708" y="5752"/>
                </a:lnTo>
                <a:lnTo>
                  <a:pt x="21440" y="21441"/>
                </a:lnTo>
                <a:lnTo>
                  <a:pt x="5752" y="44712"/>
                </a:lnTo>
                <a:lnTo>
                  <a:pt x="0" y="73212"/>
                </a:lnTo>
                <a:lnTo>
                  <a:pt x="0" y="536716"/>
                </a:lnTo>
                <a:lnTo>
                  <a:pt x="5752" y="565210"/>
                </a:lnTo>
                <a:lnTo>
                  <a:pt x="21440" y="588478"/>
                </a:lnTo>
                <a:lnTo>
                  <a:pt x="44708" y="604165"/>
                </a:lnTo>
                <a:lnTo>
                  <a:pt x="73201" y="609918"/>
                </a:lnTo>
                <a:lnTo>
                  <a:pt x="1625845" y="609918"/>
                </a:lnTo>
                <a:lnTo>
                  <a:pt x="1654339" y="604165"/>
                </a:lnTo>
                <a:lnTo>
                  <a:pt x="1677607" y="588478"/>
                </a:lnTo>
                <a:lnTo>
                  <a:pt x="1693295" y="565210"/>
                </a:lnTo>
                <a:lnTo>
                  <a:pt x="1699047" y="536716"/>
                </a:lnTo>
                <a:lnTo>
                  <a:pt x="1699047" y="73212"/>
                </a:lnTo>
                <a:lnTo>
                  <a:pt x="1693295" y="44712"/>
                </a:lnTo>
                <a:lnTo>
                  <a:pt x="1677607" y="21441"/>
                </a:lnTo>
                <a:lnTo>
                  <a:pt x="1654339" y="5752"/>
                </a:lnTo>
                <a:lnTo>
                  <a:pt x="1625845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8088702" y="5145157"/>
            <a:ext cx="875030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dirty="0">
                <a:solidFill>
                  <a:srgbClr val="FFFFFF"/>
                </a:solidFill>
                <a:latin typeface="PMingLiU"/>
                <a:cs typeface="PMingLiU"/>
              </a:rPr>
              <a:t>子项目</a:t>
            </a:r>
            <a:r>
              <a:rPr sz="1650" spc="-50" dirty="0">
                <a:solidFill>
                  <a:srgbClr val="FFFFFF"/>
                </a:solidFill>
                <a:latin typeface="PMingLiU"/>
                <a:cs typeface="PMingLiU"/>
              </a:rPr>
              <a:t>集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9427769" y="10773829"/>
            <a:ext cx="27495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spc="195" dirty="0">
                <a:solidFill>
                  <a:srgbClr val="B3B3B3"/>
                </a:solidFill>
                <a:latin typeface="PMingLiU"/>
                <a:cs typeface="PMingLiU"/>
              </a:rPr>
              <a:t>02</a:t>
            </a:r>
            <a:endParaRPr sz="16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2</a:t>
            </a:r>
            <a:endParaRPr spc="3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47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222313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接收测试单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466" y="2384992"/>
            <a:ext cx="10653395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当开发人员申请测试之后，会生成相应的“测试单”给测试人员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测试人员首先要为测试单关联相应的测试用例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85907" y="4059352"/>
            <a:ext cx="13717269" cy="4307205"/>
            <a:chOff x="1685907" y="4059352"/>
            <a:chExt cx="13717269" cy="430720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85907" y="4059352"/>
              <a:ext cx="13151933" cy="43068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01680" y="5287797"/>
              <a:ext cx="1800992" cy="14240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728586" y="5422334"/>
              <a:ext cx="1477645" cy="1101090"/>
            </a:xfrm>
            <a:custGeom>
              <a:avLst/>
              <a:gdLst/>
              <a:ahLst/>
              <a:cxnLst/>
              <a:rect l="l" t="t" r="r" b="b"/>
              <a:pathLst>
                <a:path w="1477644" h="1101090">
                  <a:moveTo>
                    <a:pt x="1477314" y="81038"/>
                  </a:moveTo>
                  <a:lnTo>
                    <a:pt x="1470939" y="49491"/>
                  </a:lnTo>
                  <a:lnTo>
                    <a:pt x="1453565" y="23736"/>
                  </a:lnTo>
                  <a:lnTo>
                    <a:pt x="1427810" y="6362"/>
                  </a:lnTo>
                  <a:lnTo>
                    <a:pt x="1396263" y="0"/>
                  </a:lnTo>
                  <a:lnTo>
                    <a:pt x="457657" y="0"/>
                  </a:lnTo>
                  <a:lnTo>
                    <a:pt x="426110" y="6362"/>
                  </a:lnTo>
                  <a:lnTo>
                    <a:pt x="400342" y="23736"/>
                  </a:lnTo>
                  <a:lnTo>
                    <a:pt x="382981" y="49491"/>
                  </a:lnTo>
                  <a:lnTo>
                    <a:pt x="376605" y="81038"/>
                  </a:lnTo>
                  <a:lnTo>
                    <a:pt x="376605" y="431571"/>
                  </a:lnTo>
                  <a:lnTo>
                    <a:pt x="0" y="588810"/>
                  </a:lnTo>
                  <a:lnTo>
                    <a:pt x="444" y="600138"/>
                  </a:lnTo>
                  <a:lnTo>
                    <a:pt x="376605" y="723595"/>
                  </a:lnTo>
                  <a:lnTo>
                    <a:pt x="376605" y="1019657"/>
                  </a:lnTo>
                  <a:lnTo>
                    <a:pt x="382981" y="1051191"/>
                  </a:lnTo>
                  <a:lnTo>
                    <a:pt x="400342" y="1076960"/>
                  </a:lnTo>
                  <a:lnTo>
                    <a:pt x="426110" y="1094320"/>
                  </a:lnTo>
                  <a:lnTo>
                    <a:pt x="457657" y="1100696"/>
                  </a:lnTo>
                  <a:lnTo>
                    <a:pt x="1396263" y="1100696"/>
                  </a:lnTo>
                  <a:lnTo>
                    <a:pt x="1427810" y="1094320"/>
                  </a:lnTo>
                  <a:lnTo>
                    <a:pt x="1453565" y="1076960"/>
                  </a:lnTo>
                  <a:lnTo>
                    <a:pt x="1470939" y="1051191"/>
                  </a:lnTo>
                  <a:lnTo>
                    <a:pt x="1477314" y="1019657"/>
                  </a:lnTo>
                  <a:lnTo>
                    <a:pt x="1477314" y="810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53867" y="597033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275313" y="167314"/>
                  </a:moveTo>
                  <a:lnTo>
                    <a:pt x="167316" y="275310"/>
                  </a:lnTo>
                  <a:lnTo>
                    <a:pt x="134891" y="296844"/>
                  </a:lnTo>
                  <a:lnTo>
                    <a:pt x="98010" y="304022"/>
                  </a:lnTo>
                  <a:lnTo>
                    <a:pt x="61128" y="296844"/>
                  </a:lnTo>
                  <a:lnTo>
                    <a:pt x="28703" y="275310"/>
                  </a:lnTo>
                  <a:lnTo>
                    <a:pt x="7175" y="242890"/>
                  </a:lnTo>
                  <a:lnTo>
                    <a:pt x="0" y="206009"/>
                  </a:lnTo>
                  <a:lnTo>
                    <a:pt x="7175" y="169128"/>
                  </a:lnTo>
                  <a:lnTo>
                    <a:pt x="28703" y="136707"/>
                  </a:lnTo>
                  <a:lnTo>
                    <a:pt x="136710" y="28711"/>
                  </a:lnTo>
                  <a:lnTo>
                    <a:pt x="169130" y="7177"/>
                  </a:lnTo>
                  <a:lnTo>
                    <a:pt x="206012" y="0"/>
                  </a:lnTo>
                  <a:lnTo>
                    <a:pt x="242893" y="7177"/>
                  </a:lnTo>
                  <a:lnTo>
                    <a:pt x="275313" y="28711"/>
                  </a:lnTo>
                  <a:lnTo>
                    <a:pt x="296841" y="61131"/>
                  </a:lnTo>
                  <a:lnTo>
                    <a:pt x="304016" y="98012"/>
                  </a:lnTo>
                  <a:lnTo>
                    <a:pt x="296841" y="134893"/>
                  </a:lnTo>
                  <a:lnTo>
                    <a:pt x="275313" y="167314"/>
                  </a:lnTo>
                  <a:close/>
                </a:path>
              </a:pathLst>
            </a:custGeom>
            <a:ln w="62825">
              <a:solidFill>
                <a:srgbClr val="4682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53217" y="56709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275310" y="167303"/>
                  </a:moveTo>
                  <a:lnTo>
                    <a:pt x="167314" y="275300"/>
                  </a:lnTo>
                  <a:lnTo>
                    <a:pt x="134893" y="296833"/>
                  </a:lnTo>
                  <a:lnTo>
                    <a:pt x="98012" y="304011"/>
                  </a:lnTo>
                  <a:lnTo>
                    <a:pt x="61131" y="296833"/>
                  </a:lnTo>
                  <a:lnTo>
                    <a:pt x="28711" y="275300"/>
                  </a:lnTo>
                  <a:lnTo>
                    <a:pt x="7177" y="242880"/>
                  </a:lnTo>
                  <a:lnTo>
                    <a:pt x="0" y="205998"/>
                  </a:lnTo>
                  <a:lnTo>
                    <a:pt x="7177" y="169117"/>
                  </a:lnTo>
                  <a:lnTo>
                    <a:pt x="28711" y="136697"/>
                  </a:lnTo>
                  <a:lnTo>
                    <a:pt x="136707" y="28711"/>
                  </a:lnTo>
                  <a:lnTo>
                    <a:pt x="169128" y="7177"/>
                  </a:lnTo>
                  <a:lnTo>
                    <a:pt x="206009" y="0"/>
                  </a:lnTo>
                  <a:lnTo>
                    <a:pt x="242890" y="7177"/>
                  </a:lnTo>
                  <a:lnTo>
                    <a:pt x="275310" y="28711"/>
                  </a:lnTo>
                  <a:lnTo>
                    <a:pt x="296838" y="61130"/>
                  </a:lnTo>
                  <a:lnTo>
                    <a:pt x="304014" y="98007"/>
                  </a:lnTo>
                  <a:lnTo>
                    <a:pt x="296838" y="134884"/>
                  </a:lnTo>
                  <a:lnTo>
                    <a:pt x="275310" y="167303"/>
                  </a:lnTo>
                  <a:close/>
                </a:path>
              </a:pathLst>
            </a:custGeom>
            <a:ln w="62825">
              <a:solidFill>
                <a:srgbClr val="4682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467226" y="5784347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79">
                  <a:moveTo>
                    <a:pt x="302022" y="0"/>
                  </a:moveTo>
                  <a:lnTo>
                    <a:pt x="0" y="302022"/>
                  </a:lnTo>
                  <a:lnTo>
                    <a:pt x="71076" y="373098"/>
                  </a:lnTo>
                  <a:lnTo>
                    <a:pt x="373098" y="71076"/>
                  </a:lnTo>
                  <a:lnTo>
                    <a:pt x="302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494392" y="5811506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80" h="322579">
                  <a:moveTo>
                    <a:pt x="0" y="322325"/>
                  </a:moveTo>
                  <a:lnTo>
                    <a:pt x="322325" y="0"/>
                  </a:lnTo>
                </a:path>
              </a:pathLst>
            </a:custGeom>
            <a:ln w="62825">
              <a:solidFill>
                <a:srgbClr val="4682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484231" y="4124367"/>
              <a:ext cx="255904" cy="255904"/>
            </a:xfrm>
            <a:custGeom>
              <a:avLst/>
              <a:gdLst/>
              <a:ahLst/>
              <a:cxnLst/>
              <a:rect l="l" t="t" r="r" b="b"/>
              <a:pathLst>
                <a:path w="255905" h="255904">
                  <a:moveTo>
                    <a:pt x="127640" y="0"/>
                  </a:moveTo>
                  <a:lnTo>
                    <a:pt x="77858" y="10180"/>
                  </a:lnTo>
                  <a:lnTo>
                    <a:pt x="37252" y="37705"/>
                  </a:lnTo>
                  <a:lnTo>
                    <a:pt x="9930" y="78447"/>
                  </a:lnTo>
                  <a:lnTo>
                    <a:pt x="0" y="128278"/>
                  </a:lnTo>
                  <a:lnTo>
                    <a:pt x="10180" y="178059"/>
                  </a:lnTo>
                  <a:lnTo>
                    <a:pt x="37705" y="218660"/>
                  </a:lnTo>
                  <a:lnTo>
                    <a:pt x="78447" y="245979"/>
                  </a:lnTo>
                  <a:lnTo>
                    <a:pt x="128278" y="255908"/>
                  </a:lnTo>
                  <a:lnTo>
                    <a:pt x="178059" y="245723"/>
                  </a:lnTo>
                  <a:lnTo>
                    <a:pt x="218660" y="218198"/>
                  </a:lnTo>
                  <a:lnTo>
                    <a:pt x="245979" y="177459"/>
                  </a:lnTo>
                  <a:lnTo>
                    <a:pt x="255908" y="127629"/>
                  </a:lnTo>
                  <a:lnTo>
                    <a:pt x="245727" y="77849"/>
                  </a:lnTo>
                  <a:lnTo>
                    <a:pt x="218204" y="37247"/>
                  </a:lnTo>
                  <a:lnTo>
                    <a:pt x="177465" y="9929"/>
                  </a:lnTo>
                  <a:lnTo>
                    <a:pt x="127640" y="0"/>
                  </a:lnTo>
                  <a:close/>
                </a:path>
              </a:pathLst>
            </a:custGeom>
            <a:solidFill>
              <a:srgbClr val="15A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55061" y="4203829"/>
              <a:ext cx="114279" cy="9181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3</a:t>
            </a:r>
            <a:endParaRPr spc="3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75" dirty="0"/>
              <a:t>48</a:t>
            </a:r>
            <a:endParaRPr spc="175" dirty="0"/>
          </a:p>
        </p:txBody>
      </p:sp>
      <p:sp>
        <p:nvSpPr>
          <p:cNvPr id="13" name="object 1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关联用例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25466" y="2384992"/>
            <a:ext cx="9920605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在“测试”视图，选择“测试单”，然后进入测试版本列表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选择某一个待测版本，关联本测试单所需使用的用例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02065" y="8627416"/>
            <a:ext cx="11124565" cy="10306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spc="-20" dirty="0">
                <a:solidFill>
                  <a:srgbClr val="99999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tips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测试用例可以通过上面的搜索表单进行搜索。可以按照需求、套件和复制版本来进行检索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4</a:t>
            </a:r>
            <a:endParaRPr spc="3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75" dirty="0"/>
              <a:t>49</a:t>
            </a:r>
            <a:endParaRPr spc="17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执行用例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466" y="2384992"/>
            <a:ext cx="9187815" cy="113538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测试人员在测试时，在“测试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测试单”页面</a:t>
            </a:r>
            <a:r>
              <a:rPr sz="2850" spc="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按照测试版本所关联的用例列表，执行用例，完成测试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38166" y="4104492"/>
            <a:ext cx="13968730" cy="5078730"/>
            <a:chOff x="1738166" y="4104492"/>
            <a:chExt cx="13968730" cy="507873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38166" y="4104492"/>
              <a:ext cx="11714522" cy="24647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3893" y="5570511"/>
              <a:ext cx="11172434" cy="3612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7252" y="6351586"/>
              <a:ext cx="9616136" cy="25958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850021" y="6035191"/>
              <a:ext cx="259079" cy="407034"/>
            </a:xfrm>
            <a:custGeom>
              <a:avLst/>
              <a:gdLst/>
              <a:ahLst/>
              <a:cxnLst/>
              <a:rect l="l" t="t" r="r" b="b"/>
              <a:pathLst>
                <a:path w="259080" h="407035">
                  <a:moveTo>
                    <a:pt x="121210" y="0"/>
                  </a:moveTo>
                  <a:lnTo>
                    <a:pt x="109274" y="408"/>
                  </a:lnTo>
                  <a:lnTo>
                    <a:pt x="0" y="406448"/>
                  </a:lnTo>
                  <a:lnTo>
                    <a:pt x="258641" y="400050"/>
                  </a:lnTo>
                  <a:lnTo>
                    <a:pt x="121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59684" y="4164160"/>
              <a:ext cx="224014" cy="224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5</a:t>
            </a:r>
            <a:endParaRPr spc="3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75" dirty="0"/>
              <a:t>50</a:t>
            </a:r>
            <a:endParaRPr spc="17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04339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latin typeface="宋体" panose="02010600030101010101" pitchFamily="2" charset="-122"/>
                <a:cs typeface="宋体" panose="02010600030101010101" pitchFamily="2" charset="-122"/>
              </a:rPr>
              <a:t>提交</a:t>
            </a:r>
            <a:r>
              <a:rPr sz="3450" spc="33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466" y="2388427"/>
            <a:ext cx="12696190" cy="169037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用例失败转</a:t>
            </a:r>
            <a:r>
              <a:rPr sz="2850" spc="434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850" spc="-4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28000"/>
              </a:lnSpc>
            </a:pPr>
            <a:r>
              <a:rPr sz="2850" spc="75" dirty="0">
                <a:latin typeface="宋体" panose="02010600030101010101" pitchFamily="2" charset="-122"/>
                <a:cs typeface="宋体" panose="02010600030101010101" pitchFamily="2" charset="-122"/>
              </a:rPr>
              <a:t>如果一个用例执行失败，那么可以直接由这个测试用例创建一个</a:t>
            </a:r>
            <a:r>
              <a:rPr sz="2850" spc="385" dirty="0">
                <a:latin typeface="宋体" panose="02010600030101010101" pitchFamily="2" charset="-122"/>
                <a:cs typeface="宋体" panose="02010600030101010101" pitchFamily="2" charset="-122"/>
              </a:rPr>
              <a:t>Bug，</a:t>
            </a:r>
            <a:r>
              <a:rPr sz="2850" spc="75" dirty="0">
                <a:latin typeface="宋体" panose="02010600030101010101" pitchFamily="2" charset="-122"/>
                <a:cs typeface="宋体" panose="02010600030101010101" pitchFamily="2" charset="-122"/>
              </a:rPr>
              <a:t>而且</a:t>
            </a:r>
            <a:r>
              <a:rPr sz="2850" spc="25" dirty="0">
                <a:latin typeface="宋体" panose="02010600030101010101" pitchFamily="2" charset="-122"/>
                <a:cs typeface="宋体" panose="02010600030101010101" pitchFamily="2" charset="-122"/>
              </a:rPr>
              <a:t>其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重现步骤会自动拼装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96246" y="4581096"/>
            <a:ext cx="16240760" cy="6047105"/>
            <a:chOff x="1696246" y="4581096"/>
            <a:chExt cx="16240760" cy="604710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96246" y="4581096"/>
              <a:ext cx="11233558" cy="22184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6050" y="5926521"/>
              <a:ext cx="12020576" cy="47014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6370" y="6530670"/>
              <a:ext cx="10519878" cy="386076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171831" y="6056381"/>
              <a:ext cx="389255" cy="628015"/>
            </a:xfrm>
            <a:custGeom>
              <a:avLst/>
              <a:gdLst/>
              <a:ahLst/>
              <a:cxnLst/>
              <a:rect l="l" t="t" r="r" b="b"/>
              <a:pathLst>
                <a:path w="389254" h="628015">
                  <a:moveTo>
                    <a:pt x="174978" y="0"/>
                  </a:moveTo>
                  <a:lnTo>
                    <a:pt x="162686" y="460"/>
                  </a:lnTo>
                  <a:lnTo>
                    <a:pt x="0" y="627959"/>
                  </a:lnTo>
                  <a:lnTo>
                    <a:pt x="388951" y="627959"/>
                  </a:lnTo>
                  <a:lnTo>
                    <a:pt x="1749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14753" y="8785073"/>
              <a:ext cx="1078501" cy="5340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208976" y="8866705"/>
              <a:ext cx="889000" cy="334645"/>
            </a:xfrm>
            <a:custGeom>
              <a:avLst/>
              <a:gdLst/>
              <a:ahLst/>
              <a:cxnLst/>
              <a:rect l="l" t="t" r="r" b="b"/>
              <a:pathLst>
                <a:path w="889000" h="334645">
                  <a:moveTo>
                    <a:pt x="866633" y="0"/>
                  </a:moveTo>
                  <a:lnTo>
                    <a:pt x="22282" y="0"/>
                  </a:lnTo>
                  <a:lnTo>
                    <a:pt x="13610" y="1749"/>
                  </a:lnTo>
                  <a:lnTo>
                    <a:pt x="6527" y="6522"/>
                  </a:lnTo>
                  <a:lnTo>
                    <a:pt x="1751" y="13601"/>
                  </a:lnTo>
                  <a:lnTo>
                    <a:pt x="0" y="22271"/>
                  </a:lnTo>
                  <a:lnTo>
                    <a:pt x="0" y="311822"/>
                  </a:lnTo>
                  <a:lnTo>
                    <a:pt x="1751" y="320493"/>
                  </a:lnTo>
                  <a:lnTo>
                    <a:pt x="6527" y="327572"/>
                  </a:lnTo>
                  <a:lnTo>
                    <a:pt x="13610" y="332344"/>
                  </a:lnTo>
                  <a:lnTo>
                    <a:pt x="22282" y="334094"/>
                  </a:lnTo>
                  <a:lnTo>
                    <a:pt x="866633" y="334094"/>
                  </a:lnTo>
                  <a:lnTo>
                    <a:pt x="875303" y="332344"/>
                  </a:lnTo>
                  <a:lnTo>
                    <a:pt x="882382" y="327572"/>
                  </a:lnTo>
                  <a:lnTo>
                    <a:pt x="887155" y="320493"/>
                  </a:lnTo>
                  <a:lnTo>
                    <a:pt x="888904" y="311822"/>
                  </a:lnTo>
                  <a:lnTo>
                    <a:pt x="888904" y="22271"/>
                  </a:lnTo>
                  <a:lnTo>
                    <a:pt x="887155" y="13601"/>
                  </a:lnTo>
                  <a:lnTo>
                    <a:pt x="882382" y="6522"/>
                  </a:lnTo>
                  <a:lnTo>
                    <a:pt x="875303" y="1749"/>
                  </a:lnTo>
                  <a:lnTo>
                    <a:pt x="866633" y="0"/>
                  </a:lnTo>
                  <a:close/>
                </a:path>
              </a:pathLst>
            </a:custGeom>
            <a:solidFill>
              <a:srgbClr val="0B63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385836" y="8897657"/>
            <a:ext cx="535305" cy="235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50" spc="24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转</a:t>
            </a:r>
            <a:r>
              <a:rPr sz="1350" spc="9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36015" y="4635453"/>
            <a:ext cx="214276" cy="21427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6</a:t>
            </a:r>
            <a:endParaRPr spc="35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75" dirty="0"/>
              <a:t>51</a:t>
            </a:r>
            <a:endParaRPr spc="17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04339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latin typeface="宋体" panose="02010600030101010101" pitchFamily="2" charset="-122"/>
                <a:cs typeface="宋体" panose="02010600030101010101" pitchFamily="2" charset="-122"/>
              </a:rPr>
              <a:t>验收</a:t>
            </a:r>
            <a:r>
              <a:rPr sz="3450" spc="330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466" y="2346479"/>
            <a:ext cx="8249920" cy="180340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指派开发团队解决</a:t>
            </a:r>
            <a:r>
              <a:rPr sz="2150" spc="24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spc="-1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测试中产生的</a:t>
            </a:r>
            <a:r>
              <a:rPr sz="2150" spc="18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指派给开发团队，由研发团队确认并解决</a:t>
            </a:r>
            <a:r>
              <a:rPr sz="2150" spc="24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850" spc="85" dirty="0">
                <a:latin typeface="宋体" panose="02010600030101010101" pitchFamily="2" charset="-122"/>
                <a:cs typeface="宋体" panose="02010600030101010101" pitchFamily="2" charset="-122"/>
              </a:rPr>
              <a:t>针对已经解决的</a:t>
            </a:r>
            <a:r>
              <a:rPr sz="2850" spc="50" dirty="0">
                <a:latin typeface="宋体" panose="02010600030101010101" pitchFamily="2" charset="-122"/>
                <a:cs typeface="宋体" panose="02010600030101010101" pitchFamily="2" charset="-122"/>
              </a:rPr>
              <a:t>bug，</a:t>
            </a:r>
            <a:r>
              <a:rPr sz="2850" spc="85" dirty="0">
                <a:latin typeface="宋体" panose="02010600030101010101" pitchFamily="2" charset="-122"/>
                <a:cs typeface="宋体" panose="02010600030101010101" pitchFamily="2" charset="-122"/>
              </a:rPr>
              <a:t>测试团队需要进行验收</a:t>
            </a:r>
            <a:r>
              <a:rPr sz="2850" spc="3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667021" y="7222060"/>
            <a:ext cx="3808095" cy="1867535"/>
            <a:chOff x="12667021" y="7222060"/>
            <a:chExt cx="3808095" cy="186753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667021" y="7222060"/>
              <a:ext cx="1521643" cy="18531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25465" y="7256226"/>
              <a:ext cx="2249482" cy="183290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907395" y="5977873"/>
            <a:ext cx="1202055" cy="1045210"/>
            <a:chOff x="11907395" y="5977873"/>
            <a:chExt cx="1202055" cy="1045210"/>
          </a:xfrm>
        </p:grpSpPr>
        <p:sp>
          <p:nvSpPr>
            <p:cNvPr id="10" name="object 10"/>
            <p:cNvSpPr/>
            <p:nvPr/>
          </p:nvSpPr>
          <p:spPr>
            <a:xfrm>
              <a:off x="11915248" y="5985726"/>
              <a:ext cx="1186180" cy="1029335"/>
            </a:xfrm>
            <a:custGeom>
              <a:avLst/>
              <a:gdLst/>
              <a:ahLst/>
              <a:cxnLst/>
              <a:rect l="l" t="t" r="r" b="b"/>
              <a:pathLst>
                <a:path w="1186180" h="1029334">
                  <a:moveTo>
                    <a:pt x="1114500" y="0"/>
                  </a:moveTo>
                  <a:lnTo>
                    <a:pt x="71516" y="0"/>
                  </a:lnTo>
                  <a:lnTo>
                    <a:pt x="43679" y="5620"/>
                  </a:lnTo>
                  <a:lnTo>
                    <a:pt x="20947" y="20945"/>
                  </a:lnTo>
                  <a:lnTo>
                    <a:pt x="5620" y="43674"/>
                  </a:lnTo>
                  <a:lnTo>
                    <a:pt x="0" y="71505"/>
                  </a:lnTo>
                  <a:lnTo>
                    <a:pt x="0" y="758898"/>
                  </a:lnTo>
                  <a:lnTo>
                    <a:pt x="5620" y="786729"/>
                  </a:lnTo>
                  <a:lnTo>
                    <a:pt x="20947" y="809458"/>
                  </a:lnTo>
                  <a:lnTo>
                    <a:pt x="43679" y="824783"/>
                  </a:lnTo>
                  <a:lnTo>
                    <a:pt x="71516" y="830404"/>
                  </a:lnTo>
                  <a:lnTo>
                    <a:pt x="741464" y="830404"/>
                  </a:lnTo>
                  <a:lnTo>
                    <a:pt x="1046146" y="1027424"/>
                  </a:lnTo>
                  <a:lnTo>
                    <a:pt x="1052120" y="1028974"/>
                  </a:lnTo>
                  <a:lnTo>
                    <a:pt x="1057406" y="1026812"/>
                  </a:lnTo>
                  <a:lnTo>
                    <a:pt x="1060601" y="1022077"/>
                  </a:lnTo>
                  <a:lnTo>
                    <a:pt x="1060302" y="1015906"/>
                  </a:lnTo>
                  <a:lnTo>
                    <a:pt x="988880" y="830404"/>
                  </a:lnTo>
                  <a:lnTo>
                    <a:pt x="1114500" y="830404"/>
                  </a:lnTo>
                  <a:lnTo>
                    <a:pt x="1142336" y="824783"/>
                  </a:lnTo>
                  <a:lnTo>
                    <a:pt x="1165069" y="809458"/>
                  </a:lnTo>
                  <a:lnTo>
                    <a:pt x="1180395" y="786729"/>
                  </a:lnTo>
                  <a:lnTo>
                    <a:pt x="1186016" y="758898"/>
                  </a:lnTo>
                  <a:lnTo>
                    <a:pt x="1186016" y="71505"/>
                  </a:lnTo>
                  <a:lnTo>
                    <a:pt x="1180395" y="43674"/>
                  </a:lnTo>
                  <a:lnTo>
                    <a:pt x="1165069" y="20945"/>
                  </a:lnTo>
                  <a:lnTo>
                    <a:pt x="1142336" y="5620"/>
                  </a:lnTo>
                  <a:lnTo>
                    <a:pt x="1114500" y="0"/>
                  </a:lnTo>
                  <a:close/>
                </a:path>
              </a:pathLst>
            </a:custGeom>
            <a:ln w="15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375496" y="6154931"/>
              <a:ext cx="27940" cy="66675"/>
            </a:xfrm>
            <a:custGeom>
              <a:avLst/>
              <a:gdLst/>
              <a:ahLst/>
              <a:cxnLst/>
              <a:rect l="l" t="t" r="r" b="b"/>
              <a:pathLst>
                <a:path w="27940" h="66675">
                  <a:moveTo>
                    <a:pt x="0" y="0"/>
                  </a:moveTo>
                  <a:lnTo>
                    <a:pt x="27726" y="6657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375496" y="6154931"/>
              <a:ext cx="27940" cy="66675"/>
            </a:xfrm>
            <a:custGeom>
              <a:avLst/>
              <a:gdLst/>
              <a:ahLst/>
              <a:cxnLst/>
              <a:rect l="l" t="t" r="r" b="b"/>
              <a:pathLst>
                <a:path w="27940" h="66675">
                  <a:moveTo>
                    <a:pt x="27726" y="66573"/>
                  </a:moveTo>
                  <a:lnTo>
                    <a:pt x="0" y="0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613286" y="6154931"/>
              <a:ext cx="27940" cy="66675"/>
            </a:xfrm>
            <a:custGeom>
              <a:avLst/>
              <a:gdLst/>
              <a:ahLst/>
              <a:cxnLst/>
              <a:rect l="l" t="t" r="r" b="b"/>
              <a:pathLst>
                <a:path w="27940" h="66675">
                  <a:moveTo>
                    <a:pt x="27726" y="0"/>
                  </a:moveTo>
                  <a:lnTo>
                    <a:pt x="0" y="6657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613286" y="6154931"/>
              <a:ext cx="27940" cy="66675"/>
            </a:xfrm>
            <a:custGeom>
              <a:avLst/>
              <a:gdLst/>
              <a:ahLst/>
              <a:cxnLst/>
              <a:rect l="l" t="t" r="r" b="b"/>
              <a:pathLst>
                <a:path w="27940" h="66675">
                  <a:moveTo>
                    <a:pt x="0" y="66573"/>
                  </a:moveTo>
                  <a:lnTo>
                    <a:pt x="27726" y="0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253349" y="6379120"/>
              <a:ext cx="509905" cy="0"/>
            </a:xfrm>
            <a:custGeom>
              <a:avLst/>
              <a:gdLst/>
              <a:ahLst/>
              <a:cxnLst/>
              <a:rect l="l" t="t" r="r" b="b"/>
              <a:pathLst>
                <a:path w="509904">
                  <a:moveTo>
                    <a:pt x="50981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253349" y="6379120"/>
              <a:ext cx="509905" cy="0"/>
            </a:xfrm>
            <a:custGeom>
              <a:avLst/>
              <a:gdLst/>
              <a:ahLst/>
              <a:cxnLst/>
              <a:rect l="l" t="t" r="r" b="b"/>
              <a:pathLst>
                <a:path w="509904">
                  <a:moveTo>
                    <a:pt x="0" y="0"/>
                  </a:moveTo>
                  <a:lnTo>
                    <a:pt x="509816" y="0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289643" y="6314986"/>
              <a:ext cx="211454" cy="226695"/>
            </a:xfrm>
            <a:custGeom>
              <a:avLst/>
              <a:gdLst/>
              <a:ahLst/>
              <a:cxnLst/>
              <a:rect l="l" t="t" r="r" b="b"/>
              <a:pathLst>
                <a:path w="211454" h="226695">
                  <a:moveTo>
                    <a:pt x="211428" y="0"/>
                  </a:moveTo>
                  <a:lnTo>
                    <a:pt x="0" y="22645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289643" y="6314986"/>
              <a:ext cx="211454" cy="226695"/>
            </a:xfrm>
            <a:custGeom>
              <a:avLst/>
              <a:gdLst/>
              <a:ahLst/>
              <a:cxnLst/>
              <a:rect l="l" t="t" r="r" b="b"/>
              <a:pathLst>
                <a:path w="211454" h="226695">
                  <a:moveTo>
                    <a:pt x="211428" y="0"/>
                  </a:moveTo>
                  <a:lnTo>
                    <a:pt x="0" y="226453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515437" y="6314986"/>
              <a:ext cx="211454" cy="226695"/>
            </a:xfrm>
            <a:custGeom>
              <a:avLst/>
              <a:gdLst/>
              <a:ahLst/>
              <a:cxnLst/>
              <a:rect l="l" t="t" r="r" b="b"/>
              <a:pathLst>
                <a:path w="211454" h="226695">
                  <a:moveTo>
                    <a:pt x="0" y="0"/>
                  </a:moveTo>
                  <a:lnTo>
                    <a:pt x="211428" y="22645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515437" y="6314986"/>
              <a:ext cx="211454" cy="226695"/>
            </a:xfrm>
            <a:custGeom>
              <a:avLst/>
              <a:gdLst/>
              <a:ahLst/>
              <a:cxnLst/>
              <a:rect l="l" t="t" r="r" b="b"/>
              <a:pathLst>
                <a:path w="211454" h="226695">
                  <a:moveTo>
                    <a:pt x="0" y="0"/>
                  </a:moveTo>
                  <a:lnTo>
                    <a:pt x="211428" y="226453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320367" y="6188206"/>
              <a:ext cx="381635" cy="403860"/>
            </a:xfrm>
            <a:custGeom>
              <a:avLst/>
              <a:gdLst/>
              <a:ahLst/>
              <a:cxnLst/>
              <a:rect l="l" t="t" r="r" b="b"/>
              <a:pathLst>
                <a:path w="381634" h="403859">
                  <a:moveTo>
                    <a:pt x="190643" y="0"/>
                  </a:moveTo>
                  <a:lnTo>
                    <a:pt x="146928" y="5035"/>
                  </a:lnTo>
                  <a:lnTo>
                    <a:pt x="106800" y="19378"/>
                  </a:lnTo>
                  <a:lnTo>
                    <a:pt x="71403" y="41883"/>
                  </a:lnTo>
                  <a:lnTo>
                    <a:pt x="41880" y="71407"/>
                  </a:lnTo>
                  <a:lnTo>
                    <a:pt x="19376" y="106805"/>
                  </a:lnTo>
                  <a:lnTo>
                    <a:pt x="5034" y="146932"/>
                  </a:lnTo>
                  <a:lnTo>
                    <a:pt x="0" y="190643"/>
                  </a:lnTo>
                  <a:lnTo>
                    <a:pt x="0" y="212705"/>
                  </a:lnTo>
                  <a:lnTo>
                    <a:pt x="5034" y="256419"/>
                  </a:lnTo>
                  <a:lnTo>
                    <a:pt x="19376" y="296546"/>
                  </a:lnTo>
                  <a:lnTo>
                    <a:pt x="41880" y="331941"/>
                  </a:lnTo>
                  <a:lnTo>
                    <a:pt x="71403" y="361462"/>
                  </a:lnTo>
                  <a:lnTo>
                    <a:pt x="106800" y="383964"/>
                  </a:lnTo>
                  <a:lnTo>
                    <a:pt x="146928" y="398304"/>
                  </a:lnTo>
                  <a:lnTo>
                    <a:pt x="190643" y="403338"/>
                  </a:lnTo>
                  <a:lnTo>
                    <a:pt x="234354" y="398304"/>
                  </a:lnTo>
                  <a:lnTo>
                    <a:pt x="274479" y="383964"/>
                  </a:lnTo>
                  <a:lnTo>
                    <a:pt x="309875" y="361462"/>
                  </a:lnTo>
                  <a:lnTo>
                    <a:pt x="339396" y="331941"/>
                  </a:lnTo>
                  <a:lnTo>
                    <a:pt x="361900" y="296546"/>
                  </a:lnTo>
                  <a:lnTo>
                    <a:pt x="376241" y="256419"/>
                  </a:lnTo>
                  <a:lnTo>
                    <a:pt x="381276" y="212705"/>
                  </a:lnTo>
                  <a:lnTo>
                    <a:pt x="381276" y="190643"/>
                  </a:lnTo>
                  <a:lnTo>
                    <a:pt x="376241" y="146932"/>
                  </a:lnTo>
                  <a:lnTo>
                    <a:pt x="361900" y="106805"/>
                  </a:lnTo>
                  <a:lnTo>
                    <a:pt x="339396" y="71407"/>
                  </a:lnTo>
                  <a:lnTo>
                    <a:pt x="309875" y="41883"/>
                  </a:lnTo>
                  <a:lnTo>
                    <a:pt x="274479" y="19378"/>
                  </a:lnTo>
                  <a:lnTo>
                    <a:pt x="234354" y="5035"/>
                  </a:lnTo>
                  <a:lnTo>
                    <a:pt x="1906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320367" y="6188206"/>
              <a:ext cx="381635" cy="403860"/>
            </a:xfrm>
            <a:custGeom>
              <a:avLst/>
              <a:gdLst/>
              <a:ahLst/>
              <a:cxnLst/>
              <a:rect l="l" t="t" r="r" b="b"/>
              <a:pathLst>
                <a:path w="381634" h="403859">
                  <a:moveTo>
                    <a:pt x="190643" y="403338"/>
                  </a:moveTo>
                  <a:lnTo>
                    <a:pt x="146928" y="398304"/>
                  </a:lnTo>
                  <a:lnTo>
                    <a:pt x="106800" y="383964"/>
                  </a:lnTo>
                  <a:lnTo>
                    <a:pt x="71403" y="361462"/>
                  </a:lnTo>
                  <a:lnTo>
                    <a:pt x="41880" y="331941"/>
                  </a:lnTo>
                  <a:lnTo>
                    <a:pt x="19376" y="296546"/>
                  </a:lnTo>
                  <a:lnTo>
                    <a:pt x="5034" y="256419"/>
                  </a:lnTo>
                  <a:lnTo>
                    <a:pt x="0" y="212705"/>
                  </a:lnTo>
                  <a:lnTo>
                    <a:pt x="0" y="190643"/>
                  </a:lnTo>
                  <a:lnTo>
                    <a:pt x="5034" y="146932"/>
                  </a:lnTo>
                  <a:lnTo>
                    <a:pt x="19376" y="106805"/>
                  </a:lnTo>
                  <a:lnTo>
                    <a:pt x="41880" y="71407"/>
                  </a:lnTo>
                  <a:lnTo>
                    <a:pt x="71403" y="41883"/>
                  </a:lnTo>
                  <a:lnTo>
                    <a:pt x="106800" y="19378"/>
                  </a:lnTo>
                  <a:lnTo>
                    <a:pt x="146928" y="5035"/>
                  </a:lnTo>
                  <a:lnTo>
                    <a:pt x="190643" y="0"/>
                  </a:lnTo>
                  <a:lnTo>
                    <a:pt x="234354" y="5035"/>
                  </a:lnTo>
                  <a:lnTo>
                    <a:pt x="274479" y="19378"/>
                  </a:lnTo>
                  <a:lnTo>
                    <a:pt x="309875" y="41883"/>
                  </a:lnTo>
                  <a:lnTo>
                    <a:pt x="339396" y="71407"/>
                  </a:lnTo>
                  <a:lnTo>
                    <a:pt x="361900" y="106805"/>
                  </a:lnTo>
                  <a:lnTo>
                    <a:pt x="376241" y="146932"/>
                  </a:lnTo>
                  <a:lnTo>
                    <a:pt x="381276" y="190643"/>
                  </a:lnTo>
                  <a:lnTo>
                    <a:pt x="381276" y="212705"/>
                  </a:lnTo>
                  <a:lnTo>
                    <a:pt x="376241" y="256419"/>
                  </a:lnTo>
                  <a:lnTo>
                    <a:pt x="361900" y="296546"/>
                  </a:lnTo>
                  <a:lnTo>
                    <a:pt x="339396" y="331941"/>
                  </a:lnTo>
                  <a:lnTo>
                    <a:pt x="309875" y="361462"/>
                  </a:lnTo>
                  <a:lnTo>
                    <a:pt x="274479" y="383964"/>
                  </a:lnTo>
                  <a:lnTo>
                    <a:pt x="234354" y="398304"/>
                  </a:lnTo>
                  <a:lnTo>
                    <a:pt x="190643" y="403338"/>
                  </a:lnTo>
                  <a:close/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511010" y="6295937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579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511010" y="6295937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579"/>
                  </a:lnTo>
                </a:path>
              </a:pathLst>
            </a:custGeom>
            <a:ln w="37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5409758" y="5977873"/>
            <a:ext cx="1202055" cy="1045210"/>
            <a:chOff x="15409758" y="5977873"/>
            <a:chExt cx="1202055" cy="1045210"/>
          </a:xfrm>
        </p:grpSpPr>
        <p:sp>
          <p:nvSpPr>
            <p:cNvPr id="26" name="object 26"/>
            <p:cNvSpPr/>
            <p:nvPr/>
          </p:nvSpPr>
          <p:spPr>
            <a:xfrm>
              <a:off x="15417611" y="5985726"/>
              <a:ext cx="1186180" cy="1029335"/>
            </a:xfrm>
            <a:custGeom>
              <a:avLst/>
              <a:gdLst/>
              <a:ahLst/>
              <a:cxnLst/>
              <a:rect l="l" t="t" r="r" b="b"/>
              <a:pathLst>
                <a:path w="1186180" h="1029334">
                  <a:moveTo>
                    <a:pt x="71516" y="0"/>
                  </a:moveTo>
                  <a:lnTo>
                    <a:pt x="1114500" y="0"/>
                  </a:lnTo>
                  <a:lnTo>
                    <a:pt x="1142336" y="5620"/>
                  </a:lnTo>
                  <a:lnTo>
                    <a:pt x="1165069" y="20945"/>
                  </a:lnTo>
                  <a:lnTo>
                    <a:pt x="1180395" y="43674"/>
                  </a:lnTo>
                  <a:lnTo>
                    <a:pt x="1186016" y="71505"/>
                  </a:lnTo>
                  <a:lnTo>
                    <a:pt x="1186016" y="758898"/>
                  </a:lnTo>
                  <a:lnTo>
                    <a:pt x="1180395" y="786729"/>
                  </a:lnTo>
                  <a:lnTo>
                    <a:pt x="1165069" y="809458"/>
                  </a:lnTo>
                  <a:lnTo>
                    <a:pt x="1142336" y="824783"/>
                  </a:lnTo>
                  <a:lnTo>
                    <a:pt x="1114500" y="830404"/>
                  </a:lnTo>
                  <a:lnTo>
                    <a:pt x="444551" y="830404"/>
                  </a:lnTo>
                  <a:lnTo>
                    <a:pt x="139870" y="1027424"/>
                  </a:lnTo>
                  <a:lnTo>
                    <a:pt x="133895" y="1028974"/>
                  </a:lnTo>
                  <a:lnTo>
                    <a:pt x="128609" y="1026812"/>
                  </a:lnTo>
                  <a:lnTo>
                    <a:pt x="125414" y="1022077"/>
                  </a:lnTo>
                  <a:lnTo>
                    <a:pt x="125713" y="1015906"/>
                  </a:lnTo>
                  <a:lnTo>
                    <a:pt x="197135" y="830404"/>
                  </a:lnTo>
                  <a:lnTo>
                    <a:pt x="71516" y="830404"/>
                  </a:lnTo>
                  <a:lnTo>
                    <a:pt x="43679" y="824783"/>
                  </a:lnTo>
                  <a:lnTo>
                    <a:pt x="20947" y="809458"/>
                  </a:lnTo>
                  <a:lnTo>
                    <a:pt x="5620" y="786729"/>
                  </a:lnTo>
                  <a:lnTo>
                    <a:pt x="0" y="758898"/>
                  </a:lnTo>
                  <a:lnTo>
                    <a:pt x="0" y="71505"/>
                  </a:lnTo>
                  <a:lnTo>
                    <a:pt x="5620" y="43674"/>
                  </a:lnTo>
                  <a:lnTo>
                    <a:pt x="20947" y="20945"/>
                  </a:lnTo>
                  <a:lnTo>
                    <a:pt x="43679" y="5620"/>
                  </a:lnTo>
                  <a:lnTo>
                    <a:pt x="71516" y="0"/>
                  </a:lnTo>
                  <a:close/>
                </a:path>
              </a:pathLst>
            </a:custGeom>
            <a:ln w="15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836323" y="6257074"/>
              <a:ext cx="348615" cy="250825"/>
            </a:xfrm>
            <a:custGeom>
              <a:avLst/>
              <a:gdLst/>
              <a:ahLst/>
              <a:cxnLst/>
              <a:rect l="l" t="t" r="r" b="b"/>
              <a:pathLst>
                <a:path w="348615" h="250825">
                  <a:moveTo>
                    <a:pt x="0" y="116729"/>
                  </a:moveTo>
                  <a:lnTo>
                    <a:pt x="149084" y="250369"/>
                  </a:lnTo>
                  <a:lnTo>
                    <a:pt x="348596" y="0"/>
                  </a:lnTo>
                </a:path>
              </a:pathLst>
            </a:custGeom>
            <a:ln w="90991">
              <a:solidFill>
                <a:srgbClr val="03B8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7</a:t>
            </a:r>
            <a:endParaRPr spc="3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75" dirty="0"/>
              <a:t>52</a:t>
            </a:r>
            <a:endParaRPr spc="17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测试报告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466" y="2311940"/>
            <a:ext cx="9187815" cy="2950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测试人员确定测试已经完成后，可以直接创建测试报告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并由产品团队验收后，进行发布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·在「测试-报告」里，创建报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告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·填写基本信息（测试时间、人员、总结陈述等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·保存即可自动拼装生成测试总结报告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48637" y="5884637"/>
            <a:ext cx="13151485" cy="3623310"/>
            <a:chOff x="1748637" y="5884637"/>
            <a:chExt cx="13151485" cy="362331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48637" y="5884637"/>
              <a:ext cx="13151432" cy="36229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5409" y="5994330"/>
              <a:ext cx="12876518" cy="3343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8</a:t>
            </a:r>
            <a:endParaRPr spc="3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75" dirty="0"/>
              <a:t>53</a:t>
            </a:r>
            <a:endParaRPr spc="17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产品发布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472" y="2388427"/>
            <a:ext cx="9890760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当测试达到上线发布的标准后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（bug</a:t>
            </a:r>
            <a:r>
              <a:rPr sz="2850" spc="55" dirty="0">
                <a:latin typeface="宋体" panose="02010600030101010101" pitchFamily="2" charset="-122"/>
                <a:cs typeface="宋体" panose="02010600030101010101" pitchFamily="2" charset="-122"/>
              </a:rPr>
              <a:t>在可以接受的范围内</a:t>
            </a:r>
            <a:r>
              <a:rPr sz="2850" spc="30" dirty="0">
                <a:latin typeface="宋体" panose="02010600030101010101" pitchFamily="2" charset="-122"/>
                <a:cs typeface="宋体" panose="02010600030101010101" pitchFamily="2" charset="-122"/>
              </a:rPr>
              <a:t>），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转交产品经理，进行产品发布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54313" y="4066169"/>
            <a:ext cx="10649585" cy="3267075"/>
            <a:chOff x="1754313" y="4066169"/>
            <a:chExt cx="10649585" cy="326707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54313" y="4066169"/>
              <a:ext cx="9921216" cy="32666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7893" y="4414370"/>
              <a:ext cx="1685762" cy="5863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805493" y="4478225"/>
              <a:ext cx="1514475" cy="419734"/>
            </a:xfrm>
            <a:custGeom>
              <a:avLst/>
              <a:gdLst/>
              <a:ahLst/>
              <a:cxnLst/>
              <a:rect l="l" t="t" r="r" b="b"/>
              <a:pathLst>
                <a:path w="1514475" h="419735">
                  <a:moveTo>
                    <a:pt x="1473305" y="0"/>
                  </a:moveTo>
                  <a:lnTo>
                    <a:pt x="40773" y="0"/>
                  </a:lnTo>
                  <a:lnTo>
                    <a:pt x="24905" y="3205"/>
                  </a:lnTo>
                  <a:lnTo>
                    <a:pt x="11944" y="11945"/>
                  </a:lnTo>
                  <a:lnTo>
                    <a:pt x="3205" y="24909"/>
                  </a:lnTo>
                  <a:lnTo>
                    <a:pt x="0" y="40784"/>
                  </a:lnTo>
                  <a:lnTo>
                    <a:pt x="0" y="378512"/>
                  </a:lnTo>
                  <a:lnTo>
                    <a:pt x="3205" y="394384"/>
                  </a:lnTo>
                  <a:lnTo>
                    <a:pt x="11944" y="407344"/>
                  </a:lnTo>
                  <a:lnTo>
                    <a:pt x="24905" y="416082"/>
                  </a:lnTo>
                  <a:lnTo>
                    <a:pt x="40773" y="419285"/>
                  </a:lnTo>
                  <a:lnTo>
                    <a:pt x="1473305" y="419285"/>
                  </a:lnTo>
                  <a:lnTo>
                    <a:pt x="1489174" y="416082"/>
                  </a:lnTo>
                  <a:lnTo>
                    <a:pt x="1502134" y="407344"/>
                  </a:lnTo>
                  <a:lnTo>
                    <a:pt x="1510874" y="394384"/>
                  </a:lnTo>
                  <a:lnTo>
                    <a:pt x="1514079" y="378512"/>
                  </a:lnTo>
                  <a:lnTo>
                    <a:pt x="1514079" y="40784"/>
                  </a:lnTo>
                  <a:lnTo>
                    <a:pt x="1510874" y="24909"/>
                  </a:lnTo>
                  <a:lnTo>
                    <a:pt x="1502134" y="11945"/>
                  </a:lnTo>
                  <a:lnTo>
                    <a:pt x="1489174" y="3205"/>
                  </a:lnTo>
                  <a:lnTo>
                    <a:pt x="1473305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103136" y="4541839"/>
            <a:ext cx="91821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+ 创</a:t>
            </a:r>
            <a:r>
              <a:rPr sz="15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建发</a:t>
            </a:r>
            <a:r>
              <a:rPr sz="15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布</a:t>
            </a:r>
            <a:endParaRPr sz="1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052050" y="4711898"/>
            <a:ext cx="8722360" cy="3811904"/>
            <a:chOff x="10052050" y="4711898"/>
            <a:chExt cx="8722360" cy="3811904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2050" y="4711898"/>
              <a:ext cx="8722247" cy="38114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0114" y="5698392"/>
              <a:ext cx="5426222" cy="225290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564959" y="4845962"/>
              <a:ext cx="600075" cy="1020444"/>
            </a:xfrm>
            <a:custGeom>
              <a:avLst/>
              <a:gdLst/>
              <a:ahLst/>
              <a:cxnLst/>
              <a:rect l="l" t="t" r="r" b="b"/>
              <a:pathLst>
                <a:path w="600075" h="1020445">
                  <a:moveTo>
                    <a:pt x="18558" y="0"/>
                  </a:moveTo>
                  <a:lnTo>
                    <a:pt x="12557" y="3773"/>
                  </a:lnTo>
                  <a:lnTo>
                    <a:pt x="9978" y="11027"/>
                  </a:lnTo>
                  <a:lnTo>
                    <a:pt x="0" y="1020095"/>
                  </a:lnTo>
                  <a:lnTo>
                    <a:pt x="599510" y="984767"/>
                  </a:lnTo>
                  <a:lnTo>
                    <a:pt x="31465" y="5362"/>
                  </a:lnTo>
                  <a:lnTo>
                    <a:pt x="25641" y="323"/>
                  </a:lnTo>
                  <a:lnTo>
                    <a:pt x="18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0114" y="5698392"/>
              <a:ext cx="5426222" cy="225290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564959" y="4845962"/>
              <a:ext cx="600075" cy="1020444"/>
            </a:xfrm>
            <a:custGeom>
              <a:avLst/>
              <a:gdLst/>
              <a:ahLst/>
              <a:cxnLst/>
              <a:rect l="l" t="t" r="r" b="b"/>
              <a:pathLst>
                <a:path w="600075" h="1020445">
                  <a:moveTo>
                    <a:pt x="18558" y="0"/>
                  </a:moveTo>
                  <a:lnTo>
                    <a:pt x="12557" y="3773"/>
                  </a:lnTo>
                  <a:lnTo>
                    <a:pt x="9978" y="11027"/>
                  </a:lnTo>
                  <a:lnTo>
                    <a:pt x="0" y="1020095"/>
                  </a:lnTo>
                  <a:lnTo>
                    <a:pt x="599510" y="984767"/>
                  </a:lnTo>
                  <a:lnTo>
                    <a:pt x="31465" y="5362"/>
                  </a:lnTo>
                  <a:lnTo>
                    <a:pt x="25641" y="323"/>
                  </a:lnTo>
                  <a:lnTo>
                    <a:pt x="18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98363" y="4129370"/>
            <a:ext cx="211082" cy="21108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7599" y="3806083"/>
            <a:ext cx="359537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CHAPTER</a:t>
            </a:r>
            <a:r>
              <a:rPr sz="5200" b="1" spc="-94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200" b="1" spc="-4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6</a:t>
            </a:r>
            <a:endParaRPr sz="5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7592" y="4491546"/>
            <a:ext cx="6799580" cy="3951604"/>
          </a:xfrm>
          <a:prstGeom prst="rect">
            <a:avLst/>
          </a:prstGeom>
        </p:spPr>
        <p:txBody>
          <a:bodyPr vert="horz" wrap="square" lIns="0" tIns="631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75"/>
              </a:spcBef>
            </a:pPr>
            <a:r>
              <a:rPr sz="12700" b="1" spc="-730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REPORT</a:t>
            </a:r>
            <a:endParaRPr sz="12700">
              <a:latin typeface="Verdana" panose="020B0604030504040204"/>
              <a:cs typeface="Verdana" panose="020B0604030504040204"/>
            </a:endParaRPr>
          </a:p>
          <a:p>
            <a:pPr marL="85725">
              <a:lnSpc>
                <a:spcPct val="100000"/>
              </a:lnSpc>
              <a:spcBef>
                <a:spcPts val="2630"/>
              </a:spcBef>
            </a:pPr>
            <a:r>
              <a:rPr sz="68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统计视</a:t>
            </a:r>
            <a:r>
              <a:rPr sz="68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endParaRPr sz="6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801719" y="1093404"/>
            <a:ext cx="861060" cy="861060"/>
            <a:chOff x="14801719" y="1093404"/>
            <a:chExt cx="861060" cy="861060"/>
          </a:xfrm>
        </p:grpSpPr>
        <p:sp>
          <p:nvSpPr>
            <p:cNvPr id="5" name="object 5"/>
            <p:cNvSpPr/>
            <p:nvPr/>
          </p:nvSpPr>
          <p:spPr>
            <a:xfrm>
              <a:off x="14801719" y="1093404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37" y="0"/>
                  </a:moveTo>
                  <a:lnTo>
                    <a:pt x="383535" y="2525"/>
                  </a:lnTo>
                  <a:lnTo>
                    <a:pt x="338096" y="9927"/>
                  </a:lnTo>
                  <a:lnTo>
                    <a:pt x="294382" y="21943"/>
                  </a:lnTo>
                  <a:lnTo>
                    <a:pt x="252658" y="38309"/>
                  </a:lnTo>
                  <a:lnTo>
                    <a:pt x="213184" y="58765"/>
                  </a:lnTo>
                  <a:lnTo>
                    <a:pt x="176223" y="83046"/>
                  </a:lnTo>
                  <a:lnTo>
                    <a:pt x="142038" y="110891"/>
                  </a:lnTo>
                  <a:lnTo>
                    <a:pt x="110892" y="142037"/>
                  </a:lnTo>
                  <a:lnTo>
                    <a:pt x="83047" y="176221"/>
                  </a:lnTo>
                  <a:lnTo>
                    <a:pt x="58765" y="213181"/>
                  </a:lnTo>
                  <a:lnTo>
                    <a:pt x="38310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4"/>
                  </a:lnTo>
                  <a:lnTo>
                    <a:pt x="9927" y="522760"/>
                  </a:lnTo>
                  <a:lnTo>
                    <a:pt x="21943" y="566470"/>
                  </a:lnTo>
                  <a:lnTo>
                    <a:pt x="38310" y="608193"/>
                  </a:lnTo>
                  <a:lnTo>
                    <a:pt x="58765" y="647664"/>
                  </a:lnTo>
                  <a:lnTo>
                    <a:pt x="83047" y="684623"/>
                  </a:lnTo>
                  <a:lnTo>
                    <a:pt x="110892" y="718807"/>
                  </a:lnTo>
                  <a:lnTo>
                    <a:pt x="142038" y="749952"/>
                  </a:lnTo>
                  <a:lnTo>
                    <a:pt x="176223" y="777796"/>
                  </a:lnTo>
                  <a:lnTo>
                    <a:pt x="213184" y="802077"/>
                  </a:lnTo>
                  <a:lnTo>
                    <a:pt x="252658" y="822533"/>
                  </a:lnTo>
                  <a:lnTo>
                    <a:pt x="294382" y="838899"/>
                  </a:lnTo>
                  <a:lnTo>
                    <a:pt x="338096" y="850915"/>
                  </a:lnTo>
                  <a:lnTo>
                    <a:pt x="383535" y="858317"/>
                  </a:lnTo>
                  <a:lnTo>
                    <a:pt x="430437" y="860842"/>
                  </a:lnTo>
                  <a:lnTo>
                    <a:pt x="477337" y="858317"/>
                  </a:lnTo>
                  <a:lnTo>
                    <a:pt x="522774" y="850915"/>
                  </a:lnTo>
                  <a:lnTo>
                    <a:pt x="566486" y="838899"/>
                  </a:lnTo>
                  <a:lnTo>
                    <a:pt x="608209" y="822533"/>
                  </a:lnTo>
                  <a:lnTo>
                    <a:pt x="647682" y="802077"/>
                  </a:lnTo>
                  <a:lnTo>
                    <a:pt x="684642" y="777796"/>
                  </a:lnTo>
                  <a:lnTo>
                    <a:pt x="718826" y="749952"/>
                  </a:lnTo>
                  <a:lnTo>
                    <a:pt x="749972" y="718807"/>
                  </a:lnTo>
                  <a:lnTo>
                    <a:pt x="777817" y="684623"/>
                  </a:lnTo>
                  <a:lnTo>
                    <a:pt x="802098" y="647664"/>
                  </a:lnTo>
                  <a:lnTo>
                    <a:pt x="822553" y="608193"/>
                  </a:lnTo>
                  <a:lnTo>
                    <a:pt x="838920" y="566470"/>
                  </a:lnTo>
                  <a:lnTo>
                    <a:pt x="850936" y="522760"/>
                  </a:lnTo>
                  <a:lnTo>
                    <a:pt x="858338" y="477324"/>
                  </a:lnTo>
                  <a:lnTo>
                    <a:pt x="860863" y="430426"/>
                  </a:lnTo>
                  <a:lnTo>
                    <a:pt x="858338" y="383526"/>
                  </a:lnTo>
                  <a:lnTo>
                    <a:pt x="850936" y="338089"/>
                  </a:lnTo>
                  <a:lnTo>
                    <a:pt x="838920" y="294377"/>
                  </a:lnTo>
                  <a:lnTo>
                    <a:pt x="822553" y="252654"/>
                  </a:lnTo>
                  <a:lnTo>
                    <a:pt x="802098" y="213181"/>
                  </a:lnTo>
                  <a:lnTo>
                    <a:pt x="777817" y="176221"/>
                  </a:lnTo>
                  <a:lnTo>
                    <a:pt x="749972" y="142037"/>
                  </a:lnTo>
                  <a:lnTo>
                    <a:pt x="718826" y="110891"/>
                  </a:lnTo>
                  <a:lnTo>
                    <a:pt x="684642" y="83046"/>
                  </a:lnTo>
                  <a:lnTo>
                    <a:pt x="647682" y="58765"/>
                  </a:lnTo>
                  <a:lnTo>
                    <a:pt x="608209" y="38309"/>
                  </a:lnTo>
                  <a:lnTo>
                    <a:pt x="566486" y="21943"/>
                  </a:lnTo>
                  <a:lnTo>
                    <a:pt x="522774" y="9927"/>
                  </a:lnTo>
                  <a:lnTo>
                    <a:pt x="477337" y="2525"/>
                  </a:lnTo>
                  <a:lnTo>
                    <a:pt x="43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843296" y="1135528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500" y="0"/>
                  </a:moveTo>
                  <a:lnTo>
                    <a:pt x="339261" y="2540"/>
                  </a:lnTo>
                  <a:lnTo>
                    <a:pt x="291954" y="11430"/>
                  </a:lnTo>
                  <a:lnTo>
                    <a:pt x="246931" y="26670"/>
                  </a:lnTo>
                  <a:lnTo>
                    <a:pt x="204547" y="45720"/>
                  </a:lnTo>
                  <a:lnTo>
                    <a:pt x="165152" y="69850"/>
                  </a:lnTo>
                  <a:lnTo>
                    <a:pt x="129100" y="99060"/>
                  </a:lnTo>
                  <a:lnTo>
                    <a:pt x="96742" y="130810"/>
                  </a:lnTo>
                  <a:lnTo>
                    <a:pt x="68431" y="167640"/>
                  </a:lnTo>
                  <a:lnTo>
                    <a:pt x="44519" y="207010"/>
                  </a:lnTo>
                  <a:lnTo>
                    <a:pt x="25360" y="248920"/>
                  </a:lnTo>
                  <a:lnTo>
                    <a:pt x="11304" y="294640"/>
                  </a:lnTo>
                  <a:lnTo>
                    <a:pt x="2705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11" y="439420"/>
                  </a:lnTo>
                  <a:lnTo>
                    <a:pt x="12002" y="486410"/>
                  </a:lnTo>
                  <a:lnTo>
                    <a:pt x="26253" y="530860"/>
                  </a:lnTo>
                  <a:lnTo>
                    <a:pt x="45523" y="572770"/>
                  </a:lnTo>
                  <a:lnTo>
                    <a:pt x="69475" y="612140"/>
                  </a:lnTo>
                  <a:lnTo>
                    <a:pt x="97771" y="647700"/>
                  </a:lnTo>
                  <a:lnTo>
                    <a:pt x="130072" y="680720"/>
                  </a:lnTo>
                  <a:lnTo>
                    <a:pt x="166042" y="708660"/>
                  </a:lnTo>
                  <a:lnTo>
                    <a:pt x="205340" y="732790"/>
                  </a:lnTo>
                  <a:lnTo>
                    <a:pt x="247630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3" y="774700"/>
                  </a:lnTo>
                  <a:lnTo>
                    <a:pt x="486680" y="765810"/>
                  </a:lnTo>
                  <a:lnTo>
                    <a:pt x="531952" y="750570"/>
                  </a:lnTo>
                  <a:lnTo>
                    <a:pt x="574432" y="731520"/>
                  </a:lnTo>
                  <a:lnTo>
                    <a:pt x="601986" y="713740"/>
                  </a:lnTo>
                  <a:lnTo>
                    <a:pt x="339078" y="713740"/>
                  </a:lnTo>
                  <a:lnTo>
                    <a:pt x="292890" y="708660"/>
                  </a:lnTo>
                  <a:lnTo>
                    <a:pt x="248396" y="697230"/>
                  </a:lnTo>
                  <a:lnTo>
                    <a:pt x="205765" y="680720"/>
                  </a:lnTo>
                  <a:lnTo>
                    <a:pt x="165167" y="657860"/>
                  </a:lnTo>
                  <a:lnTo>
                    <a:pt x="109365" y="608330"/>
                  </a:lnTo>
                  <a:lnTo>
                    <a:pt x="67991" y="538480"/>
                  </a:lnTo>
                  <a:lnTo>
                    <a:pt x="60364" y="519430"/>
                  </a:lnTo>
                  <a:lnTo>
                    <a:pt x="163417" y="519430"/>
                  </a:lnTo>
                  <a:lnTo>
                    <a:pt x="164759" y="514350"/>
                  </a:lnTo>
                  <a:lnTo>
                    <a:pt x="164461" y="505460"/>
                  </a:lnTo>
                  <a:lnTo>
                    <a:pt x="163013" y="495300"/>
                  </a:lnTo>
                  <a:lnTo>
                    <a:pt x="161018" y="486410"/>
                  </a:lnTo>
                  <a:lnTo>
                    <a:pt x="159083" y="477520"/>
                  </a:lnTo>
                  <a:lnTo>
                    <a:pt x="156031" y="459740"/>
                  </a:lnTo>
                  <a:lnTo>
                    <a:pt x="153720" y="441960"/>
                  </a:lnTo>
                  <a:lnTo>
                    <a:pt x="152401" y="424180"/>
                  </a:lnTo>
                  <a:lnTo>
                    <a:pt x="152330" y="406400"/>
                  </a:lnTo>
                  <a:lnTo>
                    <a:pt x="155065" y="381000"/>
                  </a:lnTo>
                  <a:lnTo>
                    <a:pt x="156150" y="377190"/>
                  </a:lnTo>
                  <a:lnTo>
                    <a:pt x="44406" y="377190"/>
                  </a:lnTo>
                  <a:lnTo>
                    <a:pt x="44219" y="364490"/>
                  </a:lnTo>
                  <a:lnTo>
                    <a:pt x="44327" y="356870"/>
                  </a:lnTo>
                  <a:lnTo>
                    <a:pt x="44818" y="345440"/>
                  </a:lnTo>
                  <a:lnTo>
                    <a:pt x="52641" y="292100"/>
                  </a:lnTo>
                  <a:lnTo>
                    <a:pt x="66384" y="246380"/>
                  </a:lnTo>
                  <a:lnTo>
                    <a:pt x="98731" y="186690"/>
                  </a:lnTo>
                  <a:lnTo>
                    <a:pt x="126771" y="157480"/>
                  </a:lnTo>
                  <a:lnTo>
                    <a:pt x="160586" y="133350"/>
                  </a:lnTo>
                  <a:lnTo>
                    <a:pt x="200454" y="116840"/>
                  </a:lnTo>
                  <a:lnTo>
                    <a:pt x="243985" y="107950"/>
                  </a:lnTo>
                  <a:lnTo>
                    <a:pt x="287517" y="105410"/>
                  </a:lnTo>
                  <a:lnTo>
                    <a:pt x="655366" y="105410"/>
                  </a:lnTo>
                  <a:lnTo>
                    <a:pt x="649161" y="99060"/>
                  </a:lnTo>
                  <a:lnTo>
                    <a:pt x="613140" y="71120"/>
                  </a:lnTo>
                  <a:lnTo>
                    <a:pt x="573700" y="45720"/>
                  </a:lnTo>
                  <a:lnTo>
                    <a:pt x="531180" y="26670"/>
                  </a:lnTo>
                  <a:lnTo>
                    <a:pt x="485916" y="11430"/>
                  </a:lnTo>
                  <a:lnTo>
                    <a:pt x="438243" y="2540"/>
                  </a:lnTo>
                  <a:lnTo>
                    <a:pt x="38850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6" y="388620"/>
                  </a:lnTo>
                  <a:lnTo>
                    <a:pt x="476071" y="392430"/>
                  </a:lnTo>
                  <a:lnTo>
                    <a:pt x="505429" y="403860"/>
                  </a:lnTo>
                  <a:lnTo>
                    <a:pt x="537964" y="424180"/>
                  </a:lnTo>
                  <a:lnTo>
                    <a:pt x="581894" y="480060"/>
                  </a:lnTo>
                  <a:lnTo>
                    <a:pt x="591636" y="518160"/>
                  </a:lnTo>
                  <a:lnTo>
                    <a:pt x="592388" y="547370"/>
                  </a:lnTo>
                  <a:lnTo>
                    <a:pt x="587192" y="574040"/>
                  </a:lnTo>
                  <a:lnTo>
                    <a:pt x="560799" y="624840"/>
                  </a:lnTo>
                  <a:lnTo>
                    <a:pt x="517994" y="666750"/>
                  </a:lnTo>
                  <a:lnTo>
                    <a:pt x="465514" y="694690"/>
                  </a:lnTo>
                  <a:lnTo>
                    <a:pt x="403329" y="711200"/>
                  </a:lnTo>
                  <a:lnTo>
                    <a:pt x="371433" y="713740"/>
                  </a:lnTo>
                  <a:lnTo>
                    <a:pt x="601986" y="713740"/>
                  </a:lnTo>
                  <a:lnTo>
                    <a:pt x="649714" y="678180"/>
                  </a:lnTo>
                  <a:lnTo>
                    <a:pt x="681863" y="645160"/>
                  </a:lnTo>
                  <a:lnTo>
                    <a:pt x="709917" y="608330"/>
                  </a:lnTo>
                  <a:lnTo>
                    <a:pt x="733548" y="568960"/>
                  </a:lnTo>
                  <a:lnTo>
                    <a:pt x="752432" y="527050"/>
                  </a:lnTo>
                  <a:lnTo>
                    <a:pt x="766243" y="482600"/>
                  </a:lnTo>
                  <a:lnTo>
                    <a:pt x="774653" y="436880"/>
                  </a:lnTo>
                  <a:lnTo>
                    <a:pt x="776394" y="406400"/>
                  </a:lnTo>
                  <a:lnTo>
                    <a:pt x="606532" y="406400"/>
                  </a:lnTo>
                  <a:lnTo>
                    <a:pt x="584718" y="403860"/>
                  </a:lnTo>
                  <a:lnTo>
                    <a:pt x="563500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5" y="340360"/>
                  </a:lnTo>
                  <a:lnTo>
                    <a:pt x="269028" y="364490"/>
                  </a:lnTo>
                  <a:lnTo>
                    <a:pt x="237568" y="392430"/>
                  </a:lnTo>
                  <a:lnTo>
                    <a:pt x="216129" y="429260"/>
                  </a:lnTo>
                  <a:lnTo>
                    <a:pt x="207739" y="481330"/>
                  </a:lnTo>
                  <a:lnTo>
                    <a:pt x="211679" y="508000"/>
                  </a:lnTo>
                  <a:lnTo>
                    <a:pt x="237730" y="563880"/>
                  </a:lnTo>
                  <a:lnTo>
                    <a:pt x="287822" y="607060"/>
                  </a:lnTo>
                  <a:lnTo>
                    <a:pt x="333164" y="623570"/>
                  </a:lnTo>
                  <a:lnTo>
                    <a:pt x="359937" y="628650"/>
                  </a:lnTo>
                  <a:lnTo>
                    <a:pt x="373517" y="628650"/>
                  </a:lnTo>
                  <a:lnTo>
                    <a:pt x="413626" y="623570"/>
                  </a:lnTo>
                  <a:lnTo>
                    <a:pt x="445899" y="605790"/>
                  </a:lnTo>
                  <a:lnTo>
                    <a:pt x="468400" y="577850"/>
                  </a:lnTo>
                  <a:lnTo>
                    <a:pt x="369559" y="577850"/>
                  </a:lnTo>
                  <a:lnTo>
                    <a:pt x="364009" y="576580"/>
                  </a:lnTo>
                  <a:lnTo>
                    <a:pt x="321432" y="546100"/>
                  </a:lnTo>
                  <a:lnTo>
                    <a:pt x="305833" y="502920"/>
                  </a:lnTo>
                  <a:lnTo>
                    <a:pt x="305101" y="483870"/>
                  </a:lnTo>
                  <a:lnTo>
                    <a:pt x="307350" y="466090"/>
                  </a:lnTo>
                  <a:lnTo>
                    <a:pt x="335342" y="419100"/>
                  </a:lnTo>
                  <a:lnTo>
                    <a:pt x="384375" y="393700"/>
                  </a:lnTo>
                  <a:lnTo>
                    <a:pt x="415299" y="388620"/>
                  </a:lnTo>
                  <a:lnTo>
                    <a:pt x="540113" y="388620"/>
                  </a:lnTo>
                  <a:lnTo>
                    <a:pt x="519546" y="378460"/>
                  </a:lnTo>
                  <a:lnTo>
                    <a:pt x="449650" y="347980"/>
                  </a:lnTo>
                  <a:lnTo>
                    <a:pt x="429030" y="341630"/>
                  </a:lnTo>
                  <a:lnTo>
                    <a:pt x="408108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5" y="468630"/>
                  </a:lnTo>
                  <a:lnTo>
                    <a:pt x="394657" y="469900"/>
                  </a:lnTo>
                  <a:lnTo>
                    <a:pt x="383864" y="472440"/>
                  </a:lnTo>
                  <a:lnTo>
                    <a:pt x="373569" y="478790"/>
                  </a:lnTo>
                  <a:lnTo>
                    <a:pt x="354534" y="499110"/>
                  </a:lnTo>
                  <a:lnTo>
                    <a:pt x="346589" y="525780"/>
                  </a:lnTo>
                  <a:lnTo>
                    <a:pt x="352087" y="552450"/>
                  </a:lnTo>
                  <a:lnTo>
                    <a:pt x="373380" y="575310"/>
                  </a:lnTo>
                  <a:lnTo>
                    <a:pt x="374239" y="576580"/>
                  </a:lnTo>
                  <a:lnTo>
                    <a:pt x="375045" y="576580"/>
                  </a:lnTo>
                  <a:lnTo>
                    <a:pt x="377443" y="577850"/>
                  </a:lnTo>
                  <a:lnTo>
                    <a:pt x="468400" y="577850"/>
                  </a:lnTo>
                  <a:lnTo>
                    <a:pt x="479189" y="535940"/>
                  </a:lnTo>
                  <a:lnTo>
                    <a:pt x="476020" y="510540"/>
                  </a:lnTo>
                  <a:lnTo>
                    <a:pt x="463181" y="488950"/>
                  </a:lnTo>
                  <a:lnTo>
                    <a:pt x="442910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17" y="519430"/>
                  </a:moveTo>
                  <a:lnTo>
                    <a:pt x="60364" y="519430"/>
                  </a:lnTo>
                  <a:lnTo>
                    <a:pt x="66228" y="524510"/>
                  </a:lnTo>
                  <a:lnTo>
                    <a:pt x="70866" y="528320"/>
                  </a:lnTo>
                  <a:lnTo>
                    <a:pt x="75683" y="533400"/>
                  </a:lnTo>
                  <a:lnTo>
                    <a:pt x="85498" y="539750"/>
                  </a:lnTo>
                  <a:lnTo>
                    <a:pt x="95914" y="546100"/>
                  </a:lnTo>
                  <a:lnTo>
                    <a:pt x="107124" y="551180"/>
                  </a:lnTo>
                  <a:lnTo>
                    <a:pt x="119325" y="553720"/>
                  </a:lnTo>
                  <a:lnTo>
                    <a:pt x="135960" y="551180"/>
                  </a:lnTo>
                  <a:lnTo>
                    <a:pt x="150225" y="543560"/>
                  </a:lnTo>
                  <a:lnTo>
                    <a:pt x="160398" y="530860"/>
                  </a:lnTo>
                  <a:lnTo>
                    <a:pt x="163417" y="519430"/>
                  </a:lnTo>
                  <a:close/>
                </a:path>
                <a:path w="777875" h="777239">
                  <a:moveTo>
                    <a:pt x="712669" y="173990"/>
                  </a:moveTo>
                  <a:lnTo>
                    <a:pt x="682177" y="173990"/>
                  </a:lnTo>
                  <a:lnTo>
                    <a:pt x="687481" y="182880"/>
                  </a:lnTo>
                  <a:lnTo>
                    <a:pt x="692135" y="191770"/>
                  </a:lnTo>
                  <a:lnTo>
                    <a:pt x="709520" y="231140"/>
                  </a:lnTo>
                  <a:lnTo>
                    <a:pt x="721189" y="280670"/>
                  </a:lnTo>
                  <a:lnTo>
                    <a:pt x="722116" y="307340"/>
                  </a:lnTo>
                  <a:lnTo>
                    <a:pt x="720276" y="326390"/>
                  </a:lnTo>
                  <a:lnTo>
                    <a:pt x="706096" y="364490"/>
                  </a:lnTo>
                  <a:lnTo>
                    <a:pt x="662746" y="397510"/>
                  </a:lnTo>
                  <a:lnTo>
                    <a:pt x="629132" y="406400"/>
                  </a:lnTo>
                  <a:lnTo>
                    <a:pt x="776394" y="406400"/>
                  </a:lnTo>
                  <a:lnTo>
                    <a:pt x="777264" y="391160"/>
                  </a:lnTo>
                  <a:lnTo>
                    <a:pt x="777266" y="388620"/>
                  </a:lnTo>
                  <a:lnTo>
                    <a:pt x="774666" y="341630"/>
                  </a:lnTo>
                  <a:lnTo>
                    <a:pt x="766221" y="294640"/>
                  </a:lnTo>
                  <a:lnTo>
                    <a:pt x="752338" y="250190"/>
                  </a:lnTo>
                  <a:lnTo>
                    <a:pt x="733353" y="208280"/>
                  </a:lnTo>
                  <a:lnTo>
                    <a:pt x="712669" y="173990"/>
                  </a:lnTo>
                  <a:close/>
                </a:path>
                <a:path w="777875" h="777239">
                  <a:moveTo>
                    <a:pt x="195488" y="215900"/>
                  </a:moveTo>
                  <a:lnTo>
                    <a:pt x="181874" y="215900"/>
                  </a:lnTo>
                  <a:lnTo>
                    <a:pt x="168214" y="218440"/>
                  </a:lnTo>
                  <a:lnTo>
                    <a:pt x="128274" y="236220"/>
                  </a:lnTo>
                  <a:lnTo>
                    <a:pt x="96572" y="265430"/>
                  </a:lnTo>
                  <a:lnTo>
                    <a:pt x="66099" y="314960"/>
                  </a:lnTo>
                  <a:lnTo>
                    <a:pt x="46699" y="370840"/>
                  </a:lnTo>
                  <a:lnTo>
                    <a:pt x="46186" y="372110"/>
                  </a:lnTo>
                  <a:lnTo>
                    <a:pt x="46207" y="374650"/>
                  </a:lnTo>
                  <a:lnTo>
                    <a:pt x="44406" y="377190"/>
                  </a:lnTo>
                  <a:lnTo>
                    <a:pt x="156150" y="377190"/>
                  </a:lnTo>
                  <a:lnTo>
                    <a:pt x="173702" y="334010"/>
                  </a:lnTo>
                  <a:lnTo>
                    <a:pt x="207851" y="300990"/>
                  </a:lnTo>
                  <a:lnTo>
                    <a:pt x="230327" y="284480"/>
                  </a:lnTo>
                  <a:lnTo>
                    <a:pt x="234903" y="279400"/>
                  </a:lnTo>
                  <a:lnTo>
                    <a:pt x="238526" y="274320"/>
                  </a:lnTo>
                  <a:lnTo>
                    <a:pt x="244811" y="259080"/>
                  </a:lnTo>
                  <a:lnTo>
                    <a:pt x="243928" y="243840"/>
                  </a:lnTo>
                  <a:lnTo>
                    <a:pt x="236304" y="231140"/>
                  </a:lnTo>
                  <a:lnTo>
                    <a:pt x="222369" y="220980"/>
                  </a:lnTo>
                  <a:lnTo>
                    <a:pt x="209004" y="217170"/>
                  </a:lnTo>
                  <a:lnTo>
                    <a:pt x="195488" y="215900"/>
                  </a:lnTo>
                  <a:close/>
                </a:path>
                <a:path w="777875" h="777239">
                  <a:moveTo>
                    <a:pt x="655366" y="105410"/>
                  </a:moveTo>
                  <a:lnTo>
                    <a:pt x="287517" y="105410"/>
                  </a:lnTo>
                  <a:lnTo>
                    <a:pt x="330950" y="109220"/>
                  </a:lnTo>
                  <a:lnTo>
                    <a:pt x="374187" y="120650"/>
                  </a:lnTo>
                  <a:lnTo>
                    <a:pt x="419229" y="142240"/>
                  </a:lnTo>
                  <a:lnTo>
                    <a:pt x="458969" y="172720"/>
                  </a:lnTo>
                  <a:lnTo>
                    <a:pt x="497781" y="213360"/>
                  </a:lnTo>
                  <a:lnTo>
                    <a:pt x="534025" y="256540"/>
                  </a:lnTo>
                  <a:lnTo>
                    <a:pt x="544693" y="267970"/>
                  </a:lnTo>
                  <a:lnTo>
                    <a:pt x="580484" y="300990"/>
                  </a:lnTo>
                  <a:lnTo>
                    <a:pt x="630471" y="320040"/>
                  </a:lnTo>
                  <a:lnTo>
                    <a:pt x="648744" y="321310"/>
                  </a:lnTo>
                  <a:lnTo>
                    <a:pt x="667566" y="317500"/>
                  </a:lnTo>
                  <a:lnTo>
                    <a:pt x="681202" y="308610"/>
                  </a:lnTo>
                  <a:lnTo>
                    <a:pt x="690219" y="294640"/>
                  </a:lnTo>
                  <a:lnTo>
                    <a:pt x="695182" y="276860"/>
                  </a:lnTo>
                  <a:lnTo>
                    <a:pt x="696805" y="259080"/>
                  </a:lnTo>
                  <a:lnTo>
                    <a:pt x="696316" y="242570"/>
                  </a:lnTo>
                  <a:lnTo>
                    <a:pt x="694157" y="224790"/>
                  </a:lnTo>
                  <a:lnTo>
                    <a:pt x="690774" y="208280"/>
                  </a:lnTo>
                  <a:lnTo>
                    <a:pt x="688836" y="200660"/>
                  </a:lnTo>
                  <a:lnTo>
                    <a:pt x="686743" y="191770"/>
                  </a:lnTo>
                  <a:lnTo>
                    <a:pt x="682177" y="173990"/>
                  </a:lnTo>
                  <a:lnTo>
                    <a:pt x="712669" y="173990"/>
                  </a:lnTo>
                  <a:lnTo>
                    <a:pt x="709605" y="168910"/>
                  </a:lnTo>
                  <a:lnTo>
                    <a:pt x="681429" y="132080"/>
                  </a:lnTo>
                  <a:lnTo>
                    <a:pt x="655366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928557" y="980360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75" dirty="0"/>
              <a:t>54</a:t>
            </a:r>
            <a:endParaRPr spc="17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4538" y="2652879"/>
            <a:ext cx="1893570" cy="464184"/>
          </a:xfrm>
          <a:custGeom>
            <a:avLst/>
            <a:gdLst/>
            <a:ahLst/>
            <a:cxnLst/>
            <a:rect l="l" t="t" r="r" b="b"/>
            <a:pathLst>
              <a:path w="1893570" h="464185">
                <a:moveTo>
                  <a:pt x="1661530" y="0"/>
                </a:moveTo>
                <a:lnTo>
                  <a:pt x="232055" y="0"/>
                </a:lnTo>
                <a:lnTo>
                  <a:pt x="185287" y="4714"/>
                </a:lnTo>
                <a:lnTo>
                  <a:pt x="141728" y="18235"/>
                </a:lnTo>
                <a:lnTo>
                  <a:pt x="102309" y="39630"/>
                </a:lnTo>
                <a:lnTo>
                  <a:pt x="67966" y="67965"/>
                </a:lnTo>
                <a:lnTo>
                  <a:pt x="39630" y="102307"/>
                </a:lnTo>
                <a:lnTo>
                  <a:pt x="18235" y="141723"/>
                </a:lnTo>
                <a:lnTo>
                  <a:pt x="4714" y="185280"/>
                </a:lnTo>
                <a:lnTo>
                  <a:pt x="0" y="232045"/>
                </a:lnTo>
                <a:lnTo>
                  <a:pt x="4714" y="278809"/>
                </a:lnTo>
                <a:lnTo>
                  <a:pt x="18235" y="322366"/>
                </a:lnTo>
                <a:lnTo>
                  <a:pt x="39630" y="361783"/>
                </a:lnTo>
                <a:lnTo>
                  <a:pt x="67966" y="396125"/>
                </a:lnTo>
                <a:lnTo>
                  <a:pt x="102309" y="424460"/>
                </a:lnTo>
                <a:lnTo>
                  <a:pt x="141728" y="445855"/>
                </a:lnTo>
                <a:lnTo>
                  <a:pt x="185287" y="459376"/>
                </a:lnTo>
                <a:lnTo>
                  <a:pt x="232055" y="464090"/>
                </a:lnTo>
                <a:lnTo>
                  <a:pt x="1661530" y="464090"/>
                </a:lnTo>
                <a:lnTo>
                  <a:pt x="1708295" y="459376"/>
                </a:lnTo>
                <a:lnTo>
                  <a:pt x="1751852" y="445855"/>
                </a:lnTo>
                <a:lnTo>
                  <a:pt x="1791268" y="424460"/>
                </a:lnTo>
                <a:lnTo>
                  <a:pt x="1825610" y="396125"/>
                </a:lnTo>
                <a:lnTo>
                  <a:pt x="1853945" y="361783"/>
                </a:lnTo>
                <a:lnTo>
                  <a:pt x="1875340" y="322366"/>
                </a:lnTo>
                <a:lnTo>
                  <a:pt x="1888861" y="278809"/>
                </a:lnTo>
                <a:lnTo>
                  <a:pt x="1893575" y="232045"/>
                </a:lnTo>
                <a:lnTo>
                  <a:pt x="1888861" y="185280"/>
                </a:lnTo>
                <a:lnTo>
                  <a:pt x="1875340" y="141723"/>
                </a:lnTo>
                <a:lnTo>
                  <a:pt x="1853945" y="102307"/>
                </a:lnTo>
                <a:lnTo>
                  <a:pt x="1825610" y="67965"/>
                </a:lnTo>
                <a:lnTo>
                  <a:pt x="1791268" y="39630"/>
                </a:lnTo>
                <a:lnTo>
                  <a:pt x="1751852" y="18235"/>
                </a:lnTo>
                <a:lnTo>
                  <a:pt x="1708295" y="4714"/>
                </a:lnTo>
                <a:lnTo>
                  <a:pt x="1661530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54538" y="4660957"/>
            <a:ext cx="1893570" cy="464184"/>
          </a:xfrm>
          <a:custGeom>
            <a:avLst/>
            <a:gdLst/>
            <a:ahLst/>
            <a:cxnLst/>
            <a:rect l="l" t="t" r="r" b="b"/>
            <a:pathLst>
              <a:path w="1893570" h="464185">
                <a:moveTo>
                  <a:pt x="1661530" y="0"/>
                </a:moveTo>
                <a:lnTo>
                  <a:pt x="232055" y="0"/>
                </a:lnTo>
                <a:lnTo>
                  <a:pt x="185287" y="4714"/>
                </a:lnTo>
                <a:lnTo>
                  <a:pt x="141728" y="18235"/>
                </a:lnTo>
                <a:lnTo>
                  <a:pt x="102309" y="39630"/>
                </a:lnTo>
                <a:lnTo>
                  <a:pt x="67966" y="67965"/>
                </a:lnTo>
                <a:lnTo>
                  <a:pt x="39630" y="102307"/>
                </a:lnTo>
                <a:lnTo>
                  <a:pt x="18235" y="141723"/>
                </a:lnTo>
                <a:lnTo>
                  <a:pt x="4714" y="185280"/>
                </a:lnTo>
                <a:lnTo>
                  <a:pt x="0" y="232045"/>
                </a:lnTo>
                <a:lnTo>
                  <a:pt x="4714" y="278813"/>
                </a:lnTo>
                <a:lnTo>
                  <a:pt x="18235" y="322373"/>
                </a:lnTo>
                <a:lnTo>
                  <a:pt x="39630" y="361791"/>
                </a:lnTo>
                <a:lnTo>
                  <a:pt x="67966" y="396134"/>
                </a:lnTo>
                <a:lnTo>
                  <a:pt x="102309" y="424470"/>
                </a:lnTo>
                <a:lnTo>
                  <a:pt x="141728" y="445865"/>
                </a:lnTo>
                <a:lnTo>
                  <a:pt x="185287" y="459386"/>
                </a:lnTo>
                <a:lnTo>
                  <a:pt x="232055" y="464101"/>
                </a:lnTo>
                <a:lnTo>
                  <a:pt x="1661530" y="464101"/>
                </a:lnTo>
                <a:lnTo>
                  <a:pt x="1708295" y="459386"/>
                </a:lnTo>
                <a:lnTo>
                  <a:pt x="1751852" y="445865"/>
                </a:lnTo>
                <a:lnTo>
                  <a:pt x="1791268" y="424470"/>
                </a:lnTo>
                <a:lnTo>
                  <a:pt x="1825610" y="396134"/>
                </a:lnTo>
                <a:lnTo>
                  <a:pt x="1853945" y="361791"/>
                </a:lnTo>
                <a:lnTo>
                  <a:pt x="1875340" y="322373"/>
                </a:lnTo>
                <a:lnTo>
                  <a:pt x="1888861" y="278813"/>
                </a:lnTo>
                <a:lnTo>
                  <a:pt x="1893575" y="232045"/>
                </a:lnTo>
                <a:lnTo>
                  <a:pt x="1888861" y="185280"/>
                </a:lnTo>
                <a:lnTo>
                  <a:pt x="1875340" y="141723"/>
                </a:lnTo>
                <a:lnTo>
                  <a:pt x="1853945" y="102307"/>
                </a:lnTo>
                <a:lnTo>
                  <a:pt x="1825610" y="67965"/>
                </a:lnTo>
                <a:lnTo>
                  <a:pt x="1791268" y="39630"/>
                </a:lnTo>
                <a:lnTo>
                  <a:pt x="1751852" y="18235"/>
                </a:lnTo>
                <a:lnTo>
                  <a:pt x="1708295" y="4714"/>
                </a:lnTo>
                <a:lnTo>
                  <a:pt x="1661530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54538" y="6680171"/>
            <a:ext cx="1893570" cy="464184"/>
          </a:xfrm>
          <a:custGeom>
            <a:avLst/>
            <a:gdLst/>
            <a:ahLst/>
            <a:cxnLst/>
            <a:rect l="l" t="t" r="r" b="b"/>
            <a:pathLst>
              <a:path w="1893570" h="464184">
                <a:moveTo>
                  <a:pt x="1661530" y="0"/>
                </a:moveTo>
                <a:lnTo>
                  <a:pt x="232055" y="0"/>
                </a:lnTo>
                <a:lnTo>
                  <a:pt x="185287" y="4714"/>
                </a:lnTo>
                <a:lnTo>
                  <a:pt x="141728" y="18235"/>
                </a:lnTo>
                <a:lnTo>
                  <a:pt x="102309" y="39630"/>
                </a:lnTo>
                <a:lnTo>
                  <a:pt x="67966" y="67966"/>
                </a:lnTo>
                <a:lnTo>
                  <a:pt x="39630" y="102309"/>
                </a:lnTo>
                <a:lnTo>
                  <a:pt x="18235" y="141728"/>
                </a:lnTo>
                <a:lnTo>
                  <a:pt x="4714" y="185287"/>
                </a:lnTo>
                <a:lnTo>
                  <a:pt x="0" y="232055"/>
                </a:lnTo>
                <a:lnTo>
                  <a:pt x="4714" y="278820"/>
                </a:lnTo>
                <a:lnTo>
                  <a:pt x="18235" y="322377"/>
                </a:lnTo>
                <a:lnTo>
                  <a:pt x="39630" y="361793"/>
                </a:lnTo>
                <a:lnTo>
                  <a:pt x="67966" y="396135"/>
                </a:lnTo>
                <a:lnTo>
                  <a:pt x="102309" y="424470"/>
                </a:lnTo>
                <a:lnTo>
                  <a:pt x="141728" y="445865"/>
                </a:lnTo>
                <a:lnTo>
                  <a:pt x="185287" y="459386"/>
                </a:lnTo>
                <a:lnTo>
                  <a:pt x="232055" y="464101"/>
                </a:lnTo>
                <a:lnTo>
                  <a:pt x="1661530" y="464101"/>
                </a:lnTo>
                <a:lnTo>
                  <a:pt x="1708295" y="459386"/>
                </a:lnTo>
                <a:lnTo>
                  <a:pt x="1751852" y="445865"/>
                </a:lnTo>
                <a:lnTo>
                  <a:pt x="1791268" y="424470"/>
                </a:lnTo>
                <a:lnTo>
                  <a:pt x="1825610" y="396135"/>
                </a:lnTo>
                <a:lnTo>
                  <a:pt x="1853945" y="361793"/>
                </a:lnTo>
                <a:lnTo>
                  <a:pt x="1875340" y="322377"/>
                </a:lnTo>
                <a:lnTo>
                  <a:pt x="1888861" y="278820"/>
                </a:lnTo>
                <a:lnTo>
                  <a:pt x="1893575" y="232055"/>
                </a:lnTo>
                <a:lnTo>
                  <a:pt x="1888861" y="185287"/>
                </a:lnTo>
                <a:lnTo>
                  <a:pt x="1875340" y="141728"/>
                </a:lnTo>
                <a:lnTo>
                  <a:pt x="1853945" y="102309"/>
                </a:lnTo>
                <a:lnTo>
                  <a:pt x="1825610" y="67966"/>
                </a:lnTo>
                <a:lnTo>
                  <a:pt x="1791268" y="39630"/>
                </a:lnTo>
                <a:lnTo>
                  <a:pt x="1751852" y="18235"/>
                </a:lnTo>
                <a:lnTo>
                  <a:pt x="1708295" y="4714"/>
                </a:lnTo>
                <a:lnTo>
                  <a:pt x="1661530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54538" y="8185075"/>
            <a:ext cx="1893570" cy="464184"/>
          </a:xfrm>
          <a:custGeom>
            <a:avLst/>
            <a:gdLst/>
            <a:ahLst/>
            <a:cxnLst/>
            <a:rect l="l" t="t" r="r" b="b"/>
            <a:pathLst>
              <a:path w="1893570" h="464184">
                <a:moveTo>
                  <a:pt x="1661530" y="0"/>
                </a:moveTo>
                <a:lnTo>
                  <a:pt x="232055" y="0"/>
                </a:lnTo>
                <a:lnTo>
                  <a:pt x="185287" y="4714"/>
                </a:lnTo>
                <a:lnTo>
                  <a:pt x="141728" y="18235"/>
                </a:lnTo>
                <a:lnTo>
                  <a:pt x="102309" y="39630"/>
                </a:lnTo>
                <a:lnTo>
                  <a:pt x="67966" y="67965"/>
                </a:lnTo>
                <a:lnTo>
                  <a:pt x="39630" y="102307"/>
                </a:lnTo>
                <a:lnTo>
                  <a:pt x="18235" y="141723"/>
                </a:lnTo>
                <a:lnTo>
                  <a:pt x="4714" y="185280"/>
                </a:lnTo>
                <a:lnTo>
                  <a:pt x="0" y="232045"/>
                </a:lnTo>
                <a:lnTo>
                  <a:pt x="4714" y="278810"/>
                </a:lnTo>
                <a:lnTo>
                  <a:pt x="18235" y="322368"/>
                </a:lnTo>
                <a:lnTo>
                  <a:pt x="39630" y="361786"/>
                </a:lnTo>
                <a:lnTo>
                  <a:pt x="67966" y="396130"/>
                </a:lnTo>
                <a:lnTo>
                  <a:pt x="102309" y="424467"/>
                </a:lnTo>
                <a:lnTo>
                  <a:pt x="141728" y="445863"/>
                </a:lnTo>
                <a:lnTo>
                  <a:pt x="185287" y="459386"/>
                </a:lnTo>
                <a:lnTo>
                  <a:pt x="232055" y="464101"/>
                </a:lnTo>
                <a:lnTo>
                  <a:pt x="1661530" y="464101"/>
                </a:lnTo>
                <a:lnTo>
                  <a:pt x="1708295" y="459386"/>
                </a:lnTo>
                <a:lnTo>
                  <a:pt x="1751852" y="445863"/>
                </a:lnTo>
                <a:lnTo>
                  <a:pt x="1791268" y="424467"/>
                </a:lnTo>
                <a:lnTo>
                  <a:pt x="1825610" y="396130"/>
                </a:lnTo>
                <a:lnTo>
                  <a:pt x="1853945" y="361786"/>
                </a:lnTo>
                <a:lnTo>
                  <a:pt x="1875340" y="322368"/>
                </a:lnTo>
                <a:lnTo>
                  <a:pt x="1888861" y="278810"/>
                </a:lnTo>
                <a:lnTo>
                  <a:pt x="1893575" y="232045"/>
                </a:lnTo>
                <a:lnTo>
                  <a:pt x="1888861" y="185280"/>
                </a:lnTo>
                <a:lnTo>
                  <a:pt x="1875340" y="141723"/>
                </a:lnTo>
                <a:lnTo>
                  <a:pt x="1853945" y="102307"/>
                </a:lnTo>
                <a:lnTo>
                  <a:pt x="1825610" y="67965"/>
                </a:lnTo>
                <a:lnTo>
                  <a:pt x="1791268" y="39630"/>
                </a:lnTo>
                <a:lnTo>
                  <a:pt x="1751852" y="18235"/>
                </a:lnTo>
                <a:lnTo>
                  <a:pt x="1708295" y="4714"/>
                </a:lnTo>
                <a:lnTo>
                  <a:pt x="1661530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100" spc="50" dirty="0">
                <a:solidFill>
                  <a:srgbClr val="0947D1"/>
                </a:solidFill>
              </a:rPr>
              <a:t>1</a:t>
            </a:r>
            <a:endParaRPr sz="51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75" dirty="0"/>
              <a:t>55</a:t>
            </a:r>
            <a:endParaRPr spc="175" dirty="0"/>
          </a:p>
        </p:txBody>
      </p:sp>
      <p:sp>
        <p:nvSpPr>
          <p:cNvPr id="7" name="object 7"/>
          <p:cNvSpPr txBox="1"/>
          <p:nvPr/>
        </p:nvSpPr>
        <p:spPr>
          <a:xfrm>
            <a:off x="2641245" y="1372733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8648" y="135834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产品角度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7735" y="2462891"/>
            <a:ext cx="9970135" cy="6638290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26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生命周期</a:t>
            </a:r>
            <a:r>
              <a:rPr sz="2600" spc="-6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821690">
              <a:lnSpc>
                <a:spcPts val="3960"/>
              </a:lnSpc>
              <a:spcBef>
                <a:spcPts val="270"/>
              </a:spcBef>
            </a:pP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路线图（产品-路线图）： 一个产品“发布过的版本”和“未过期的计划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路线图报表（统计-产品）：</a:t>
            </a:r>
            <a:r>
              <a:rPr sz="2150" spc="114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每</a:t>
            </a: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个产品的所有计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划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完成程度</a:t>
            </a:r>
            <a:r>
              <a:rPr sz="2600" spc="-6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836930">
              <a:lnSpc>
                <a:spcPts val="3960"/>
              </a:lnSpc>
              <a:spcBef>
                <a:spcPts val="270"/>
              </a:spcBef>
            </a:pP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产品列表（产品-所有产品）： 每个产品的需求、计划、发布、</a:t>
            </a:r>
            <a:r>
              <a:rPr sz="2150" spc="325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的统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产品完成度报表（统计-产品）：</a:t>
            </a:r>
            <a:r>
              <a:rPr sz="2150" spc="18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每</a:t>
            </a: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个产品的需求完成情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产品质量</a:t>
            </a:r>
            <a:r>
              <a:rPr sz="2600" spc="-6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产品质量报表（统计-产品）：</a:t>
            </a:r>
            <a:r>
              <a:rPr sz="2150" spc="26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每</a:t>
            </a: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个产品的需求和完成情况、</a:t>
            </a:r>
            <a:r>
              <a:rPr sz="2150" spc="325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数量和严重情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资源投入</a:t>
            </a:r>
            <a:r>
              <a:rPr sz="2600" spc="-6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产品投入报表（统计-产品）：</a:t>
            </a:r>
            <a:r>
              <a:rPr sz="2150" spc="204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每</a:t>
            </a: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个产品的项目数和工时投入情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2267" y="2638911"/>
            <a:ext cx="1893570" cy="464184"/>
          </a:xfrm>
          <a:custGeom>
            <a:avLst/>
            <a:gdLst/>
            <a:ahLst/>
            <a:cxnLst/>
            <a:rect l="l" t="t" r="r" b="b"/>
            <a:pathLst>
              <a:path w="1893570" h="464185">
                <a:moveTo>
                  <a:pt x="1661530" y="0"/>
                </a:moveTo>
                <a:lnTo>
                  <a:pt x="232055" y="0"/>
                </a:lnTo>
                <a:lnTo>
                  <a:pt x="185287" y="4714"/>
                </a:lnTo>
                <a:lnTo>
                  <a:pt x="141728" y="18235"/>
                </a:lnTo>
                <a:lnTo>
                  <a:pt x="102309" y="39630"/>
                </a:lnTo>
                <a:lnTo>
                  <a:pt x="67966" y="67966"/>
                </a:lnTo>
                <a:lnTo>
                  <a:pt x="39630" y="102309"/>
                </a:lnTo>
                <a:lnTo>
                  <a:pt x="18235" y="141728"/>
                </a:lnTo>
                <a:lnTo>
                  <a:pt x="4714" y="185287"/>
                </a:lnTo>
                <a:lnTo>
                  <a:pt x="0" y="232055"/>
                </a:lnTo>
                <a:lnTo>
                  <a:pt x="4714" y="278820"/>
                </a:lnTo>
                <a:lnTo>
                  <a:pt x="18235" y="322377"/>
                </a:lnTo>
                <a:lnTo>
                  <a:pt x="39630" y="361793"/>
                </a:lnTo>
                <a:lnTo>
                  <a:pt x="67966" y="396135"/>
                </a:lnTo>
                <a:lnTo>
                  <a:pt x="102309" y="424470"/>
                </a:lnTo>
                <a:lnTo>
                  <a:pt x="141728" y="445865"/>
                </a:lnTo>
                <a:lnTo>
                  <a:pt x="185287" y="459386"/>
                </a:lnTo>
                <a:lnTo>
                  <a:pt x="232055" y="464101"/>
                </a:lnTo>
                <a:lnTo>
                  <a:pt x="1661530" y="464101"/>
                </a:lnTo>
                <a:lnTo>
                  <a:pt x="1708298" y="459386"/>
                </a:lnTo>
                <a:lnTo>
                  <a:pt x="1751856" y="445865"/>
                </a:lnTo>
                <a:lnTo>
                  <a:pt x="1791273" y="424470"/>
                </a:lnTo>
                <a:lnTo>
                  <a:pt x="1825614" y="396135"/>
                </a:lnTo>
                <a:lnTo>
                  <a:pt x="1853948" y="361793"/>
                </a:lnTo>
                <a:lnTo>
                  <a:pt x="1875341" y="322377"/>
                </a:lnTo>
                <a:lnTo>
                  <a:pt x="1888861" y="278820"/>
                </a:lnTo>
                <a:lnTo>
                  <a:pt x="1893575" y="232055"/>
                </a:lnTo>
                <a:lnTo>
                  <a:pt x="1888861" y="185287"/>
                </a:lnTo>
                <a:lnTo>
                  <a:pt x="1875341" y="141728"/>
                </a:lnTo>
                <a:lnTo>
                  <a:pt x="1853948" y="102309"/>
                </a:lnTo>
                <a:lnTo>
                  <a:pt x="1825614" y="67966"/>
                </a:lnTo>
                <a:lnTo>
                  <a:pt x="1791273" y="39630"/>
                </a:lnTo>
                <a:lnTo>
                  <a:pt x="1751856" y="18235"/>
                </a:lnTo>
                <a:lnTo>
                  <a:pt x="1708298" y="4714"/>
                </a:lnTo>
                <a:lnTo>
                  <a:pt x="1661530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12267" y="4657726"/>
            <a:ext cx="1893570" cy="464184"/>
          </a:xfrm>
          <a:custGeom>
            <a:avLst/>
            <a:gdLst/>
            <a:ahLst/>
            <a:cxnLst/>
            <a:rect l="l" t="t" r="r" b="b"/>
            <a:pathLst>
              <a:path w="1893570" h="464185">
                <a:moveTo>
                  <a:pt x="1661530" y="0"/>
                </a:moveTo>
                <a:lnTo>
                  <a:pt x="232055" y="0"/>
                </a:lnTo>
                <a:lnTo>
                  <a:pt x="185287" y="4714"/>
                </a:lnTo>
                <a:lnTo>
                  <a:pt x="141728" y="18237"/>
                </a:lnTo>
                <a:lnTo>
                  <a:pt x="102309" y="39633"/>
                </a:lnTo>
                <a:lnTo>
                  <a:pt x="67966" y="67970"/>
                </a:lnTo>
                <a:lnTo>
                  <a:pt x="39630" y="102314"/>
                </a:lnTo>
                <a:lnTo>
                  <a:pt x="18235" y="141732"/>
                </a:lnTo>
                <a:lnTo>
                  <a:pt x="4714" y="185290"/>
                </a:lnTo>
                <a:lnTo>
                  <a:pt x="0" y="232055"/>
                </a:lnTo>
                <a:lnTo>
                  <a:pt x="4714" y="278820"/>
                </a:lnTo>
                <a:lnTo>
                  <a:pt x="18235" y="322377"/>
                </a:lnTo>
                <a:lnTo>
                  <a:pt x="39630" y="361793"/>
                </a:lnTo>
                <a:lnTo>
                  <a:pt x="67966" y="396135"/>
                </a:lnTo>
                <a:lnTo>
                  <a:pt x="102309" y="424470"/>
                </a:lnTo>
                <a:lnTo>
                  <a:pt x="141728" y="445865"/>
                </a:lnTo>
                <a:lnTo>
                  <a:pt x="185287" y="459386"/>
                </a:lnTo>
                <a:lnTo>
                  <a:pt x="232055" y="464101"/>
                </a:lnTo>
                <a:lnTo>
                  <a:pt x="1661530" y="464101"/>
                </a:lnTo>
                <a:lnTo>
                  <a:pt x="1708298" y="459386"/>
                </a:lnTo>
                <a:lnTo>
                  <a:pt x="1751856" y="445865"/>
                </a:lnTo>
                <a:lnTo>
                  <a:pt x="1791273" y="424470"/>
                </a:lnTo>
                <a:lnTo>
                  <a:pt x="1825614" y="396135"/>
                </a:lnTo>
                <a:lnTo>
                  <a:pt x="1853948" y="361793"/>
                </a:lnTo>
                <a:lnTo>
                  <a:pt x="1875341" y="322377"/>
                </a:lnTo>
                <a:lnTo>
                  <a:pt x="1888861" y="278820"/>
                </a:lnTo>
                <a:lnTo>
                  <a:pt x="1893575" y="232055"/>
                </a:lnTo>
                <a:lnTo>
                  <a:pt x="1888861" y="185290"/>
                </a:lnTo>
                <a:lnTo>
                  <a:pt x="1875341" y="141732"/>
                </a:lnTo>
                <a:lnTo>
                  <a:pt x="1853948" y="102314"/>
                </a:lnTo>
                <a:lnTo>
                  <a:pt x="1825614" y="67970"/>
                </a:lnTo>
                <a:lnTo>
                  <a:pt x="1791273" y="39633"/>
                </a:lnTo>
                <a:lnTo>
                  <a:pt x="1751856" y="18237"/>
                </a:lnTo>
                <a:lnTo>
                  <a:pt x="1708298" y="4714"/>
                </a:lnTo>
                <a:lnTo>
                  <a:pt x="1661530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12267" y="7167251"/>
            <a:ext cx="1893570" cy="464184"/>
          </a:xfrm>
          <a:custGeom>
            <a:avLst/>
            <a:gdLst/>
            <a:ahLst/>
            <a:cxnLst/>
            <a:rect l="l" t="t" r="r" b="b"/>
            <a:pathLst>
              <a:path w="1893570" h="464184">
                <a:moveTo>
                  <a:pt x="1661530" y="0"/>
                </a:moveTo>
                <a:lnTo>
                  <a:pt x="232055" y="0"/>
                </a:lnTo>
                <a:lnTo>
                  <a:pt x="185287" y="4714"/>
                </a:lnTo>
                <a:lnTo>
                  <a:pt x="141728" y="18235"/>
                </a:lnTo>
                <a:lnTo>
                  <a:pt x="102309" y="39630"/>
                </a:lnTo>
                <a:lnTo>
                  <a:pt x="67966" y="67965"/>
                </a:lnTo>
                <a:lnTo>
                  <a:pt x="39630" y="102307"/>
                </a:lnTo>
                <a:lnTo>
                  <a:pt x="18235" y="141723"/>
                </a:lnTo>
                <a:lnTo>
                  <a:pt x="4714" y="185280"/>
                </a:lnTo>
                <a:lnTo>
                  <a:pt x="0" y="232045"/>
                </a:lnTo>
                <a:lnTo>
                  <a:pt x="4714" y="278813"/>
                </a:lnTo>
                <a:lnTo>
                  <a:pt x="18235" y="322373"/>
                </a:lnTo>
                <a:lnTo>
                  <a:pt x="39630" y="361791"/>
                </a:lnTo>
                <a:lnTo>
                  <a:pt x="67966" y="396134"/>
                </a:lnTo>
                <a:lnTo>
                  <a:pt x="102309" y="424470"/>
                </a:lnTo>
                <a:lnTo>
                  <a:pt x="141728" y="445865"/>
                </a:lnTo>
                <a:lnTo>
                  <a:pt x="185287" y="459386"/>
                </a:lnTo>
                <a:lnTo>
                  <a:pt x="232055" y="464101"/>
                </a:lnTo>
                <a:lnTo>
                  <a:pt x="1661530" y="464101"/>
                </a:lnTo>
                <a:lnTo>
                  <a:pt x="1708298" y="459386"/>
                </a:lnTo>
                <a:lnTo>
                  <a:pt x="1751856" y="445865"/>
                </a:lnTo>
                <a:lnTo>
                  <a:pt x="1791273" y="424470"/>
                </a:lnTo>
                <a:lnTo>
                  <a:pt x="1825614" y="396134"/>
                </a:lnTo>
                <a:lnTo>
                  <a:pt x="1853948" y="361791"/>
                </a:lnTo>
                <a:lnTo>
                  <a:pt x="1875341" y="322373"/>
                </a:lnTo>
                <a:lnTo>
                  <a:pt x="1888861" y="278813"/>
                </a:lnTo>
                <a:lnTo>
                  <a:pt x="1893575" y="232045"/>
                </a:lnTo>
                <a:lnTo>
                  <a:pt x="1888861" y="185280"/>
                </a:lnTo>
                <a:lnTo>
                  <a:pt x="1875341" y="141723"/>
                </a:lnTo>
                <a:lnTo>
                  <a:pt x="1853948" y="102307"/>
                </a:lnTo>
                <a:lnTo>
                  <a:pt x="1825614" y="67965"/>
                </a:lnTo>
                <a:lnTo>
                  <a:pt x="1791273" y="39630"/>
                </a:lnTo>
                <a:lnTo>
                  <a:pt x="1751856" y="18235"/>
                </a:lnTo>
                <a:lnTo>
                  <a:pt x="1708298" y="4714"/>
                </a:lnTo>
                <a:lnTo>
                  <a:pt x="1661530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100" spc="50" dirty="0">
                <a:solidFill>
                  <a:srgbClr val="0947D1"/>
                </a:solidFill>
              </a:rPr>
              <a:t>2</a:t>
            </a:r>
            <a:endParaRPr sz="510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dirty="0"/>
              <a:t>项目质量</a:t>
            </a:r>
            <a:r>
              <a:rPr spc="-65" dirty="0"/>
              <a:t> &gt;</a:t>
            </a:r>
            <a:endParaRPr spc="-65" dirty="0"/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150" dirty="0">
                <a:solidFill>
                  <a:srgbClr val="333333"/>
                </a:solidFill>
              </a:rPr>
              <a:t>项目质量表（统计-项目）：</a:t>
            </a:r>
            <a:r>
              <a:rPr sz="2150" spc="175" dirty="0">
                <a:solidFill>
                  <a:srgbClr val="333333"/>
                </a:solidFill>
              </a:rPr>
              <a:t> 每</a:t>
            </a:r>
            <a:r>
              <a:rPr sz="2150" dirty="0">
                <a:solidFill>
                  <a:srgbClr val="333333"/>
                </a:solidFill>
              </a:rPr>
              <a:t>个项目的需求、任务、</a:t>
            </a:r>
            <a:r>
              <a:rPr sz="2150" spc="325" dirty="0">
                <a:solidFill>
                  <a:srgbClr val="333333"/>
                </a:solidFill>
              </a:rPr>
              <a:t>Bug</a:t>
            </a:r>
            <a:r>
              <a:rPr sz="2150" dirty="0">
                <a:solidFill>
                  <a:srgbClr val="333333"/>
                </a:solidFill>
              </a:rPr>
              <a:t>的统</a:t>
            </a:r>
            <a:r>
              <a:rPr sz="2150" spc="-50" dirty="0">
                <a:solidFill>
                  <a:srgbClr val="333333"/>
                </a:solidFill>
              </a:rPr>
              <a:t>计</a:t>
            </a:r>
            <a:endParaRPr sz="2150"/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solidFill>
                  <a:srgbClr val="333333"/>
                </a:solidFill>
              </a:rPr>
              <a:t>统计</a:t>
            </a:r>
            <a:r>
              <a:rPr sz="2150" spc="-65" dirty="0">
                <a:solidFill>
                  <a:srgbClr val="333333"/>
                </a:solidFill>
              </a:rPr>
              <a:t> - 项</a:t>
            </a:r>
            <a:r>
              <a:rPr sz="2150" spc="-70" dirty="0">
                <a:solidFill>
                  <a:srgbClr val="333333"/>
                </a:solidFill>
              </a:rPr>
              <a:t>目</a:t>
            </a:r>
            <a:r>
              <a:rPr sz="2150" spc="-40" dirty="0">
                <a:solidFill>
                  <a:srgbClr val="333333"/>
                </a:solidFill>
              </a:rPr>
              <a:t>/</a:t>
            </a:r>
            <a:r>
              <a:rPr sz="2150" spc="-70" dirty="0">
                <a:solidFill>
                  <a:srgbClr val="333333"/>
                </a:solidFill>
              </a:rPr>
              <a:t>测试</a:t>
            </a:r>
            <a:r>
              <a:rPr sz="2150" spc="-95" dirty="0">
                <a:solidFill>
                  <a:srgbClr val="333333"/>
                </a:solidFill>
              </a:rPr>
              <a:t>： 也</a:t>
            </a:r>
            <a:r>
              <a:rPr sz="2150" dirty="0">
                <a:solidFill>
                  <a:srgbClr val="333333"/>
                </a:solidFill>
              </a:rPr>
              <a:t>可以查看项目</a:t>
            </a:r>
            <a:r>
              <a:rPr sz="2150" spc="325" dirty="0">
                <a:solidFill>
                  <a:srgbClr val="333333"/>
                </a:solidFill>
              </a:rPr>
              <a:t>Bug</a:t>
            </a:r>
            <a:r>
              <a:rPr sz="2150" dirty="0">
                <a:solidFill>
                  <a:srgbClr val="333333"/>
                </a:solidFill>
              </a:rPr>
              <a:t>状态、解决方案、创建者、解决者、指派给等多维度的报</a:t>
            </a:r>
            <a:r>
              <a:rPr sz="2150" spc="-50" dirty="0">
                <a:solidFill>
                  <a:srgbClr val="333333"/>
                </a:solidFill>
              </a:rPr>
              <a:t>表</a:t>
            </a:r>
            <a:endParaRPr sz="2150"/>
          </a:p>
          <a:p>
            <a:pPr>
              <a:lnSpc>
                <a:spcPct val="100000"/>
              </a:lnSpc>
            </a:pPr>
            <a:endParaRPr sz="2500"/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/>
              <a:t>项目进度</a:t>
            </a:r>
            <a:r>
              <a:rPr spc="-65" dirty="0"/>
              <a:t> &gt;</a:t>
            </a:r>
            <a:endParaRPr spc="-65" dirty="0"/>
          </a:p>
          <a:p>
            <a:pPr marL="12700" marR="3276600">
              <a:lnSpc>
                <a:spcPts val="3960"/>
              </a:lnSpc>
              <a:spcBef>
                <a:spcPts val="270"/>
              </a:spcBef>
            </a:pPr>
            <a:r>
              <a:rPr sz="2150" spc="60" dirty="0">
                <a:solidFill>
                  <a:srgbClr val="333333"/>
                </a:solidFill>
              </a:rPr>
              <a:t>迭代</a:t>
            </a:r>
            <a:r>
              <a:rPr sz="2150" dirty="0">
                <a:solidFill>
                  <a:srgbClr val="333333"/>
                </a:solidFill>
              </a:rPr>
              <a:t>-</a:t>
            </a:r>
            <a:r>
              <a:rPr sz="2150" spc="60" dirty="0">
                <a:solidFill>
                  <a:srgbClr val="333333"/>
                </a:solidFill>
              </a:rPr>
              <a:t>燃尽图</a:t>
            </a:r>
            <a:r>
              <a:rPr sz="2150" spc="35" dirty="0">
                <a:solidFill>
                  <a:srgbClr val="333333"/>
                </a:solidFill>
              </a:rPr>
              <a:t>： 项</a:t>
            </a:r>
            <a:r>
              <a:rPr sz="2150" dirty="0">
                <a:solidFill>
                  <a:srgbClr val="333333"/>
                </a:solidFill>
              </a:rPr>
              <a:t>目每天剩余工时走势，及时发现延期风险，及时协调</a:t>
            </a:r>
            <a:r>
              <a:rPr sz="2150" spc="-50" dirty="0">
                <a:solidFill>
                  <a:srgbClr val="333333"/>
                </a:solidFill>
              </a:rPr>
              <a:t>。</a:t>
            </a:r>
            <a:r>
              <a:rPr sz="2150" spc="60" dirty="0">
                <a:solidFill>
                  <a:srgbClr val="333333"/>
                </a:solidFill>
              </a:rPr>
              <a:t>迭代</a:t>
            </a:r>
            <a:r>
              <a:rPr sz="2150" dirty="0">
                <a:solidFill>
                  <a:srgbClr val="333333"/>
                </a:solidFill>
              </a:rPr>
              <a:t>-</a:t>
            </a:r>
            <a:r>
              <a:rPr sz="2150" spc="60" dirty="0">
                <a:solidFill>
                  <a:srgbClr val="333333"/>
                </a:solidFill>
              </a:rPr>
              <a:t>甘特图</a:t>
            </a:r>
            <a:r>
              <a:rPr sz="2150" spc="-50" dirty="0">
                <a:solidFill>
                  <a:srgbClr val="333333"/>
                </a:solidFill>
              </a:rPr>
              <a:t>： 了</a:t>
            </a:r>
            <a:r>
              <a:rPr sz="2150" dirty="0">
                <a:solidFill>
                  <a:srgbClr val="333333"/>
                </a:solidFill>
              </a:rPr>
              <a:t>解任务关系和进展情</a:t>
            </a:r>
            <a:r>
              <a:rPr sz="2150" spc="-50" dirty="0">
                <a:solidFill>
                  <a:srgbClr val="333333"/>
                </a:solidFill>
              </a:rPr>
              <a:t>况</a:t>
            </a:r>
            <a:endParaRPr sz="2150"/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150" dirty="0">
                <a:solidFill>
                  <a:srgbClr val="333333"/>
                </a:solidFill>
              </a:rPr>
              <a:t>项目进度表（统计-项目）：</a:t>
            </a:r>
            <a:r>
              <a:rPr sz="2150" spc="204" dirty="0">
                <a:solidFill>
                  <a:srgbClr val="333333"/>
                </a:solidFill>
              </a:rPr>
              <a:t> 每</a:t>
            </a:r>
            <a:r>
              <a:rPr sz="2150" dirty="0">
                <a:solidFill>
                  <a:srgbClr val="333333"/>
                </a:solidFill>
              </a:rPr>
              <a:t>个项目的需求、任务、工时进度情</a:t>
            </a:r>
            <a:r>
              <a:rPr sz="2150" spc="-50" dirty="0">
                <a:solidFill>
                  <a:srgbClr val="333333"/>
                </a:solidFill>
              </a:rPr>
              <a:t>况</a:t>
            </a:r>
            <a:endParaRPr sz="2150"/>
          </a:p>
          <a:p>
            <a:pPr>
              <a:lnSpc>
                <a:spcPct val="100000"/>
              </a:lnSpc>
            </a:pPr>
            <a:endParaRPr sz="2500"/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/>
              <a:t>项目回顾</a:t>
            </a:r>
            <a:r>
              <a:rPr spc="-65" dirty="0"/>
              <a:t> &gt;</a:t>
            </a:r>
            <a:endParaRPr spc="-65" dirty="0"/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150" dirty="0">
                <a:solidFill>
                  <a:srgbClr val="333333"/>
                </a:solidFill>
              </a:rPr>
              <a:t>项目偏差报表（统计-项目）：</a:t>
            </a:r>
            <a:r>
              <a:rPr sz="2150" spc="180" dirty="0">
                <a:solidFill>
                  <a:srgbClr val="333333"/>
                </a:solidFill>
              </a:rPr>
              <a:t> 已</a:t>
            </a:r>
            <a:r>
              <a:rPr sz="2150" dirty="0">
                <a:solidFill>
                  <a:srgbClr val="333333"/>
                </a:solidFill>
              </a:rPr>
              <a:t>完成项目预计与消耗之偏</a:t>
            </a:r>
            <a:r>
              <a:rPr sz="2150" spc="-50" dirty="0">
                <a:solidFill>
                  <a:srgbClr val="333333"/>
                </a:solidFill>
              </a:rPr>
              <a:t>差</a:t>
            </a:r>
            <a:endParaRPr sz="215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75" dirty="0"/>
              <a:t>56</a:t>
            </a:r>
            <a:endParaRPr spc="175" dirty="0"/>
          </a:p>
        </p:txBody>
      </p:sp>
      <p:sp>
        <p:nvSpPr>
          <p:cNvPr id="6" name="object 6"/>
          <p:cNvSpPr txBox="1"/>
          <p:nvPr/>
        </p:nvSpPr>
        <p:spPr>
          <a:xfrm>
            <a:off x="2641240" y="1372733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643" y="135834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项目角度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713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禅道旗舰版 层级概念介绍</a:t>
            </a:r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2064032" y="2803952"/>
            <a:ext cx="12590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333333"/>
                </a:solidFill>
                <a:latin typeface="PMingLiU"/>
                <a:cs typeface="PMingLiU"/>
              </a:rPr>
              <a:t>项目</a:t>
            </a:r>
            <a:r>
              <a:rPr sz="2450" spc="-5" dirty="0">
                <a:solidFill>
                  <a:srgbClr val="808080"/>
                </a:solidFill>
                <a:latin typeface="PMingLiU"/>
                <a:cs typeface="PMingLiU"/>
              </a:rPr>
              <a:t>是在规定的时间、预算和质量目标范围内完成项目的各种工作，属于战役层面的概念。</a:t>
            </a:r>
            <a:endParaRPr sz="245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4032" y="7382974"/>
            <a:ext cx="6085840" cy="113601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450" spc="-10" dirty="0">
                <a:solidFill>
                  <a:srgbClr val="333333"/>
                </a:solidFill>
                <a:latin typeface="PMingLiU"/>
                <a:cs typeface="PMingLiU"/>
              </a:rPr>
              <a:t>敏捷模型项目</a:t>
            </a:r>
            <a:endParaRPr sz="24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450" dirty="0">
                <a:solidFill>
                  <a:srgbClr val="808080"/>
                </a:solidFill>
                <a:latin typeface="PMingLiU"/>
                <a:cs typeface="PMingLiU"/>
              </a:rPr>
              <a:t>主要以冲刺/迭代的方式来管理研发的过程</a:t>
            </a:r>
            <a:r>
              <a:rPr sz="2450" spc="-50" dirty="0">
                <a:solidFill>
                  <a:srgbClr val="808080"/>
                </a:solidFill>
                <a:latin typeface="PMingLiU"/>
                <a:cs typeface="PMingLiU"/>
              </a:rPr>
              <a:t>。</a:t>
            </a:r>
            <a:endParaRPr sz="245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32570" y="7382974"/>
            <a:ext cx="6894830" cy="280098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450" spc="-50" dirty="0">
                <a:solidFill>
                  <a:srgbClr val="333333"/>
                </a:solidFill>
                <a:latin typeface="PMingLiU"/>
                <a:cs typeface="PMingLiU"/>
              </a:rPr>
              <a:t>瀑布模型项目</a:t>
            </a:r>
            <a:endParaRPr sz="2450">
              <a:latin typeface="PMingLiU"/>
              <a:cs typeface="PMingLiU"/>
            </a:endParaRPr>
          </a:p>
          <a:p>
            <a:pPr marL="12700" marR="5080" algn="just">
              <a:lnSpc>
                <a:spcPts val="4370"/>
              </a:lnSpc>
              <a:spcBef>
                <a:spcPts val="185"/>
              </a:spcBef>
            </a:pPr>
            <a:r>
              <a:rPr sz="2450" spc="-20" dirty="0">
                <a:solidFill>
                  <a:srgbClr val="808080"/>
                </a:solidFill>
                <a:latin typeface="PMingLiU"/>
                <a:cs typeface="PMingLiU"/>
              </a:rPr>
              <a:t>是按固定顺序而连接的若干阶段工作，主要以阶段的管理方式来管理研发的过程，例如软件研发常见阶段包括：需求、设计、开发、测试、发布、总结</a:t>
            </a:r>
            <a:r>
              <a:rPr sz="2450" spc="-50" dirty="0">
                <a:solidFill>
                  <a:srgbClr val="808080"/>
                </a:solidFill>
                <a:latin typeface="PMingLiU"/>
                <a:cs typeface="PMingLiU"/>
              </a:rPr>
              <a:t>评审。</a:t>
            </a:r>
            <a:endParaRPr sz="2450">
              <a:latin typeface="PMingLiU"/>
              <a:cs typeface="PMingLiU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28749" y="3696222"/>
            <a:ext cx="13084175" cy="3549650"/>
            <a:chOff x="1528749" y="3696222"/>
            <a:chExt cx="13084175" cy="354965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434962" y="4115057"/>
              <a:ext cx="4177883" cy="28166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45422" y="4683182"/>
              <a:ext cx="3897629" cy="2073910"/>
            </a:xfrm>
            <a:custGeom>
              <a:avLst/>
              <a:gdLst/>
              <a:ahLst/>
              <a:cxnLst/>
              <a:rect l="l" t="t" r="r" b="b"/>
              <a:pathLst>
                <a:path w="3897630" h="2073909">
                  <a:moveTo>
                    <a:pt x="3897106" y="0"/>
                  </a:moveTo>
                  <a:lnTo>
                    <a:pt x="0" y="0"/>
                  </a:lnTo>
                  <a:lnTo>
                    <a:pt x="0" y="2003530"/>
                  </a:lnTo>
                  <a:lnTo>
                    <a:pt x="5511" y="2030835"/>
                  </a:lnTo>
                  <a:lnTo>
                    <a:pt x="20543" y="2053131"/>
                  </a:lnTo>
                  <a:lnTo>
                    <a:pt x="42839" y="2068163"/>
                  </a:lnTo>
                  <a:lnTo>
                    <a:pt x="70144" y="2073675"/>
                  </a:lnTo>
                  <a:lnTo>
                    <a:pt x="3826962" y="2073675"/>
                  </a:lnTo>
                  <a:lnTo>
                    <a:pt x="3854266" y="2068163"/>
                  </a:lnTo>
                  <a:lnTo>
                    <a:pt x="3876562" y="2053131"/>
                  </a:lnTo>
                  <a:lnTo>
                    <a:pt x="3891594" y="2030835"/>
                  </a:lnTo>
                  <a:lnTo>
                    <a:pt x="3897106" y="2003530"/>
                  </a:lnTo>
                  <a:lnTo>
                    <a:pt x="38971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45422" y="4683182"/>
              <a:ext cx="3897629" cy="2073910"/>
            </a:xfrm>
            <a:custGeom>
              <a:avLst/>
              <a:gdLst/>
              <a:ahLst/>
              <a:cxnLst/>
              <a:rect l="l" t="t" r="r" b="b"/>
              <a:pathLst>
                <a:path w="3897630" h="2073909">
                  <a:moveTo>
                    <a:pt x="3826962" y="2073675"/>
                  </a:moveTo>
                  <a:lnTo>
                    <a:pt x="70144" y="2073675"/>
                  </a:lnTo>
                  <a:lnTo>
                    <a:pt x="42839" y="2068163"/>
                  </a:lnTo>
                  <a:lnTo>
                    <a:pt x="20543" y="2053131"/>
                  </a:lnTo>
                  <a:lnTo>
                    <a:pt x="5511" y="2030835"/>
                  </a:lnTo>
                  <a:lnTo>
                    <a:pt x="0" y="2003530"/>
                  </a:lnTo>
                  <a:lnTo>
                    <a:pt x="0" y="0"/>
                  </a:lnTo>
                  <a:lnTo>
                    <a:pt x="3897106" y="0"/>
                  </a:lnTo>
                  <a:lnTo>
                    <a:pt x="3897106" y="2003530"/>
                  </a:lnTo>
                  <a:lnTo>
                    <a:pt x="3891594" y="2030835"/>
                  </a:lnTo>
                  <a:lnTo>
                    <a:pt x="3876562" y="2053131"/>
                  </a:lnTo>
                  <a:lnTo>
                    <a:pt x="3854266" y="2068163"/>
                  </a:lnTo>
                  <a:lnTo>
                    <a:pt x="3826962" y="2073675"/>
                  </a:lnTo>
                  <a:close/>
                </a:path>
              </a:pathLst>
            </a:custGeom>
            <a:ln w="10837">
              <a:solidFill>
                <a:srgbClr val="CAD0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545422" y="4220638"/>
              <a:ext cx="3897629" cy="462915"/>
            </a:xfrm>
            <a:custGeom>
              <a:avLst/>
              <a:gdLst/>
              <a:ahLst/>
              <a:cxnLst/>
              <a:rect l="l" t="t" r="r" b="b"/>
              <a:pathLst>
                <a:path w="3897630" h="462914">
                  <a:moveTo>
                    <a:pt x="3826962" y="0"/>
                  </a:moveTo>
                  <a:lnTo>
                    <a:pt x="70144" y="0"/>
                  </a:lnTo>
                  <a:lnTo>
                    <a:pt x="42839" y="5513"/>
                  </a:lnTo>
                  <a:lnTo>
                    <a:pt x="20543" y="20547"/>
                  </a:lnTo>
                  <a:lnTo>
                    <a:pt x="5511" y="42844"/>
                  </a:lnTo>
                  <a:lnTo>
                    <a:pt x="0" y="70144"/>
                  </a:lnTo>
                  <a:lnTo>
                    <a:pt x="0" y="462540"/>
                  </a:lnTo>
                  <a:lnTo>
                    <a:pt x="3897106" y="462540"/>
                  </a:lnTo>
                  <a:lnTo>
                    <a:pt x="3897106" y="70144"/>
                  </a:lnTo>
                  <a:lnTo>
                    <a:pt x="3891594" y="42844"/>
                  </a:lnTo>
                  <a:lnTo>
                    <a:pt x="3876562" y="20547"/>
                  </a:lnTo>
                  <a:lnTo>
                    <a:pt x="3854266" y="5513"/>
                  </a:lnTo>
                  <a:lnTo>
                    <a:pt x="38269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45422" y="4220638"/>
              <a:ext cx="3897629" cy="462915"/>
            </a:xfrm>
            <a:custGeom>
              <a:avLst/>
              <a:gdLst/>
              <a:ahLst/>
              <a:cxnLst/>
              <a:rect l="l" t="t" r="r" b="b"/>
              <a:pathLst>
                <a:path w="3897630" h="462914">
                  <a:moveTo>
                    <a:pt x="3826962" y="0"/>
                  </a:moveTo>
                  <a:lnTo>
                    <a:pt x="70144" y="0"/>
                  </a:lnTo>
                  <a:lnTo>
                    <a:pt x="42839" y="5513"/>
                  </a:lnTo>
                  <a:lnTo>
                    <a:pt x="20543" y="20547"/>
                  </a:lnTo>
                  <a:lnTo>
                    <a:pt x="5511" y="42844"/>
                  </a:lnTo>
                  <a:lnTo>
                    <a:pt x="0" y="70144"/>
                  </a:lnTo>
                  <a:lnTo>
                    <a:pt x="0" y="462540"/>
                  </a:lnTo>
                  <a:lnTo>
                    <a:pt x="3897106" y="462540"/>
                  </a:lnTo>
                  <a:lnTo>
                    <a:pt x="3897106" y="70144"/>
                  </a:lnTo>
                  <a:lnTo>
                    <a:pt x="3891594" y="42844"/>
                  </a:lnTo>
                  <a:lnTo>
                    <a:pt x="3876562" y="20547"/>
                  </a:lnTo>
                  <a:lnTo>
                    <a:pt x="3854266" y="5513"/>
                  </a:lnTo>
                  <a:lnTo>
                    <a:pt x="3826962" y="0"/>
                  </a:lnTo>
                  <a:close/>
                </a:path>
              </a:pathLst>
            </a:custGeom>
            <a:ln w="10837">
              <a:solidFill>
                <a:srgbClr val="CAD0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67200" y="4390065"/>
              <a:ext cx="1388110" cy="123825"/>
            </a:xfrm>
            <a:custGeom>
              <a:avLst/>
              <a:gdLst/>
              <a:ahLst/>
              <a:cxnLst/>
              <a:rect l="l" t="t" r="r" b="b"/>
              <a:pathLst>
                <a:path w="1388109" h="123825">
                  <a:moveTo>
                    <a:pt x="296913" y="61849"/>
                  </a:moveTo>
                  <a:lnTo>
                    <a:pt x="292061" y="37769"/>
                  </a:lnTo>
                  <a:lnTo>
                    <a:pt x="278803" y="18110"/>
                  </a:lnTo>
                  <a:lnTo>
                    <a:pt x="259130" y="4851"/>
                  </a:lnTo>
                  <a:lnTo>
                    <a:pt x="235051" y="0"/>
                  </a:lnTo>
                  <a:lnTo>
                    <a:pt x="61849" y="0"/>
                  </a:lnTo>
                  <a:lnTo>
                    <a:pt x="37769" y="4851"/>
                  </a:lnTo>
                  <a:lnTo>
                    <a:pt x="18110" y="18110"/>
                  </a:lnTo>
                  <a:lnTo>
                    <a:pt x="4851" y="37769"/>
                  </a:lnTo>
                  <a:lnTo>
                    <a:pt x="0" y="61849"/>
                  </a:lnTo>
                  <a:lnTo>
                    <a:pt x="4851" y="85928"/>
                  </a:lnTo>
                  <a:lnTo>
                    <a:pt x="18110" y="105587"/>
                  </a:lnTo>
                  <a:lnTo>
                    <a:pt x="37769" y="118846"/>
                  </a:lnTo>
                  <a:lnTo>
                    <a:pt x="61849" y="123710"/>
                  </a:lnTo>
                  <a:lnTo>
                    <a:pt x="235051" y="123710"/>
                  </a:lnTo>
                  <a:lnTo>
                    <a:pt x="259130" y="118846"/>
                  </a:lnTo>
                  <a:lnTo>
                    <a:pt x="278803" y="105587"/>
                  </a:lnTo>
                  <a:lnTo>
                    <a:pt x="292061" y="85928"/>
                  </a:lnTo>
                  <a:lnTo>
                    <a:pt x="296913" y="61849"/>
                  </a:lnTo>
                  <a:close/>
                </a:path>
                <a:path w="1388109" h="123825">
                  <a:moveTo>
                    <a:pt x="1387690" y="61849"/>
                  </a:moveTo>
                  <a:lnTo>
                    <a:pt x="1382826" y="37769"/>
                  </a:lnTo>
                  <a:lnTo>
                    <a:pt x="1369580" y="18110"/>
                  </a:lnTo>
                  <a:lnTo>
                    <a:pt x="1349921" y="4851"/>
                  </a:lnTo>
                  <a:lnTo>
                    <a:pt x="1325841" y="0"/>
                  </a:lnTo>
                  <a:lnTo>
                    <a:pt x="581456" y="0"/>
                  </a:lnTo>
                  <a:lnTo>
                    <a:pt x="557390" y="4851"/>
                  </a:lnTo>
                  <a:lnTo>
                    <a:pt x="537730" y="18110"/>
                  </a:lnTo>
                  <a:lnTo>
                    <a:pt x="524471" y="37769"/>
                  </a:lnTo>
                  <a:lnTo>
                    <a:pt x="519607" y="61849"/>
                  </a:lnTo>
                  <a:lnTo>
                    <a:pt x="524471" y="85928"/>
                  </a:lnTo>
                  <a:lnTo>
                    <a:pt x="537730" y="105587"/>
                  </a:lnTo>
                  <a:lnTo>
                    <a:pt x="557390" y="118846"/>
                  </a:lnTo>
                  <a:lnTo>
                    <a:pt x="581456" y="123710"/>
                  </a:lnTo>
                  <a:lnTo>
                    <a:pt x="1325841" y="123710"/>
                  </a:lnTo>
                  <a:lnTo>
                    <a:pt x="1349921" y="118846"/>
                  </a:lnTo>
                  <a:lnTo>
                    <a:pt x="1369580" y="105587"/>
                  </a:lnTo>
                  <a:lnTo>
                    <a:pt x="1382826" y="85928"/>
                  </a:lnTo>
                  <a:lnTo>
                    <a:pt x="1387690" y="61849"/>
                  </a:lnTo>
                  <a:close/>
                </a:path>
              </a:pathLst>
            </a:custGeom>
            <a:solidFill>
              <a:srgbClr val="CAD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810503" y="4950576"/>
              <a:ext cx="1174750" cy="241300"/>
            </a:xfrm>
            <a:custGeom>
              <a:avLst/>
              <a:gdLst/>
              <a:ahLst/>
              <a:cxnLst/>
              <a:rect l="l" t="t" r="r" b="b"/>
              <a:pathLst>
                <a:path w="1174750" h="241300">
                  <a:moveTo>
                    <a:pt x="1053664" y="0"/>
                  </a:moveTo>
                  <a:lnTo>
                    <a:pt x="120624" y="0"/>
                  </a:lnTo>
                  <a:lnTo>
                    <a:pt x="73669" y="9479"/>
                  </a:lnTo>
                  <a:lnTo>
                    <a:pt x="35327" y="35331"/>
                  </a:lnTo>
                  <a:lnTo>
                    <a:pt x="9478" y="73673"/>
                  </a:lnTo>
                  <a:lnTo>
                    <a:pt x="0" y="120624"/>
                  </a:lnTo>
                  <a:lnTo>
                    <a:pt x="9478" y="167575"/>
                  </a:lnTo>
                  <a:lnTo>
                    <a:pt x="35327" y="205917"/>
                  </a:lnTo>
                  <a:lnTo>
                    <a:pt x="73669" y="231769"/>
                  </a:lnTo>
                  <a:lnTo>
                    <a:pt x="120624" y="241249"/>
                  </a:lnTo>
                  <a:lnTo>
                    <a:pt x="1053664" y="241249"/>
                  </a:lnTo>
                  <a:lnTo>
                    <a:pt x="1100615" y="231769"/>
                  </a:lnTo>
                  <a:lnTo>
                    <a:pt x="1138957" y="205917"/>
                  </a:lnTo>
                  <a:lnTo>
                    <a:pt x="1164809" y="167575"/>
                  </a:lnTo>
                  <a:lnTo>
                    <a:pt x="1174288" y="120624"/>
                  </a:lnTo>
                  <a:lnTo>
                    <a:pt x="1164809" y="73673"/>
                  </a:lnTo>
                  <a:lnTo>
                    <a:pt x="1138957" y="35331"/>
                  </a:lnTo>
                  <a:lnTo>
                    <a:pt x="1100615" y="9479"/>
                  </a:lnTo>
                  <a:lnTo>
                    <a:pt x="1053664" y="0"/>
                  </a:lnTo>
                  <a:close/>
                </a:path>
              </a:pathLst>
            </a:custGeom>
            <a:solidFill>
              <a:srgbClr val="006A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745644" y="5835859"/>
              <a:ext cx="1449705" cy="683895"/>
            </a:xfrm>
            <a:custGeom>
              <a:avLst/>
              <a:gdLst/>
              <a:ahLst/>
              <a:cxnLst/>
              <a:rect l="l" t="t" r="r" b="b"/>
              <a:pathLst>
                <a:path w="1449705" h="683895">
                  <a:moveTo>
                    <a:pt x="1028928" y="120624"/>
                  </a:moveTo>
                  <a:lnTo>
                    <a:pt x="1019441" y="73672"/>
                  </a:lnTo>
                  <a:lnTo>
                    <a:pt x="993597" y="35331"/>
                  </a:lnTo>
                  <a:lnTo>
                    <a:pt x="955255" y="9474"/>
                  </a:lnTo>
                  <a:lnTo>
                    <a:pt x="908304" y="0"/>
                  </a:lnTo>
                  <a:lnTo>
                    <a:pt x="120624" y="0"/>
                  </a:lnTo>
                  <a:lnTo>
                    <a:pt x="73685" y="9474"/>
                  </a:lnTo>
                  <a:lnTo>
                    <a:pt x="35331" y="35331"/>
                  </a:lnTo>
                  <a:lnTo>
                    <a:pt x="9486" y="73672"/>
                  </a:lnTo>
                  <a:lnTo>
                    <a:pt x="0" y="120624"/>
                  </a:lnTo>
                  <a:lnTo>
                    <a:pt x="9486" y="167563"/>
                  </a:lnTo>
                  <a:lnTo>
                    <a:pt x="35331" y="205917"/>
                  </a:lnTo>
                  <a:lnTo>
                    <a:pt x="73685" y="231762"/>
                  </a:lnTo>
                  <a:lnTo>
                    <a:pt x="120624" y="241249"/>
                  </a:lnTo>
                  <a:lnTo>
                    <a:pt x="908304" y="241249"/>
                  </a:lnTo>
                  <a:lnTo>
                    <a:pt x="955255" y="231762"/>
                  </a:lnTo>
                  <a:lnTo>
                    <a:pt x="993597" y="205917"/>
                  </a:lnTo>
                  <a:lnTo>
                    <a:pt x="1019441" y="167563"/>
                  </a:lnTo>
                  <a:lnTo>
                    <a:pt x="1028928" y="120624"/>
                  </a:lnTo>
                  <a:close/>
                </a:path>
                <a:path w="1449705" h="683895">
                  <a:moveTo>
                    <a:pt x="1449578" y="563257"/>
                  </a:moveTo>
                  <a:lnTo>
                    <a:pt x="1440091" y="516305"/>
                  </a:lnTo>
                  <a:lnTo>
                    <a:pt x="1414246" y="477964"/>
                  </a:lnTo>
                  <a:lnTo>
                    <a:pt x="1375892" y="452107"/>
                  </a:lnTo>
                  <a:lnTo>
                    <a:pt x="1328940" y="442633"/>
                  </a:lnTo>
                  <a:lnTo>
                    <a:pt x="844384" y="442633"/>
                  </a:lnTo>
                  <a:lnTo>
                    <a:pt x="797433" y="452107"/>
                  </a:lnTo>
                  <a:lnTo>
                    <a:pt x="759079" y="477964"/>
                  </a:lnTo>
                  <a:lnTo>
                    <a:pt x="733234" y="516305"/>
                  </a:lnTo>
                  <a:lnTo>
                    <a:pt x="723747" y="563257"/>
                  </a:lnTo>
                  <a:lnTo>
                    <a:pt x="733234" y="610209"/>
                  </a:lnTo>
                  <a:lnTo>
                    <a:pt x="759079" y="648550"/>
                  </a:lnTo>
                  <a:lnTo>
                    <a:pt x="797433" y="674395"/>
                  </a:lnTo>
                  <a:lnTo>
                    <a:pt x="844384" y="683882"/>
                  </a:lnTo>
                  <a:lnTo>
                    <a:pt x="1328940" y="683882"/>
                  </a:lnTo>
                  <a:lnTo>
                    <a:pt x="1375892" y="674395"/>
                  </a:lnTo>
                  <a:lnTo>
                    <a:pt x="1414246" y="648550"/>
                  </a:lnTo>
                  <a:lnTo>
                    <a:pt x="1440091" y="610209"/>
                  </a:lnTo>
                  <a:lnTo>
                    <a:pt x="1449578" y="563257"/>
                  </a:lnTo>
                  <a:close/>
                </a:path>
              </a:pathLst>
            </a:custGeom>
            <a:solidFill>
              <a:srgbClr val="EBED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72536" y="4354476"/>
              <a:ext cx="194852" cy="1948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458012" y="5393211"/>
              <a:ext cx="640715" cy="241300"/>
            </a:xfrm>
            <a:custGeom>
              <a:avLst/>
              <a:gdLst/>
              <a:ahLst/>
              <a:cxnLst/>
              <a:rect l="l" t="t" r="r" b="b"/>
              <a:pathLst>
                <a:path w="640715" h="241300">
                  <a:moveTo>
                    <a:pt x="519617" y="0"/>
                  </a:moveTo>
                  <a:lnTo>
                    <a:pt x="0" y="0"/>
                  </a:lnTo>
                  <a:lnTo>
                    <a:pt x="0" y="241249"/>
                  </a:lnTo>
                  <a:lnTo>
                    <a:pt x="519617" y="241249"/>
                  </a:lnTo>
                  <a:lnTo>
                    <a:pt x="566568" y="231769"/>
                  </a:lnTo>
                  <a:lnTo>
                    <a:pt x="604910" y="205917"/>
                  </a:lnTo>
                  <a:lnTo>
                    <a:pt x="630762" y="167575"/>
                  </a:lnTo>
                  <a:lnTo>
                    <a:pt x="640242" y="120624"/>
                  </a:lnTo>
                  <a:lnTo>
                    <a:pt x="630762" y="73673"/>
                  </a:lnTo>
                  <a:lnTo>
                    <a:pt x="604910" y="35331"/>
                  </a:lnTo>
                  <a:lnTo>
                    <a:pt x="566568" y="9479"/>
                  </a:lnTo>
                  <a:lnTo>
                    <a:pt x="519617" y="0"/>
                  </a:lnTo>
                  <a:close/>
                </a:path>
              </a:pathLst>
            </a:custGeom>
            <a:solidFill>
              <a:srgbClr val="EBED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528051" y="5393211"/>
              <a:ext cx="930275" cy="241300"/>
            </a:xfrm>
            <a:custGeom>
              <a:avLst/>
              <a:gdLst/>
              <a:ahLst/>
              <a:cxnLst/>
              <a:rect l="l" t="t" r="r" b="b"/>
              <a:pathLst>
                <a:path w="930275" h="241300">
                  <a:moveTo>
                    <a:pt x="929961" y="0"/>
                  </a:moveTo>
                  <a:lnTo>
                    <a:pt x="120635" y="0"/>
                  </a:lnTo>
                  <a:lnTo>
                    <a:pt x="73682" y="9479"/>
                  </a:lnTo>
                  <a:lnTo>
                    <a:pt x="35336" y="35331"/>
                  </a:lnTo>
                  <a:lnTo>
                    <a:pt x="9481" y="73673"/>
                  </a:lnTo>
                  <a:lnTo>
                    <a:pt x="0" y="120624"/>
                  </a:lnTo>
                  <a:lnTo>
                    <a:pt x="9481" y="167575"/>
                  </a:lnTo>
                  <a:lnTo>
                    <a:pt x="35336" y="205917"/>
                  </a:lnTo>
                  <a:lnTo>
                    <a:pt x="73682" y="231769"/>
                  </a:lnTo>
                  <a:lnTo>
                    <a:pt x="120635" y="241249"/>
                  </a:lnTo>
                  <a:lnTo>
                    <a:pt x="929961" y="241249"/>
                  </a:lnTo>
                  <a:lnTo>
                    <a:pt x="929961" y="0"/>
                  </a:lnTo>
                  <a:close/>
                </a:path>
              </a:pathLst>
            </a:custGeom>
            <a:solidFill>
              <a:srgbClr val="006A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4495" y="4679880"/>
              <a:ext cx="1769538" cy="10784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523991" y="4929968"/>
              <a:ext cx="1109345" cy="416559"/>
            </a:xfrm>
            <a:custGeom>
              <a:avLst/>
              <a:gdLst/>
              <a:ahLst/>
              <a:cxnLst/>
              <a:rect l="l" t="t" r="r" b="b"/>
              <a:pathLst>
                <a:path w="1109344" h="416560">
                  <a:moveTo>
                    <a:pt x="1109332" y="31064"/>
                  </a:moveTo>
                  <a:lnTo>
                    <a:pt x="1106893" y="18961"/>
                  </a:lnTo>
                  <a:lnTo>
                    <a:pt x="1100239" y="9093"/>
                  </a:lnTo>
                  <a:lnTo>
                    <a:pt x="1090358" y="2438"/>
                  </a:lnTo>
                  <a:lnTo>
                    <a:pt x="1078268" y="0"/>
                  </a:lnTo>
                  <a:lnTo>
                    <a:pt x="31064" y="0"/>
                  </a:lnTo>
                  <a:lnTo>
                    <a:pt x="18973" y="2438"/>
                  </a:lnTo>
                  <a:lnTo>
                    <a:pt x="9093" y="9093"/>
                  </a:lnTo>
                  <a:lnTo>
                    <a:pt x="2438" y="18961"/>
                  </a:lnTo>
                  <a:lnTo>
                    <a:pt x="0" y="31064"/>
                  </a:lnTo>
                  <a:lnTo>
                    <a:pt x="0" y="315341"/>
                  </a:lnTo>
                  <a:lnTo>
                    <a:pt x="2438" y="327431"/>
                  </a:lnTo>
                  <a:lnTo>
                    <a:pt x="9093" y="337299"/>
                  </a:lnTo>
                  <a:lnTo>
                    <a:pt x="18973" y="343966"/>
                  </a:lnTo>
                  <a:lnTo>
                    <a:pt x="31064" y="346405"/>
                  </a:lnTo>
                  <a:lnTo>
                    <a:pt x="284797" y="346405"/>
                  </a:lnTo>
                  <a:lnTo>
                    <a:pt x="335330" y="416306"/>
                  </a:lnTo>
                  <a:lnTo>
                    <a:pt x="385851" y="346405"/>
                  </a:lnTo>
                  <a:lnTo>
                    <a:pt x="1078268" y="346405"/>
                  </a:lnTo>
                  <a:lnTo>
                    <a:pt x="1090358" y="343966"/>
                  </a:lnTo>
                  <a:lnTo>
                    <a:pt x="1100239" y="337299"/>
                  </a:lnTo>
                  <a:lnTo>
                    <a:pt x="1106893" y="327431"/>
                  </a:lnTo>
                  <a:lnTo>
                    <a:pt x="1109332" y="315341"/>
                  </a:lnTo>
                  <a:lnTo>
                    <a:pt x="1109332" y="3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78634" y="5036147"/>
              <a:ext cx="134037" cy="1340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932254" y="5067070"/>
              <a:ext cx="594360" cy="72390"/>
            </a:xfrm>
            <a:custGeom>
              <a:avLst/>
              <a:gdLst/>
              <a:ahLst/>
              <a:cxnLst/>
              <a:rect l="l" t="t" r="r" b="b"/>
              <a:pathLst>
                <a:path w="594359" h="72389">
                  <a:moveTo>
                    <a:pt x="557773" y="0"/>
                  </a:moveTo>
                  <a:lnTo>
                    <a:pt x="36093" y="0"/>
                  </a:lnTo>
                  <a:lnTo>
                    <a:pt x="22042" y="2835"/>
                  </a:lnTo>
                  <a:lnTo>
                    <a:pt x="10570" y="10570"/>
                  </a:lnTo>
                  <a:lnTo>
                    <a:pt x="2835" y="22042"/>
                  </a:lnTo>
                  <a:lnTo>
                    <a:pt x="0" y="36093"/>
                  </a:lnTo>
                  <a:lnTo>
                    <a:pt x="2835" y="50137"/>
                  </a:lnTo>
                  <a:lnTo>
                    <a:pt x="10570" y="61606"/>
                  </a:lnTo>
                  <a:lnTo>
                    <a:pt x="22042" y="69340"/>
                  </a:lnTo>
                  <a:lnTo>
                    <a:pt x="36093" y="72175"/>
                  </a:lnTo>
                  <a:lnTo>
                    <a:pt x="557773" y="72175"/>
                  </a:lnTo>
                  <a:lnTo>
                    <a:pt x="571817" y="69340"/>
                  </a:lnTo>
                  <a:lnTo>
                    <a:pt x="583287" y="61606"/>
                  </a:lnTo>
                  <a:lnTo>
                    <a:pt x="591020" y="50137"/>
                  </a:lnTo>
                  <a:lnTo>
                    <a:pt x="593856" y="36093"/>
                  </a:lnTo>
                  <a:lnTo>
                    <a:pt x="591020" y="22042"/>
                  </a:lnTo>
                  <a:lnTo>
                    <a:pt x="583287" y="10570"/>
                  </a:lnTo>
                  <a:lnTo>
                    <a:pt x="571817" y="2835"/>
                  </a:lnTo>
                  <a:lnTo>
                    <a:pt x="557773" y="0"/>
                  </a:lnTo>
                  <a:close/>
                </a:path>
              </a:pathLst>
            </a:custGeom>
            <a:solidFill>
              <a:srgbClr val="CAD0D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749" y="3696222"/>
              <a:ext cx="10355705" cy="354963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076725" y="4683182"/>
              <a:ext cx="3897629" cy="2073910"/>
            </a:xfrm>
            <a:custGeom>
              <a:avLst/>
              <a:gdLst/>
              <a:ahLst/>
              <a:cxnLst/>
              <a:rect l="l" t="t" r="r" b="b"/>
              <a:pathLst>
                <a:path w="3897629" h="2073909">
                  <a:moveTo>
                    <a:pt x="3897116" y="0"/>
                  </a:moveTo>
                  <a:lnTo>
                    <a:pt x="0" y="0"/>
                  </a:lnTo>
                  <a:lnTo>
                    <a:pt x="0" y="2003530"/>
                  </a:lnTo>
                  <a:lnTo>
                    <a:pt x="5513" y="2030835"/>
                  </a:lnTo>
                  <a:lnTo>
                    <a:pt x="20547" y="2053131"/>
                  </a:lnTo>
                  <a:lnTo>
                    <a:pt x="42844" y="2068163"/>
                  </a:lnTo>
                  <a:lnTo>
                    <a:pt x="70144" y="2073675"/>
                  </a:lnTo>
                  <a:lnTo>
                    <a:pt x="3826972" y="2073675"/>
                  </a:lnTo>
                  <a:lnTo>
                    <a:pt x="3854272" y="2068163"/>
                  </a:lnTo>
                  <a:lnTo>
                    <a:pt x="3876569" y="2053131"/>
                  </a:lnTo>
                  <a:lnTo>
                    <a:pt x="3891603" y="2030835"/>
                  </a:lnTo>
                  <a:lnTo>
                    <a:pt x="3897116" y="2003530"/>
                  </a:lnTo>
                  <a:lnTo>
                    <a:pt x="3897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076725" y="4683182"/>
              <a:ext cx="3897629" cy="2073910"/>
            </a:xfrm>
            <a:custGeom>
              <a:avLst/>
              <a:gdLst/>
              <a:ahLst/>
              <a:cxnLst/>
              <a:rect l="l" t="t" r="r" b="b"/>
              <a:pathLst>
                <a:path w="3897629" h="2073909">
                  <a:moveTo>
                    <a:pt x="3826972" y="2073675"/>
                  </a:moveTo>
                  <a:lnTo>
                    <a:pt x="70144" y="2073675"/>
                  </a:lnTo>
                  <a:lnTo>
                    <a:pt x="42844" y="2068163"/>
                  </a:lnTo>
                  <a:lnTo>
                    <a:pt x="20547" y="2053131"/>
                  </a:lnTo>
                  <a:lnTo>
                    <a:pt x="5513" y="2030835"/>
                  </a:lnTo>
                  <a:lnTo>
                    <a:pt x="0" y="2003530"/>
                  </a:lnTo>
                  <a:lnTo>
                    <a:pt x="0" y="0"/>
                  </a:lnTo>
                  <a:lnTo>
                    <a:pt x="3897116" y="0"/>
                  </a:lnTo>
                  <a:lnTo>
                    <a:pt x="3897116" y="2003530"/>
                  </a:lnTo>
                  <a:lnTo>
                    <a:pt x="3891603" y="2030835"/>
                  </a:lnTo>
                  <a:lnTo>
                    <a:pt x="3876569" y="2053131"/>
                  </a:lnTo>
                  <a:lnTo>
                    <a:pt x="3854272" y="2068163"/>
                  </a:lnTo>
                  <a:lnTo>
                    <a:pt x="3826972" y="2073675"/>
                  </a:lnTo>
                  <a:close/>
                </a:path>
              </a:pathLst>
            </a:custGeom>
            <a:ln w="10837">
              <a:solidFill>
                <a:srgbClr val="CAD0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076725" y="4220638"/>
              <a:ext cx="3897629" cy="462915"/>
            </a:xfrm>
            <a:custGeom>
              <a:avLst/>
              <a:gdLst/>
              <a:ahLst/>
              <a:cxnLst/>
              <a:rect l="l" t="t" r="r" b="b"/>
              <a:pathLst>
                <a:path w="3897629" h="462914">
                  <a:moveTo>
                    <a:pt x="3826972" y="0"/>
                  </a:moveTo>
                  <a:lnTo>
                    <a:pt x="70144" y="0"/>
                  </a:lnTo>
                  <a:lnTo>
                    <a:pt x="42844" y="5513"/>
                  </a:lnTo>
                  <a:lnTo>
                    <a:pt x="20547" y="20547"/>
                  </a:lnTo>
                  <a:lnTo>
                    <a:pt x="5513" y="42844"/>
                  </a:lnTo>
                  <a:lnTo>
                    <a:pt x="0" y="70144"/>
                  </a:lnTo>
                  <a:lnTo>
                    <a:pt x="0" y="462540"/>
                  </a:lnTo>
                  <a:lnTo>
                    <a:pt x="3897116" y="462540"/>
                  </a:lnTo>
                  <a:lnTo>
                    <a:pt x="3897116" y="70144"/>
                  </a:lnTo>
                  <a:lnTo>
                    <a:pt x="3891603" y="42844"/>
                  </a:lnTo>
                  <a:lnTo>
                    <a:pt x="3876569" y="20547"/>
                  </a:lnTo>
                  <a:lnTo>
                    <a:pt x="3854272" y="5513"/>
                  </a:lnTo>
                  <a:lnTo>
                    <a:pt x="3826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076725" y="4220638"/>
              <a:ext cx="3897629" cy="462915"/>
            </a:xfrm>
            <a:custGeom>
              <a:avLst/>
              <a:gdLst/>
              <a:ahLst/>
              <a:cxnLst/>
              <a:rect l="l" t="t" r="r" b="b"/>
              <a:pathLst>
                <a:path w="3897629" h="462914">
                  <a:moveTo>
                    <a:pt x="3826972" y="0"/>
                  </a:moveTo>
                  <a:lnTo>
                    <a:pt x="70144" y="0"/>
                  </a:lnTo>
                  <a:lnTo>
                    <a:pt x="42844" y="5513"/>
                  </a:lnTo>
                  <a:lnTo>
                    <a:pt x="20547" y="20547"/>
                  </a:lnTo>
                  <a:lnTo>
                    <a:pt x="5513" y="42844"/>
                  </a:lnTo>
                  <a:lnTo>
                    <a:pt x="0" y="70144"/>
                  </a:lnTo>
                  <a:lnTo>
                    <a:pt x="0" y="462540"/>
                  </a:lnTo>
                  <a:lnTo>
                    <a:pt x="3897116" y="462540"/>
                  </a:lnTo>
                  <a:lnTo>
                    <a:pt x="3897116" y="70144"/>
                  </a:lnTo>
                  <a:lnTo>
                    <a:pt x="3891603" y="42844"/>
                  </a:lnTo>
                  <a:lnTo>
                    <a:pt x="3876569" y="20547"/>
                  </a:lnTo>
                  <a:lnTo>
                    <a:pt x="3854272" y="5513"/>
                  </a:lnTo>
                  <a:lnTo>
                    <a:pt x="3826972" y="0"/>
                  </a:lnTo>
                  <a:close/>
                </a:path>
              </a:pathLst>
            </a:custGeom>
            <a:ln w="10837">
              <a:solidFill>
                <a:srgbClr val="CAD0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298509" y="4390065"/>
              <a:ext cx="1388110" cy="123825"/>
            </a:xfrm>
            <a:custGeom>
              <a:avLst/>
              <a:gdLst/>
              <a:ahLst/>
              <a:cxnLst/>
              <a:rect l="l" t="t" r="r" b="b"/>
              <a:pathLst>
                <a:path w="1388110" h="123825">
                  <a:moveTo>
                    <a:pt x="296913" y="61849"/>
                  </a:moveTo>
                  <a:lnTo>
                    <a:pt x="292049" y="37769"/>
                  </a:lnTo>
                  <a:lnTo>
                    <a:pt x="278803" y="18110"/>
                  </a:lnTo>
                  <a:lnTo>
                    <a:pt x="259143" y="4851"/>
                  </a:lnTo>
                  <a:lnTo>
                    <a:pt x="235064" y="0"/>
                  </a:lnTo>
                  <a:lnTo>
                    <a:pt x="61849" y="0"/>
                  </a:lnTo>
                  <a:lnTo>
                    <a:pt x="37769" y="4851"/>
                  </a:lnTo>
                  <a:lnTo>
                    <a:pt x="18110" y="18110"/>
                  </a:lnTo>
                  <a:lnTo>
                    <a:pt x="4864" y="37769"/>
                  </a:lnTo>
                  <a:lnTo>
                    <a:pt x="0" y="61849"/>
                  </a:lnTo>
                  <a:lnTo>
                    <a:pt x="4864" y="85928"/>
                  </a:lnTo>
                  <a:lnTo>
                    <a:pt x="18110" y="105587"/>
                  </a:lnTo>
                  <a:lnTo>
                    <a:pt x="37769" y="118846"/>
                  </a:lnTo>
                  <a:lnTo>
                    <a:pt x="61849" y="123710"/>
                  </a:lnTo>
                  <a:lnTo>
                    <a:pt x="235064" y="123710"/>
                  </a:lnTo>
                  <a:lnTo>
                    <a:pt x="259143" y="118846"/>
                  </a:lnTo>
                  <a:lnTo>
                    <a:pt x="278803" y="105587"/>
                  </a:lnTo>
                  <a:lnTo>
                    <a:pt x="292049" y="85928"/>
                  </a:lnTo>
                  <a:lnTo>
                    <a:pt x="296913" y="61849"/>
                  </a:lnTo>
                  <a:close/>
                </a:path>
                <a:path w="1388110" h="123825">
                  <a:moveTo>
                    <a:pt x="1387690" y="61849"/>
                  </a:moveTo>
                  <a:lnTo>
                    <a:pt x="1382826" y="37769"/>
                  </a:lnTo>
                  <a:lnTo>
                    <a:pt x="1369580" y="18110"/>
                  </a:lnTo>
                  <a:lnTo>
                    <a:pt x="1349908" y="4851"/>
                  </a:lnTo>
                  <a:lnTo>
                    <a:pt x="1325829" y="0"/>
                  </a:lnTo>
                  <a:lnTo>
                    <a:pt x="581469" y="0"/>
                  </a:lnTo>
                  <a:lnTo>
                    <a:pt x="557390" y="4851"/>
                  </a:lnTo>
                  <a:lnTo>
                    <a:pt x="537718" y="18110"/>
                  </a:lnTo>
                  <a:lnTo>
                    <a:pt x="524471" y="37769"/>
                  </a:lnTo>
                  <a:lnTo>
                    <a:pt x="519607" y="61849"/>
                  </a:lnTo>
                  <a:lnTo>
                    <a:pt x="524471" y="85928"/>
                  </a:lnTo>
                  <a:lnTo>
                    <a:pt x="537718" y="105587"/>
                  </a:lnTo>
                  <a:lnTo>
                    <a:pt x="557390" y="118846"/>
                  </a:lnTo>
                  <a:lnTo>
                    <a:pt x="581469" y="123710"/>
                  </a:lnTo>
                  <a:lnTo>
                    <a:pt x="1325829" y="123710"/>
                  </a:lnTo>
                  <a:lnTo>
                    <a:pt x="1349908" y="118846"/>
                  </a:lnTo>
                  <a:lnTo>
                    <a:pt x="1369580" y="105587"/>
                  </a:lnTo>
                  <a:lnTo>
                    <a:pt x="1382826" y="85928"/>
                  </a:lnTo>
                  <a:lnTo>
                    <a:pt x="1387690" y="61849"/>
                  </a:lnTo>
                  <a:close/>
                </a:path>
              </a:pathLst>
            </a:custGeom>
            <a:solidFill>
              <a:srgbClr val="CAD0D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3839" y="4354476"/>
              <a:ext cx="194852" cy="1948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8058" y="4722034"/>
              <a:ext cx="3674432" cy="1948558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4211790" y="7728272"/>
            <a:ext cx="232410" cy="116205"/>
          </a:xfrm>
          <a:custGeom>
            <a:avLst/>
            <a:gdLst/>
            <a:ahLst/>
            <a:cxnLst/>
            <a:rect l="l" t="t" r="r" b="b"/>
            <a:pathLst>
              <a:path w="232410" h="116204">
                <a:moveTo>
                  <a:pt x="232108" y="0"/>
                </a:moveTo>
                <a:lnTo>
                  <a:pt x="116048" y="116048"/>
                </a:lnTo>
                <a:lnTo>
                  <a:pt x="0" y="0"/>
                </a:lnTo>
              </a:path>
            </a:pathLst>
          </a:custGeom>
          <a:ln w="31412">
            <a:solidFill>
              <a:srgbClr val="006A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616322" y="7728272"/>
            <a:ext cx="232410" cy="116205"/>
          </a:xfrm>
          <a:custGeom>
            <a:avLst/>
            <a:gdLst/>
            <a:ahLst/>
            <a:cxnLst/>
            <a:rect l="l" t="t" r="r" b="b"/>
            <a:pathLst>
              <a:path w="232409" h="116204">
                <a:moveTo>
                  <a:pt x="232097" y="0"/>
                </a:moveTo>
                <a:lnTo>
                  <a:pt x="116048" y="116048"/>
                </a:lnTo>
                <a:lnTo>
                  <a:pt x="0" y="0"/>
                </a:lnTo>
              </a:path>
            </a:pathLst>
          </a:custGeom>
          <a:ln w="31412">
            <a:solidFill>
              <a:srgbClr val="006A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9426958" y="10773828"/>
            <a:ext cx="27622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03</a:t>
            </a:r>
            <a:endParaRPr sz="16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0431" y="2649382"/>
            <a:ext cx="1894205" cy="464184"/>
          </a:xfrm>
          <a:custGeom>
            <a:avLst/>
            <a:gdLst/>
            <a:ahLst/>
            <a:cxnLst/>
            <a:rect l="l" t="t" r="r" b="b"/>
            <a:pathLst>
              <a:path w="1894204" h="464185">
                <a:moveTo>
                  <a:pt x="1661530" y="0"/>
                </a:moveTo>
                <a:lnTo>
                  <a:pt x="232055" y="0"/>
                </a:lnTo>
                <a:lnTo>
                  <a:pt x="185287" y="4714"/>
                </a:lnTo>
                <a:lnTo>
                  <a:pt x="141728" y="18235"/>
                </a:lnTo>
                <a:lnTo>
                  <a:pt x="102309" y="39630"/>
                </a:lnTo>
                <a:lnTo>
                  <a:pt x="67966" y="67966"/>
                </a:lnTo>
                <a:lnTo>
                  <a:pt x="39630" y="102309"/>
                </a:lnTo>
                <a:lnTo>
                  <a:pt x="18235" y="141728"/>
                </a:lnTo>
                <a:lnTo>
                  <a:pt x="4714" y="185287"/>
                </a:lnTo>
                <a:lnTo>
                  <a:pt x="0" y="232055"/>
                </a:lnTo>
                <a:lnTo>
                  <a:pt x="4714" y="278820"/>
                </a:lnTo>
                <a:lnTo>
                  <a:pt x="18235" y="322377"/>
                </a:lnTo>
                <a:lnTo>
                  <a:pt x="39630" y="361793"/>
                </a:lnTo>
                <a:lnTo>
                  <a:pt x="67966" y="396135"/>
                </a:lnTo>
                <a:lnTo>
                  <a:pt x="102309" y="424470"/>
                </a:lnTo>
                <a:lnTo>
                  <a:pt x="141728" y="445865"/>
                </a:lnTo>
                <a:lnTo>
                  <a:pt x="185287" y="459386"/>
                </a:lnTo>
                <a:lnTo>
                  <a:pt x="232055" y="464101"/>
                </a:lnTo>
                <a:lnTo>
                  <a:pt x="1661530" y="464101"/>
                </a:lnTo>
                <a:lnTo>
                  <a:pt x="1708295" y="459386"/>
                </a:lnTo>
                <a:lnTo>
                  <a:pt x="1751853" y="445865"/>
                </a:lnTo>
                <a:lnTo>
                  <a:pt x="1791271" y="424470"/>
                </a:lnTo>
                <a:lnTo>
                  <a:pt x="1825615" y="396135"/>
                </a:lnTo>
                <a:lnTo>
                  <a:pt x="1853952" y="361793"/>
                </a:lnTo>
                <a:lnTo>
                  <a:pt x="1875349" y="322377"/>
                </a:lnTo>
                <a:lnTo>
                  <a:pt x="1888871" y="278820"/>
                </a:lnTo>
                <a:lnTo>
                  <a:pt x="1893586" y="232055"/>
                </a:lnTo>
                <a:lnTo>
                  <a:pt x="1888871" y="185287"/>
                </a:lnTo>
                <a:lnTo>
                  <a:pt x="1875349" y="141728"/>
                </a:lnTo>
                <a:lnTo>
                  <a:pt x="1853952" y="102309"/>
                </a:lnTo>
                <a:lnTo>
                  <a:pt x="1825615" y="67966"/>
                </a:lnTo>
                <a:lnTo>
                  <a:pt x="1791271" y="39630"/>
                </a:lnTo>
                <a:lnTo>
                  <a:pt x="1751853" y="18235"/>
                </a:lnTo>
                <a:lnTo>
                  <a:pt x="1708295" y="4714"/>
                </a:lnTo>
                <a:lnTo>
                  <a:pt x="1661530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10431" y="5175391"/>
            <a:ext cx="1894205" cy="464184"/>
          </a:xfrm>
          <a:custGeom>
            <a:avLst/>
            <a:gdLst/>
            <a:ahLst/>
            <a:cxnLst/>
            <a:rect l="l" t="t" r="r" b="b"/>
            <a:pathLst>
              <a:path w="1894204" h="464185">
                <a:moveTo>
                  <a:pt x="1661530" y="0"/>
                </a:moveTo>
                <a:lnTo>
                  <a:pt x="232055" y="0"/>
                </a:lnTo>
                <a:lnTo>
                  <a:pt x="185287" y="4714"/>
                </a:lnTo>
                <a:lnTo>
                  <a:pt x="141728" y="18235"/>
                </a:lnTo>
                <a:lnTo>
                  <a:pt x="102309" y="39630"/>
                </a:lnTo>
                <a:lnTo>
                  <a:pt x="67966" y="67965"/>
                </a:lnTo>
                <a:lnTo>
                  <a:pt x="39630" y="102307"/>
                </a:lnTo>
                <a:lnTo>
                  <a:pt x="18235" y="141723"/>
                </a:lnTo>
                <a:lnTo>
                  <a:pt x="4714" y="185280"/>
                </a:lnTo>
                <a:lnTo>
                  <a:pt x="0" y="232045"/>
                </a:lnTo>
                <a:lnTo>
                  <a:pt x="4714" y="278809"/>
                </a:lnTo>
                <a:lnTo>
                  <a:pt x="18235" y="322366"/>
                </a:lnTo>
                <a:lnTo>
                  <a:pt x="39630" y="361783"/>
                </a:lnTo>
                <a:lnTo>
                  <a:pt x="67966" y="396125"/>
                </a:lnTo>
                <a:lnTo>
                  <a:pt x="102309" y="424460"/>
                </a:lnTo>
                <a:lnTo>
                  <a:pt x="141728" y="445855"/>
                </a:lnTo>
                <a:lnTo>
                  <a:pt x="185287" y="459376"/>
                </a:lnTo>
                <a:lnTo>
                  <a:pt x="232055" y="464090"/>
                </a:lnTo>
                <a:lnTo>
                  <a:pt x="1661530" y="464090"/>
                </a:lnTo>
                <a:lnTo>
                  <a:pt x="1708295" y="459376"/>
                </a:lnTo>
                <a:lnTo>
                  <a:pt x="1751853" y="445855"/>
                </a:lnTo>
                <a:lnTo>
                  <a:pt x="1791271" y="424460"/>
                </a:lnTo>
                <a:lnTo>
                  <a:pt x="1825615" y="396125"/>
                </a:lnTo>
                <a:lnTo>
                  <a:pt x="1853952" y="361783"/>
                </a:lnTo>
                <a:lnTo>
                  <a:pt x="1875349" y="322366"/>
                </a:lnTo>
                <a:lnTo>
                  <a:pt x="1888871" y="278809"/>
                </a:lnTo>
                <a:lnTo>
                  <a:pt x="1893586" y="232045"/>
                </a:lnTo>
                <a:lnTo>
                  <a:pt x="1888871" y="185280"/>
                </a:lnTo>
                <a:lnTo>
                  <a:pt x="1875349" y="141723"/>
                </a:lnTo>
                <a:lnTo>
                  <a:pt x="1853952" y="102307"/>
                </a:lnTo>
                <a:lnTo>
                  <a:pt x="1825615" y="67965"/>
                </a:lnTo>
                <a:lnTo>
                  <a:pt x="1791271" y="39630"/>
                </a:lnTo>
                <a:lnTo>
                  <a:pt x="1751853" y="18235"/>
                </a:lnTo>
                <a:lnTo>
                  <a:pt x="1708295" y="4714"/>
                </a:lnTo>
                <a:lnTo>
                  <a:pt x="1661530" y="0"/>
                </a:lnTo>
                <a:close/>
              </a:path>
            </a:pathLst>
          </a:custGeom>
          <a:solidFill>
            <a:srgbClr val="2842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100" spc="50" dirty="0">
                <a:solidFill>
                  <a:srgbClr val="0947D1"/>
                </a:solidFill>
              </a:rPr>
              <a:t>3</a:t>
            </a:r>
            <a:endParaRPr sz="5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75" dirty="0"/>
              <a:t>57</a:t>
            </a:r>
            <a:endParaRPr spc="175" dirty="0"/>
          </a:p>
        </p:txBody>
      </p:sp>
      <p:sp>
        <p:nvSpPr>
          <p:cNvPr id="5" name="object 5"/>
          <p:cNvSpPr txBox="1"/>
          <p:nvPr/>
        </p:nvSpPr>
        <p:spPr>
          <a:xfrm>
            <a:off x="2641240" y="1372733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8643" y="135834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组织角度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4037" y="2462891"/>
            <a:ext cx="10741025" cy="1612265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26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人力资源</a:t>
            </a:r>
            <a:r>
              <a:rPr sz="2600" spc="-6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ts val="3960"/>
              </a:lnSpc>
              <a:spcBef>
                <a:spcPts val="70"/>
              </a:spcBef>
            </a:pP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员工负载表（统计-组织）：未来一段时间内，员工负载工作量和可以用工时的对比情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任务指派汇总表（统计-组织）：指定时间内，员工被指派的任务情况及汇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64037" y="4975904"/>
            <a:ext cx="9076055" cy="1109980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26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日志记录</a:t>
            </a:r>
            <a:r>
              <a:rPr sz="2600" spc="-6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1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日志汇总表（统计-组织）：按部门、按时间段汇总每天每人日志工时情</a:t>
            </a:r>
            <a:r>
              <a:rPr sz="2150" spc="-50" dirty="0">
                <a:solidFill>
                  <a:srgbClr val="3333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1400" y="1179795"/>
            <a:ext cx="392430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50" dirty="0"/>
              <a:t>4</a:t>
            </a:r>
            <a:endParaRPr spc="50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/>
              <a:t>禅道专业版</a:t>
            </a:r>
            <a:r>
              <a:rPr spc="190" dirty="0"/>
              <a:t> / 企</a:t>
            </a:r>
            <a:r>
              <a:rPr dirty="0"/>
              <a:t>业版中增加了自定义报表的功能</a:t>
            </a:r>
            <a:r>
              <a:rPr spc="-50" dirty="0"/>
              <a:t>。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/>
              <a:t>通过自定义报表功能，用户可以自己写</a:t>
            </a:r>
            <a:r>
              <a:rPr spc="409" dirty="0"/>
              <a:t>SQL</a:t>
            </a:r>
            <a:r>
              <a:rPr dirty="0"/>
              <a:t>查询语句</a:t>
            </a:r>
            <a:r>
              <a:rPr spc="-50" dirty="0"/>
              <a:t>。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/>
              <a:t>根据查询结果来设计报表条件，进而生成自己需要的报表</a:t>
            </a:r>
            <a:r>
              <a:rPr spc="-50" dirty="0"/>
              <a:t>。</a:t>
            </a:r>
            <a:endParaRPr spc="-50" dirty="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/>
          </a:p>
          <a:p>
            <a:pPr marL="12700">
              <a:lnSpc>
                <a:spcPct val="100000"/>
              </a:lnSpc>
            </a:pPr>
            <a:r>
              <a:rPr sz="2150" dirty="0">
                <a:solidFill>
                  <a:srgbClr val="666666"/>
                </a:solidFill>
              </a:rPr>
              <a:t>「统计-自定义」功能中，用户可以编辑或新建自定义报表，按照所需制作自己的报表</a:t>
            </a:r>
            <a:r>
              <a:rPr sz="2150" spc="-50" dirty="0">
                <a:solidFill>
                  <a:srgbClr val="666666"/>
                </a:solidFill>
              </a:rPr>
              <a:t>：</a:t>
            </a:r>
            <a:endParaRPr sz="2150"/>
          </a:p>
          <a:p>
            <a:pPr marL="269240" indent="-257175">
              <a:lnSpc>
                <a:spcPct val="100000"/>
              </a:lnSpc>
              <a:spcBef>
                <a:spcPts val="1375"/>
              </a:spcBef>
              <a:buChar char="&gt;"/>
              <a:tabLst>
                <a:tab pos="269875" algn="l"/>
              </a:tabLst>
            </a:pPr>
            <a:r>
              <a:rPr sz="2150" dirty="0">
                <a:solidFill>
                  <a:srgbClr val="666666"/>
                </a:solidFill>
              </a:rPr>
              <a:t>部分系统已有报表，可以使用「自定义-设计」功能进行编辑修改</a:t>
            </a:r>
            <a:r>
              <a:rPr sz="2150" spc="-50" dirty="0">
                <a:solidFill>
                  <a:srgbClr val="666666"/>
                </a:solidFill>
              </a:rPr>
              <a:t>。</a:t>
            </a:r>
            <a:endParaRPr sz="2150"/>
          </a:p>
          <a:p>
            <a:pPr marL="269240" indent="-257175">
              <a:lnSpc>
                <a:spcPct val="100000"/>
              </a:lnSpc>
              <a:spcBef>
                <a:spcPts val="1380"/>
              </a:spcBef>
              <a:buChar char="&gt;"/>
              <a:tabLst>
                <a:tab pos="269875" algn="l"/>
              </a:tabLst>
            </a:pPr>
            <a:r>
              <a:rPr sz="2150" dirty="0">
                <a:solidFill>
                  <a:srgbClr val="666666"/>
                </a:solidFill>
              </a:rPr>
              <a:t>也可以自己写SQL查询语句，根据查询结果来设计报表条件，进而生成自己需要的报表</a:t>
            </a:r>
            <a:r>
              <a:rPr sz="2150" spc="-50" dirty="0">
                <a:solidFill>
                  <a:srgbClr val="666666"/>
                </a:solidFill>
              </a:rPr>
              <a:t>。</a:t>
            </a:r>
            <a:endParaRPr sz="215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215" dirty="0"/>
              <a:t>58</a:t>
            </a:r>
            <a:endParaRPr spc="215" dirty="0"/>
          </a:p>
        </p:txBody>
      </p:sp>
      <p:sp>
        <p:nvSpPr>
          <p:cNvPr id="3" name="object 3"/>
          <p:cNvSpPr txBox="1"/>
          <p:nvPr/>
        </p:nvSpPr>
        <p:spPr>
          <a:xfrm>
            <a:off x="2641245" y="1372754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95" dirty="0">
                <a:latin typeface="PMingLiU"/>
                <a:cs typeface="PMingLiU"/>
              </a:rPr>
              <a:t>/</a:t>
            </a:r>
            <a:endParaRPr sz="30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648" y="1358366"/>
            <a:ext cx="222313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PMingLiU"/>
                <a:cs typeface="PMingLiU"/>
              </a:rPr>
              <a:t>自定义报表</a:t>
            </a:r>
            <a:endParaRPr sz="3450">
              <a:latin typeface="PMingLiU"/>
              <a:cs typeface="PMingLiU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68526" y="6313944"/>
            <a:ext cx="11779885" cy="3549650"/>
            <a:chOff x="1968526" y="6313944"/>
            <a:chExt cx="11779885" cy="354965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68526" y="6313944"/>
              <a:ext cx="11779746" cy="35496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6732" y="6426663"/>
              <a:ext cx="11503953" cy="3260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9863" y="940344"/>
            <a:ext cx="633476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0" spc="60" dirty="0">
                <a:solidFill>
                  <a:srgbClr val="000000"/>
                </a:solidFill>
                <a:latin typeface="PMingLiU"/>
                <a:cs typeface="PMingLiU"/>
              </a:rPr>
              <a:t>附录 &gt; 禅道与</a:t>
            </a:r>
            <a:r>
              <a:rPr sz="3450" b="0" spc="280" dirty="0">
                <a:solidFill>
                  <a:srgbClr val="000000"/>
                </a:solidFill>
                <a:latin typeface="PMingLiU"/>
                <a:cs typeface="PMingLiU"/>
              </a:rPr>
              <a:t>Scrum</a:t>
            </a:r>
            <a:r>
              <a:rPr sz="3450" b="0" spc="165" dirty="0">
                <a:solidFill>
                  <a:srgbClr val="000000"/>
                </a:solidFill>
                <a:latin typeface="PMingLiU"/>
                <a:cs typeface="PMingLiU"/>
              </a:rPr>
              <a:t>的对应关</a:t>
            </a:r>
            <a:r>
              <a:rPr sz="3450" b="0" spc="114" dirty="0">
                <a:solidFill>
                  <a:srgbClr val="000000"/>
                </a:solidFill>
                <a:latin typeface="PMingLiU"/>
                <a:cs typeface="PMingLiU"/>
              </a:rPr>
              <a:t>系</a:t>
            </a:r>
            <a:endParaRPr sz="3450">
              <a:latin typeface="PMingLiU"/>
              <a:cs typeface="PMingLiU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215" dirty="0"/>
              <a:t>59</a:t>
            </a:r>
            <a:endParaRPr spc="215" dirty="0"/>
          </a:p>
        </p:txBody>
      </p:sp>
      <p:sp>
        <p:nvSpPr>
          <p:cNvPr id="3" name="object 3"/>
          <p:cNvSpPr txBox="1"/>
          <p:nvPr/>
        </p:nvSpPr>
        <p:spPr>
          <a:xfrm>
            <a:off x="1947856" y="7626146"/>
            <a:ext cx="7004684" cy="1030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spc="275" dirty="0">
                <a:solidFill>
                  <a:srgbClr val="666666"/>
                </a:solidFill>
                <a:latin typeface="PMingLiU"/>
                <a:cs typeface="PMingLiU"/>
              </a:rPr>
              <a:t>除了</a:t>
            </a:r>
            <a:r>
              <a:rPr sz="2150" spc="204" dirty="0">
                <a:solidFill>
                  <a:srgbClr val="666666"/>
                </a:solidFill>
                <a:latin typeface="PMingLiU"/>
                <a:cs typeface="PMingLiU"/>
              </a:rPr>
              <a:t>Scrum</a:t>
            </a: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基本的概念外，禅道还补充完善了下面概念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，</a:t>
            </a: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以达到对软件生命周期的完整覆盖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150">
              <a:latin typeface="PMingLiU"/>
              <a:cs typeface="PMingLiU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09029" y="3350683"/>
            <a:ext cx="4125595" cy="3623310"/>
            <a:chOff x="1609029" y="3350683"/>
            <a:chExt cx="4125595" cy="362331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09029" y="3350683"/>
              <a:ext cx="4125525" cy="36229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06251" y="3540860"/>
              <a:ext cx="3675379" cy="3175635"/>
            </a:xfrm>
            <a:custGeom>
              <a:avLst/>
              <a:gdLst/>
              <a:ahLst/>
              <a:cxnLst/>
              <a:rect l="l" t="t" r="r" b="b"/>
              <a:pathLst>
                <a:path w="3675379" h="3175634">
                  <a:moveTo>
                    <a:pt x="3622779" y="0"/>
                  </a:moveTo>
                  <a:lnTo>
                    <a:pt x="0" y="0"/>
                  </a:lnTo>
                  <a:lnTo>
                    <a:pt x="0" y="3123601"/>
                  </a:lnTo>
                  <a:lnTo>
                    <a:pt x="4082" y="3143835"/>
                  </a:lnTo>
                  <a:lnTo>
                    <a:pt x="15218" y="3160356"/>
                  </a:lnTo>
                  <a:lnTo>
                    <a:pt x="31739" y="3171494"/>
                  </a:lnTo>
                  <a:lnTo>
                    <a:pt x="51977" y="3175578"/>
                  </a:lnTo>
                  <a:lnTo>
                    <a:pt x="3622779" y="3175578"/>
                  </a:lnTo>
                  <a:lnTo>
                    <a:pt x="3643013" y="3171494"/>
                  </a:lnTo>
                  <a:lnTo>
                    <a:pt x="3659535" y="3160356"/>
                  </a:lnTo>
                  <a:lnTo>
                    <a:pt x="3670673" y="3143835"/>
                  </a:lnTo>
                  <a:lnTo>
                    <a:pt x="3674757" y="3123601"/>
                  </a:lnTo>
                  <a:lnTo>
                    <a:pt x="3674757" y="51977"/>
                  </a:lnTo>
                  <a:lnTo>
                    <a:pt x="3670673" y="31743"/>
                  </a:lnTo>
                  <a:lnTo>
                    <a:pt x="3659535" y="15222"/>
                  </a:lnTo>
                  <a:lnTo>
                    <a:pt x="3643013" y="4083"/>
                  </a:lnTo>
                  <a:lnTo>
                    <a:pt x="3622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793543" y="2897101"/>
            <a:ext cx="191071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50" spc="-10" dirty="0">
                <a:solidFill>
                  <a:srgbClr val="2842A1"/>
                </a:solidFill>
                <a:latin typeface="PMingLiU"/>
                <a:cs typeface="PMingLiU"/>
              </a:rPr>
              <a:t>角色的对应</a:t>
            </a:r>
            <a:endParaRPr sz="295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9465" y="3940414"/>
            <a:ext cx="100076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265" dirty="0">
                <a:solidFill>
                  <a:srgbClr val="2842A1"/>
                </a:solidFill>
                <a:latin typeface="PMingLiU"/>
                <a:cs typeface="PMingLiU"/>
              </a:rPr>
              <a:t>SCRUM</a:t>
            </a:r>
            <a:endParaRPr sz="19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2608" y="4486897"/>
            <a:ext cx="862965" cy="125158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4455" marR="5080" indent="-72390">
              <a:lnSpc>
                <a:spcPts val="1890"/>
              </a:lnSpc>
              <a:spcBef>
                <a:spcPts val="550"/>
              </a:spcBef>
            </a:pPr>
            <a:r>
              <a:rPr sz="1950" spc="125" dirty="0">
                <a:latin typeface="PMingLiU"/>
                <a:cs typeface="PMingLiU"/>
              </a:rPr>
              <a:t>product </a:t>
            </a:r>
            <a:r>
              <a:rPr sz="1950" spc="155" dirty="0">
                <a:latin typeface="PMingLiU"/>
                <a:cs typeface="PMingLiU"/>
              </a:rPr>
              <a:t>owner</a:t>
            </a:r>
            <a:endParaRPr sz="1950">
              <a:latin typeface="PMingLiU"/>
              <a:cs typeface="PMingLiU"/>
            </a:endParaRPr>
          </a:p>
          <a:p>
            <a:pPr marL="42545" marR="34925" indent="40005">
              <a:lnSpc>
                <a:spcPts val="1890"/>
              </a:lnSpc>
              <a:spcBef>
                <a:spcPts val="1625"/>
              </a:spcBef>
            </a:pPr>
            <a:r>
              <a:rPr sz="1950" spc="185" dirty="0">
                <a:latin typeface="PMingLiU"/>
                <a:cs typeface="PMingLiU"/>
              </a:rPr>
              <a:t>scrum master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9001" y="5987725"/>
            <a:ext cx="591185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190" dirty="0">
                <a:latin typeface="PMingLiU"/>
                <a:cs typeface="PMingLiU"/>
              </a:rPr>
              <a:t>team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39572" y="3885400"/>
            <a:ext cx="1925955" cy="1731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73150">
              <a:lnSpc>
                <a:spcPct val="100000"/>
              </a:lnSpc>
              <a:spcBef>
                <a:spcPts val="135"/>
              </a:spcBef>
            </a:pPr>
            <a:r>
              <a:rPr sz="2450" dirty="0">
                <a:solidFill>
                  <a:srgbClr val="2842A1"/>
                </a:solidFill>
                <a:latin typeface="PMingLiU"/>
                <a:cs typeface="PMingLiU"/>
              </a:rPr>
              <a:t>禅</a:t>
            </a:r>
            <a:r>
              <a:rPr sz="2450" spc="-50" dirty="0">
                <a:solidFill>
                  <a:srgbClr val="2842A1"/>
                </a:solidFill>
                <a:latin typeface="PMingLiU"/>
                <a:cs typeface="PMingLiU"/>
              </a:rPr>
              <a:t>道</a:t>
            </a:r>
            <a:endParaRPr sz="245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PMingLiU"/>
              <a:cs typeface="PMingLiU"/>
            </a:endParaRPr>
          </a:p>
          <a:p>
            <a:pPr marL="38100">
              <a:lnSpc>
                <a:spcPct val="100000"/>
              </a:lnSpc>
              <a:tabLst>
                <a:tab pos="732790" algn="l"/>
                <a:tab pos="889635" algn="l"/>
              </a:tabLst>
            </a:pPr>
            <a:r>
              <a:rPr sz="2925" u="heavy" baseline="2700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925" baseline="27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950" spc="-15" dirty="0">
                <a:latin typeface="PMingLiU"/>
                <a:cs typeface="PMingLiU"/>
              </a:rPr>
              <a:t>产品经理</a:t>
            </a:r>
            <a:endParaRPr sz="195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150">
              <a:latin typeface="PMingLiU"/>
              <a:cs typeface="PMingLiU"/>
            </a:endParaRPr>
          </a:p>
          <a:p>
            <a:pPr marL="38100">
              <a:lnSpc>
                <a:spcPct val="100000"/>
              </a:lnSpc>
              <a:tabLst>
                <a:tab pos="732790" algn="l"/>
                <a:tab pos="889635" algn="l"/>
              </a:tabLst>
            </a:pPr>
            <a:r>
              <a:rPr sz="2925" u="heavy" baseline="2700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925" baseline="27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950" spc="-15" dirty="0">
                <a:latin typeface="PMingLiU"/>
                <a:cs typeface="PMingLiU"/>
              </a:rPr>
              <a:t>项目经理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6204" y="5985481"/>
            <a:ext cx="524510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25" dirty="0">
                <a:latin typeface="PMingLiU"/>
                <a:cs typeface="PMingLiU"/>
              </a:rPr>
              <a:t>团队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77672" y="6176206"/>
            <a:ext cx="695325" cy="0"/>
          </a:xfrm>
          <a:custGeom>
            <a:avLst/>
            <a:gdLst/>
            <a:ahLst/>
            <a:cxnLst/>
            <a:rect l="l" t="t" r="r" b="b"/>
            <a:pathLst>
              <a:path w="695325">
                <a:moveTo>
                  <a:pt x="0" y="0"/>
                </a:moveTo>
                <a:lnTo>
                  <a:pt x="695109" y="0"/>
                </a:lnTo>
              </a:path>
            </a:pathLst>
          </a:custGeom>
          <a:ln w="28773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06232" y="2445632"/>
            <a:ext cx="273050" cy="394970"/>
          </a:xfrm>
          <a:custGeom>
            <a:avLst/>
            <a:gdLst/>
            <a:ahLst/>
            <a:cxnLst/>
            <a:rect l="l" t="t" r="r" b="b"/>
            <a:pathLst>
              <a:path w="273050" h="394969">
                <a:moveTo>
                  <a:pt x="268338" y="394474"/>
                </a:moveTo>
                <a:lnTo>
                  <a:pt x="250469" y="353275"/>
                </a:lnTo>
                <a:lnTo>
                  <a:pt x="220726" y="320522"/>
                </a:lnTo>
                <a:lnTo>
                  <a:pt x="181775" y="298881"/>
                </a:lnTo>
                <a:lnTo>
                  <a:pt x="136258" y="291084"/>
                </a:lnTo>
                <a:lnTo>
                  <a:pt x="90728" y="298881"/>
                </a:lnTo>
                <a:lnTo>
                  <a:pt x="51765" y="320522"/>
                </a:lnTo>
                <a:lnTo>
                  <a:pt x="22034" y="353275"/>
                </a:lnTo>
                <a:lnTo>
                  <a:pt x="4165" y="394474"/>
                </a:lnTo>
                <a:lnTo>
                  <a:pt x="268338" y="394474"/>
                </a:lnTo>
                <a:close/>
              </a:path>
              <a:path w="273050" h="394969">
                <a:moveTo>
                  <a:pt x="272503" y="136245"/>
                </a:moveTo>
                <a:lnTo>
                  <a:pt x="265557" y="93179"/>
                </a:lnTo>
                <a:lnTo>
                  <a:pt x="246214" y="55778"/>
                </a:lnTo>
                <a:lnTo>
                  <a:pt x="216712" y="26289"/>
                </a:lnTo>
                <a:lnTo>
                  <a:pt x="179311" y="6946"/>
                </a:lnTo>
                <a:lnTo>
                  <a:pt x="136245" y="0"/>
                </a:lnTo>
                <a:lnTo>
                  <a:pt x="93192" y="6946"/>
                </a:lnTo>
                <a:lnTo>
                  <a:pt x="55791" y="26289"/>
                </a:lnTo>
                <a:lnTo>
                  <a:pt x="26289" y="55778"/>
                </a:lnTo>
                <a:lnTo>
                  <a:pt x="6946" y="93179"/>
                </a:lnTo>
                <a:lnTo>
                  <a:pt x="0" y="136245"/>
                </a:lnTo>
                <a:lnTo>
                  <a:pt x="6946" y="179311"/>
                </a:lnTo>
                <a:lnTo>
                  <a:pt x="26289" y="216712"/>
                </a:lnTo>
                <a:lnTo>
                  <a:pt x="55791" y="246202"/>
                </a:lnTo>
                <a:lnTo>
                  <a:pt x="93192" y="265544"/>
                </a:lnTo>
                <a:lnTo>
                  <a:pt x="136245" y="272491"/>
                </a:lnTo>
                <a:lnTo>
                  <a:pt x="179311" y="265544"/>
                </a:lnTo>
                <a:lnTo>
                  <a:pt x="216712" y="246202"/>
                </a:lnTo>
                <a:lnTo>
                  <a:pt x="246214" y="216712"/>
                </a:lnTo>
                <a:lnTo>
                  <a:pt x="265557" y="179311"/>
                </a:lnTo>
                <a:lnTo>
                  <a:pt x="272503" y="136245"/>
                </a:lnTo>
                <a:close/>
              </a:path>
            </a:pathLst>
          </a:custGeom>
          <a:solidFill>
            <a:srgbClr val="B6C3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23300" y="2445632"/>
            <a:ext cx="273050" cy="394970"/>
          </a:xfrm>
          <a:custGeom>
            <a:avLst/>
            <a:gdLst/>
            <a:ahLst/>
            <a:cxnLst/>
            <a:rect l="l" t="t" r="r" b="b"/>
            <a:pathLst>
              <a:path w="273050" h="394969">
                <a:moveTo>
                  <a:pt x="268338" y="394474"/>
                </a:moveTo>
                <a:lnTo>
                  <a:pt x="250469" y="353275"/>
                </a:lnTo>
                <a:lnTo>
                  <a:pt x="220738" y="320522"/>
                </a:lnTo>
                <a:lnTo>
                  <a:pt x="181775" y="298881"/>
                </a:lnTo>
                <a:lnTo>
                  <a:pt x="136245" y="291084"/>
                </a:lnTo>
                <a:lnTo>
                  <a:pt x="90728" y="298881"/>
                </a:lnTo>
                <a:lnTo>
                  <a:pt x="51765" y="320522"/>
                </a:lnTo>
                <a:lnTo>
                  <a:pt x="22034" y="353275"/>
                </a:lnTo>
                <a:lnTo>
                  <a:pt x="4165" y="394474"/>
                </a:lnTo>
                <a:lnTo>
                  <a:pt x="85585" y="394474"/>
                </a:lnTo>
                <a:lnTo>
                  <a:pt x="95072" y="383159"/>
                </a:lnTo>
                <a:lnTo>
                  <a:pt x="107010" y="374459"/>
                </a:lnTo>
                <a:lnTo>
                  <a:pt x="120904" y="368858"/>
                </a:lnTo>
                <a:lnTo>
                  <a:pt x="136245" y="366877"/>
                </a:lnTo>
                <a:lnTo>
                  <a:pt x="151599" y="368858"/>
                </a:lnTo>
                <a:lnTo>
                  <a:pt x="165493" y="374459"/>
                </a:lnTo>
                <a:lnTo>
                  <a:pt x="177431" y="383159"/>
                </a:lnTo>
                <a:lnTo>
                  <a:pt x="186918" y="394474"/>
                </a:lnTo>
                <a:lnTo>
                  <a:pt x="268338" y="394474"/>
                </a:lnTo>
                <a:close/>
              </a:path>
              <a:path w="273050" h="394969">
                <a:moveTo>
                  <a:pt x="272503" y="136245"/>
                </a:moveTo>
                <a:lnTo>
                  <a:pt x="265557" y="93179"/>
                </a:lnTo>
                <a:lnTo>
                  <a:pt x="256565" y="75793"/>
                </a:lnTo>
                <a:lnTo>
                  <a:pt x="246214" y="55778"/>
                </a:lnTo>
                <a:lnTo>
                  <a:pt x="216712" y="26289"/>
                </a:lnTo>
                <a:lnTo>
                  <a:pt x="196697" y="15938"/>
                </a:lnTo>
                <a:lnTo>
                  <a:pt x="196697" y="136245"/>
                </a:lnTo>
                <a:lnTo>
                  <a:pt x="191935" y="159753"/>
                </a:lnTo>
                <a:lnTo>
                  <a:pt x="178968" y="178968"/>
                </a:lnTo>
                <a:lnTo>
                  <a:pt x="159753" y="191935"/>
                </a:lnTo>
                <a:lnTo>
                  <a:pt x="136245" y="196684"/>
                </a:lnTo>
                <a:lnTo>
                  <a:pt x="112737" y="191935"/>
                </a:lnTo>
                <a:lnTo>
                  <a:pt x="93535" y="178968"/>
                </a:lnTo>
                <a:lnTo>
                  <a:pt x="80568" y="159753"/>
                </a:lnTo>
                <a:lnTo>
                  <a:pt x="75806" y="136245"/>
                </a:lnTo>
                <a:lnTo>
                  <a:pt x="80568" y="112737"/>
                </a:lnTo>
                <a:lnTo>
                  <a:pt x="93535" y="93522"/>
                </a:lnTo>
                <a:lnTo>
                  <a:pt x="112737" y="80556"/>
                </a:lnTo>
                <a:lnTo>
                  <a:pt x="136245" y="75793"/>
                </a:lnTo>
                <a:lnTo>
                  <a:pt x="159753" y="80556"/>
                </a:lnTo>
                <a:lnTo>
                  <a:pt x="178968" y="93522"/>
                </a:lnTo>
                <a:lnTo>
                  <a:pt x="191935" y="112737"/>
                </a:lnTo>
                <a:lnTo>
                  <a:pt x="196697" y="136245"/>
                </a:lnTo>
                <a:lnTo>
                  <a:pt x="196697" y="15938"/>
                </a:lnTo>
                <a:lnTo>
                  <a:pt x="179311" y="6946"/>
                </a:lnTo>
                <a:lnTo>
                  <a:pt x="136245" y="0"/>
                </a:lnTo>
                <a:lnTo>
                  <a:pt x="93179" y="6946"/>
                </a:lnTo>
                <a:lnTo>
                  <a:pt x="55778" y="26289"/>
                </a:lnTo>
                <a:lnTo>
                  <a:pt x="26289" y="55778"/>
                </a:lnTo>
                <a:lnTo>
                  <a:pt x="6946" y="93179"/>
                </a:lnTo>
                <a:lnTo>
                  <a:pt x="0" y="136245"/>
                </a:lnTo>
                <a:lnTo>
                  <a:pt x="6946" y="179311"/>
                </a:lnTo>
                <a:lnTo>
                  <a:pt x="26289" y="216712"/>
                </a:lnTo>
                <a:lnTo>
                  <a:pt x="55778" y="246202"/>
                </a:lnTo>
                <a:lnTo>
                  <a:pt x="93179" y="265544"/>
                </a:lnTo>
                <a:lnTo>
                  <a:pt x="136245" y="272478"/>
                </a:lnTo>
                <a:lnTo>
                  <a:pt x="179311" y="265544"/>
                </a:lnTo>
                <a:lnTo>
                  <a:pt x="216712" y="246202"/>
                </a:lnTo>
                <a:lnTo>
                  <a:pt x="246214" y="216712"/>
                </a:lnTo>
                <a:lnTo>
                  <a:pt x="256565" y="196684"/>
                </a:lnTo>
                <a:lnTo>
                  <a:pt x="265557" y="179311"/>
                </a:lnTo>
                <a:lnTo>
                  <a:pt x="272503" y="136245"/>
                </a:lnTo>
                <a:close/>
              </a:path>
            </a:pathLst>
          </a:custGeom>
          <a:solidFill>
            <a:srgbClr val="B6C3C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6017272" y="3350683"/>
            <a:ext cx="7979409" cy="3623310"/>
            <a:chOff x="6017272" y="3350683"/>
            <a:chExt cx="7979409" cy="362331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7272" y="3350683"/>
              <a:ext cx="7978811" cy="362292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07802" y="3540860"/>
              <a:ext cx="7532370" cy="3175635"/>
            </a:xfrm>
            <a:custGeom>
              <a:avLst/>
              <a:gdLst/>
              <a:ahLst/>
              <a:cxnLst/>
              <a:rect l="l" t="t" r="r" b="b"/>
              <a:pathLst>
                <a:path w="7532369" h="3175634">
                  <a:moveTo>
                    <a:pt x="7480159" y="0"/>
                  </a:moveTo>
                  <a:lnTo>
                    <a:pt x="0" y="0"/>
                  </a:lnTo>
                  <a:lnTo>
                    <a:pt x="0" y="3123601"/>
                  </a:lnTo>
                  <a:lnTo>
                    <a:pt x="4085" y="3143835"/>
                  </a:lnTo>
                  <a:lnTo>
                    <a:pt x="15225" y="3160356"/>
                  </a:lnTo>
                  <a:lnTo>
                    <a:pt x="31747" y="3171494"/>
                  </a:lnTo>
                  <a:lnTo>
                    <a:pt x="51977" y="3175578"/>
                  </a:lnTo>
                  <a:lnTo>
                    <a:pt x="7480159" y="3175578"/>
                  </a:lnTo>
                  <a:lnTo>
                    <a:pt x="7500395" y="3171494"/>
                  </a:lnTo>
                  <a:lnTo>
                    <a:pt x="7516920" y="3160356"/>
                  </a:lnTo>
                  <a:lnTo>
                    <a:pt x="7528062" y="3143835"/>
                  </a:lnTo>
                  <a:lnTo>
                    <a:pt x="7532147" y="3123601"/>
                  </a:lnTo>
                  <a:lnTo>
                    <a:pt x="7532147" y="51977"/>
                  </a:lnTo>
                  <a:lnTo>
                    <a:pt x="7528062" y="31743"/>
                  </a:lnTo>
                  <a:lnTo>
                    <a:pt x="7516920" y="15222"/>
                  </a:lnTo>
                  <a:lnTo>
                    <a:pt x="7500395" y="4083"/>
                  </a:lnTo>
                  <a:lnTo>
                    <a:pt x="7480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195103" y="2897101"/>
            <a:ext cx="191071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50" spc="-10" dirty="0">
                <a:solidFill>
                  <a:srgbClr val="2842A1"/>
                </a:solidFill>
                <a:latin typeface="PMingLiU"/>
                <a:cs typeface="PMingLiU"/>
              </a:rPr>
              <a:t>概念的对应</a:t>
            </a:r>
            <a:endParaRPr sz="2950">
              <a:latin typeface="PMingLiU"/>
              <a:cs typeface="PMingLiU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4221" y="3940404"/>
            <a:ext cx="100076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265" dirty="0">
                <a:solidFill>
                  <a:srgbClr val="2842A1"/>
                </a:solidFill>
                <a:latin typeface="PMingLiU"/>
                <a:cs typeface="PMingLiU"/>
              </a:rPr>
              <a:t>SCRUM</a:t>
            </a:r>
            <a:endParaRPr sz="1900"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04843" y="3885400"/>
            <a:ext cx="65722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dirty="0">
                <a:solidFill>
                  <a:srgbClr val="2842A1"/>
                </a:solidFill>
                <a:latin typeface="PMingLiU"/>
                <a:cs typeface="PMingLiU"/>
              </a:rPr>
              <a:t>禅</a:t>
            </a:r>
            <a:r>
              <a:rPr sz="2450" spc="-50" dirty="0">
                <a:solidFill>
                  <a:srgbClr val="2842A1"/>
                </a:solidFill>
                <a:latin typeface="PMingLiU"/>
                <a:cs typeface="PMingLiU"/>
              </a:rPr>
              <a:t>道</a:t>
            </a:r>
            <a:endParaRPr sz="2450">
              <a:latin typeface="PMingLiU"/>
              <a:cs typeface="PMingLiU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07368" y="4606790"/>
            <a:ext cx="862965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125" dirty="0">
                <a:latin typeface="PMingLiU"/>
                <a:cs typeface="PMingLiU"/>
              </a:rPr>
              <a:t>product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53735" y="5173559"/>
            <a:ext cx="1637030" cy="5645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7465">
              <a:lnSpc>
                <a:spcPts val="2115"/>
              </a:lnSpc>
              <a:spcBef>
                <a:spcPts val="110"/>
              </a:spcBef>
              <a:tabLst>
                <a:tab pos="927735" algn="l"/>
                <a:tab pos="1623695" algn="l"/>
              </a:tabLst>
            </a:pPr>
            <a:r>
              <a:rPr sz="1950" spc="200" dirty="0">
                <a:latin typeface="PMingLiU"/>
                <a:cs typeface="PMingLiU"/>
              </a:rPr>
              <a:t>user</a:t>
            </a:r>
            <a:r>
              <a:rPr sz="1950" dirty="0">
                <a:latin typeface="PMingLiU"/>
                <a:cs typeface="PMingLiU"/>
              </a:rPr>
              <a:t>	</a:t>
            </a:r>
            <a:r>
              <a:rPr sz="1950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115"/>
              </a:lnSpc>
            </a:pPr>
            <a:r>
              <a:rPr sz="1950" spc="105" dirty="0">
                <a:latin typeface="PMingLiU"/>
                <a:cs typeface="PMingLiU"/>
              </a:rPr>
              <a:t>story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26556" y="5987682"/>
            <a:ext cx="624840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75" dirty="0">
                <a:latin typeface="PMingLiU"/>
                <a:cs typeface="PMingLiU"/>
              </a:rPr>
              <a:t>sprint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71214" y="4604796"/>
            <a:ext cx="524510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25" dirty="0">
                <a:latin typeface="PMingLiU"/>
                <a:cs typeface="PMingLiU"/>
              </a:rPr>
              <a:t>产品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71214" y="5291501"/>
            <a:ext cx="524510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25" dirty="0">
                <a:latin typeface="PMingLiU"/>
                <a:cs typeface="PMingLiU"/>
              </a:rPr>
              <a:t>需求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71214" y="5985438"/>
            <a:ext cx="524510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25" dirty="0">
                <a:latin typeface="PMingLiU"/>
                <a:cs typeface="PMingLiU"/>
              </a:rPr>
              <a:t>迭代</a:t>
            </a:r>
            <a:endParaRPr sz="1950">
              <a:latin typeface="PMingLiU"/>
              <a:cs typeface="PMingLiU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782424" y="3879166"/>
            <a:ext cx="4469130" cy="2499360"/>
            <a:chOff x="7782424" y="3879166"/>
            <a:chExt cx="4469130" cy="2499360"/>
          </a:xfrm>
        </p:grpSpPr>
        <p:sp>
          <p:nvSpPr>
            <p:cNvPr id="29" name="object 29"/>
            <p:cNvSpPr/>
            <p:nvPr/>
          </p:nvSpPr>
          <p:spPr>
            <a:xfrm>
              <a:off x="7782424" y="4795532"/>
              <a:ext cx="695325" cy="0"/>
            </a:xfrm>
            <a:custGeom>
              <a:avLst/>
              <a:gdLst/>
              <a:ahLst/>
              <a:cxnLst/>
              <a:rect l="l" t="t" r="r" b="b"/>
              <a:pathLst>
                <a:path w="695325">
                  <a:moveTo>
                    <a:pt x="0" y="0"/>
                  </a:moveTo>
                  <a:lnTo>
                    <a:pt x="695109" y="0"/>
                  </a:lnTo>
                </a:path>
              </a:pathLst>
            </a:custGeom>
            <a:ln w="28773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782424" y="6176196"/>
              <a:ext cx="695325" cy="0"/>
            </a:xfrm>
            <a:custGeom>
              <a:avLst/>
              <a:gdLst/>
              <a:ahLst/>
              <a:cxnLst/>
              <a:rect l="l" t="t" r="r" b="b"/>
              <a:pathLst>
                <a:path w="695325">
                  <a:moveTo>
                    <a:pt x="0" y="0"/>
                  </a:moveTo>
                  <a:lnTo>
                    <a:pt x="695109" y="0"/>
                  </a:lnTo>
                </a:path>
              </a:pathLst>
            </a:custGeom>
            <a:ln w="28773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556084" y="4795522"/>
              <a:ext cx="695325" cy="0"/>
            </a:xfrm>
            <a:custGeom>
              <a:avLst/>
              <a:gdLst/>
              <a:ahLst/>
              <a:cxnLst/>
              <a:rect l="l" t="t" r="r" b="b"/>
              <a:pathLst>
                <a:path w="695325">
                  <a:moveTo>
                    <a:pt x="0" y="0"/>
                  </a:moveTo>
                  <a:lnTo>
                    <a:pt x="695109" y="0"/>
                  </a:lnTo>
                </a:path>
              </a:pathLst>
            </a:custGeom>
            <a:ln w="28773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973876" y="3879166"/>
              <a:ext cx="0" cy="2499360"/>
            </a:xfrm>
            <a:custGeom>
              <a:avLst/>
              <a:gdLst/>
              <a:ahLst/>
              <a:cxnLst/>
              <a:rect l="l" t="t" r="r" b="b"/>
              <a:pathLst>
                <a:path h="2499360">
                  <a:moveTo>
                    <a:pt x="0" y="0"/>
                  </a:moveTo>
                  <a:lnTo>
                    <a:pt x="0" y="2498960"/>
                  </a:lnTo>
                </a:path>
              </a:pathLst>
            </a:custGeom>
            <a:ln w="108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0417876" y="3940404"/>
            <a:ext cx="100076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265" dirty="0">
                <a:solidFill>
                  <a:srgbClr val="2842A1"/>
                </a:solidFill>
                <a:latin typeface="PMingLiU"/>
                <a:cs typeface="PMingLiU"/>
              </a:rPr>
              <a:t>SCRUM</a:t>
            </a:r>
            <a:endParaRPr sz="1900">
              <a:latin typeface="PMingLiU"/>
              <a:cs typeface="PMingLiU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578504" y="3885400"/>
            <a:ext cx="65722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dirty="0">
                <a:solidFill>
                  <a:srgbClr val="2842A1"/>
                </a:solidFill>
                <a:latin typeface="PMingLiU"/>
                <a:cs typeface="PMingLiU"/>
              </a:rPr>
              <a:t>禅</a:t>
            </a:r>
            <a:r>
              <a:rPr sz="2450" spc="-50" dirty="0">
                <a:solidFill>
                  <a:srgbClr val="2842A1"/>
                </a:solidFill>
                <a:latin typeface="PMingLiU"/>
                <a:cs typeface="PMingLiU"/>
              </a:rPr>
              <a:t>道</a:t>
            </a:r>
            <a:endParaRPr sz="2450">
              <a:latin typeface="PMingLiU"/>
              <a:cs typeface="PMingLiU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67684" y="4606790"/>
            <a:ext cx="490855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150" dirty="0">
                <a:latin typeface="PMingLiU"/>
                <a:cs typeface="PMingLiU"/>
              </a:rPr>
              <a:t>task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491996" y="5253115"/>
            <a:ext cx="177228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530"/>
              </a:lnSpc>
              <a:spcBef>
                <a:spcPts val="135"/>
              </a:spcBef>
              <a:tabLst>
                <a:tab pos="1063625" algn="l"/>
                <a:tab pos="1758950" algn="l"/>
              </a:tabLst>
            </a:pPr>
            <a:r>
              <a:rPr sz="1400" spc="130" dirty="0">
                <a:latin typeface="PMingLiU"/>
                <a:cs typeface="PMingLiU"/>
              </a:rPr>
              <a:t>burndown</a:t>
            </a:r>
            <a:r>
              <a:rPr sz="1400" dirty="0">
                <a:latin typeface="PMingLiU"/>
                <a:cs typeface="PMingLiU"/>
              </a:rPr>
              <a:t>	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217170">
              <a:lnSpc>
                <a:spcPts val="1530"/>
              </a:lnSpc>
            </a:pPr>
            <a:r>
              <a:rPr sz="1400" spc="95" dirty="0">
                <a:latin typeface="PMingLiU"/>
                <a:cs typeface="PMingLiU"/>
              </a:rPr>
              <a:t>chart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530970" y="5849983"/>
            <a:ext cx="1733550" cy="5956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160">
              <a:lnSpc>
                <a:spcPts val="2235"/>
              </a:lnSpc>
              <a:spcBef>
                <a:spcPts val="110"/>
              </a:spcBef>
              <a:tabLst>
                <a:tab pos="1024890" algn="l"/>
                <a:tab pos="1719580" algn="l"/>
              </a:tabLst>
            </a:pPr>
            <a:r>
              <a:rPr sz="1950" dirty="0">
                <a:latin typeface="PMingLiU"/>
                <a:cs typeface="PMingLiU"/>
              </a:rPr>
              <a:t>潜</a:t>
            </a:r>
            <a:r>
              <a:rPr sz="1950" spc="-50" dirty="0">
                <a:latin typeface="PMingLiU"/>
                <a:cs typeface="PMingLiU"/>
              </a:rPr>
              <a:t>在</a:t>
            </a:r>
            <a:r>
              <a:rPr sz="1950" dirty="0">
                <a:latin typeface="PMingLiU"/>
                <a:cs typeface="PMingLiU"/>
              </a:rPr>
              <a:t>	</a:t>
            </a:r>
            <a:r>
              <a:rPr sz="1950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235"/>
              </a:lnSpc>
            </a:pPr>
            <a:r>
              <a:rPr sz="1950" spc="-20" dirty="0">
                <a:latin typeface="PMingLiU"/>
                <a:cs typeface="PMingLiU"/>
              </a:rPr>
              <a:t>交付物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644696" y="4604737"/>
            <a:ext cx="524510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25" dirty="0">
                <a:latin typeface="PMingLiU"/>
                <a:cs typeface="PMingLiU"/>
              </a:rPr>
              <a:t>任务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520022" y="5291442"/>
            <a:ext cx="774065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20" dirty="0">
                <a:latin typeface="PMingLiU"/>
                <a:cs typeface="PMingLiU"/>
              </a:rPr>
              <a:t>燃尽图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644696" y="5985379"/>
            <a:ext cx="524510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25" dirty="0">
                <a:latin typeface="PMingLiU"/>
                <a:cs typeface="PMingLiU"/>
              </a:rPr>
              <a:t>发布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207790" y="2497285"/>
            <a:ext cx="336550" cy="291465"/>
          </a:xfrm>
          <a:custGeom>
            <a:avLst/>
            <a:gdLst/>
            <a:ahLst/>
            <a:cxnLst/>
            <a:rect l="l" t="t" r="r" b="b"/>
            <a:pathLst>
              <a:path w="336550" h="291464">
                <a:moveTo>
                  <a:pt x="168099" y="0"/>
                </a:moveTo>
                <a:lnTo>
                  <a:pt x="0" y="291153"/>
                </a:lnTo>
                <a:lnTo>
                  <a:pt x="336199" y="291153"/>
                </a:lnTo>
                <a:lnTo>
                  <a:pt x="168099" y="0"/>
                </a:lnTo>
                <a:close/>
              </a:path>
            </a:pathLst>
          </a:custGeom>
          <a:solidFill>
            <a:srgbClr val="B6C3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607048" y="2497295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291160" y="0"/>
                </a:moveTo>
                <a:lnTo>
                  <a:pt x="0" y="0"/>
                </a:lnTo>
                <a:lnTo>
                  <a:pt x="0" y="76200"/>
                </a:lnTo>
                <a:lnTo>
                  <a:pt x="0" y="215900"/>
                </a:lnTo>
                <a:lnTo>
                  <a:pt x="0" y="290830"/>
                </a:lnTo>
                <a:lnTo>
                  <a:pt x="291160" y="290830"/>
                </a:lnTo>
                <a:lnTo>
                  <a:pt x="291160" y="215900"/>
                </a:lnTo>
                <a:lnTo>
                  <a:pt x="75806" y="215900"/>
                </a:lnTo>
                <a:lnTo>
                  <a:pt x="75806" y="76200"/>
                </a:lnTo>
                <a:lnTo>
                  <a:pt x="215353" y="76200"/>
                </a:lnTo>
                <a:lnTo>
                  <a:pt x="215353" y="215341"/>
                </a:lnTo>
                <a:lnTo>
                  <a:pt x="291160" y="215341"/>
                </a:lnTo>
                <a:lnTo>
                  <a:pt x="291160" y="76200"/>
                </a:lnTo>
                <a:lnTo>
                  <a:pt x="291160" y="75793"/>
                </a:lnTo>
                <a:lnTo>
                  <a:pt x="291160" y="0"/>
                </a:lnTo>
                <a:close/>
              </a:path>
            </a:pathLst>
          </a:custGeom>
          <a:solidFill>
            <a:srgbClr val="B6C3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947850" y="8884115"/>
            <a:ext cx="1946910" cy="10306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470"/>
              </a:spcBef>
              <a:buChar char="&gt;"/>
              <a:tabLst>
                <a:tab pos="269240" algn="l"/>
              </a:tabLst>
            </a:pPr>
            <a:r>
              <a:rPr sz="2150" dirty="0">
                <a:latin typeface="PMingLiU"/>
                <a:cs typeface="PMingLiU"/>
              </a:rPr>
              <a:t>产品发布计</a:t>
            </a:r>
            <a:r>
              <a:rPr sz="2150" spc="-50" dirty="0">
                <a:latin typeface="PMingLiU"/>
                <a:cs typeface="PMingLiU"/>
              </a:rPr>
              <a:t>划</a:t>
            </a:r>
            <a:endParaRPr sz="2150">
              <a:latin typeface="PMingLiU"/>
              <a:cs typeface="PMingLiU"/>
            </a:endParaRPr>
          </a:p>
          <a:p>
            <a:pPr marL="269240" indent="-256540">
              <a:lnSpc>
                <a:spcPct val="100000"/>
              </a:lnSpc>
              <a:spcBef>
                <a:spcPts val="1375"/>
              </a:spcBef>
              <a:buChar char="&gt;"/>
              <a:tabLst>
                <a:tab pos="269240" algn="l"/>
              </a:tabLst>
            </a:pPr>
            <a:r>
              <a:rPr sz="2150" dirty="0">
                <a:latin typeface="PMingLiU"/>
                <a:cs typeface="PMingLiU"/>
              </a:rPr>
              <a:t>产品路线</a:t>
            </a:r>
            <a:r>
              <a:rPr sz="2150" spc="-50" dirty="0">
                <a:latin typeface="PMingLiU"/>
                <a:cs typeface="PMingLiU"/>
              </a:rPr>
              <a:t>图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17506" y="8884115"/>
            <a:ext cx="1391920" cy="10306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470"/>
              </a:spcBef>
              <a:buChar char="&gt;"/>
              <a:tabLst>
                <a:tab pos="269240" algn="l"/>
              </a:tabLst>
            </a:pPr>
            <a:r>
              <a:rPr sz="2150" spc="260" dirty="0">
                <a:latin typeface="PMingLiU"/>
                <a:cs typeface="PMingLiU"/>
              </a:rPr>
              <a:t>Bug</a:t>
            </a:r>
            <a:endParaRPr sz="2150">
              <a:latin typeface="PMingLiU"/>
              <a:cs typeface="PMingLiU"/>
            </a:endParaRPr>
          </a:p>
          <a:p>
            <a:pPr marL="269240" indent="-256540">
              <a:lnSpc>
                <a:spcPct val="100000"/>
              </a:lnSpc>
              <a:spcBef>
                <a:spcPts val="1375"/>
              </a:spcBef>
              <a:buChar char="&gt;"/>
              <a:tabLst>
                <a:tab pos="269240" algn="l"/>
              </a:tabLst>
            </a:pPr>
            <a:r>
              <a:rPr sz="2150" dirty="0">
                <a:latin typeface="PMingLiU"/>
                <a:cs typeface="PMingLiU"/>
              </a:rPr>
              <a:t>测试用</a:t>
            </a:r>
            <a:r>
              <a:rPr sz="2150" spc="-50" dirty="0">
                <a:latin typeface="PMingLiU"/>
                <a:cs typeface="PMingLiU"/>
              </a:rPr>
              <a:t>例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9028" y="8884115"/>
            <a:ext cx="1391920" cy="10306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470"/>
              </a:spcBef>
              <a:buChar char="&gt;"/>
              <a:tabLst>
                <a:tab pos="269240" algn="l"/>
              </a:tabLst>
            </a:pPr>
            <a:r>
              <a:rPr sz="2150" dirty="0">
                <a:latin typeface="PMingLiU"/>
                <a:cs typeface="PMingLiU"/>
              </a:rPr>
              <a:t>测试</a:t>
            </a:r>
            <a:r>
              <a:rPr sz="2150" spc="-50" dirty="0">
                <a:latin typeface="PMingLiU"/>
                <a:cs typeface="PMingLiU"/>
              </a:rPr>
              <a:t>单</a:t>
            </a:r>
            <a:endParaRPr sz="2150">
              <a:latin typeface="PMingLiU"/>
              <a:cs typeface="PMingLiU"/>
            </a:endParaRPr>
          </a:p>
          <a:p>
            <a:pPr marL="269240" indent="-256540">
              <a:lnSpc>
                <a:spcPct val="100000"/>
              </a:lnSpc>
              <a:spcBef>
                <a:spcPts val="1375"/>
              </a:spcBef>
              <a:buChar char="&gt;"/>
              <a:tabLst>
                <a:tab pos="269240" algn="l"/>
              </a:tabLst>
            </a:pPr>
            <a:r>
              <a:rPr sz="2150" dirty="0">
                <a:latin typeface="PMingLiU"/>
                <a:cs typeface="PMingLiU"/>
              </a:rPr>
              <a:t>测试结</a:t>
            </a:r>
            <a:r>
              <a:rPr sz="2150" spc="-50" dirty="0">
                <a:latin typeface="PMingLiU"/>
                <a:cs typeface="PMingLiU"/>
              </a:rPr>
              <a:t>果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21417" y="8884115"/>
            <a:ext cx="1391920" cy="10306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470"/>
              </a:spcBef>
              <a:buChar char="&gt;"/>
              <a:tabLst>
                <a:tab pos="269240" algn="l"/>
              </a:tabLst>
            </a:pPr>
            <a:r>
              <a:rPr sz="2150" dirty="0">
                <a:latin typeface="PMingLiU"/>
                <a:cs typeface="PMingLiU"/>
              </a:rPr>
              <a:t>项目版</a:t>
            </a:r>
            <a:r>
              <a:rPr sz="2150" spc="-50" dirty="0">
                <a:latin typeface="PMingLiU"/>
                <a:cs typeface="PMingLiU"/>
              </a:rPr>
              <a:t>本</a:t>
            </a:r>
            <a:endParaRPr sz="2150">
              <a:latin typeface="PMingLiU"/>
              <a:cs typeface="PMingLiU"/>
            </a:endParaRPr>
          </a:p>
          <a:p>
            <a:pPr marL="269240" indent="-256540">
              <a:lnSpc>
                <a:spcPct val="100000"/>
              </a:lnSpc>
              <a:spcBef>
                <a:spcPts val="1375"/>
              </a:spcBef>
              <a:buChar char="&gt;"/>
              <a:tabLst>
                <a:tab pos="269240" algn="l"/>
              </a:tabLst>
            </a:pPr>
            <a:r>
              <a:rPr sz="2150" dirty="0">
                <a:latin typeface="PMingLiU"/>
                <a:cs typeface="PMingLiU"/>
              </a:rPr>
              <a:t>项</a:t>
            </a:r>
            <a:r>
              <a:rPr sz="2150" spc="-50" dirty="0">
                <a:latin typeface="PMingLiU"/>
                <a:cs typeface="PMingLiU"/>
              </a:rPr>
              <a:t>目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238417" y="8884115"/>
            <a:ext cx="836930" cy="10306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470"/>
              </a:spcBef>
              <a:buChar char="&gt;"/>
              <a:tabLst>
                <a:tab pos="269240" algn="l"/>
              </a:tabLst>
            </a:pPr>
            <a:r>
              <a:rPr sz="2150" dirty="0">
                <a:latin typeface="PMingLiU"/>
                <a:cs typeface="PMingLiU"/>
              </a:rPr>
              <a:t>文</a:t>
            </a:r>
            <a:r>
              <a:rPr sz="2150" spc="-50" dirty="0">
                <a:latin typeface="PMingLiU"/>
                <a:cs typeface="PMingLiU"/>
              </a:rPr>
              <a:t>档</a:t>
            </a:r>
            <a:endParaRPr sz="2150">
              <a:latin typeface="PMingLiU"/>
              <a:cs typeface="PMingLiU"/>
            </a:endParaRPr>
          </a:p>
          <a:p>
            <a:pPr marL="269240" indent="-256540">
              <a:lnSpc>
                <a:spcPct val="100000"/>
              </a:lnSpc>
              <a:spcBef>
                <a:spcPts val="1375"/>
              </a:spcBef>
              <a:buChar char="&gt;"/>
              <a:tabLst>
                <a:tab pos="269240" algn="l"/>
              </a:tabLst>
            </a:pPr>
            <a:r>
              <a:rPr sz="2150" dirty="0">
                <a:latin typeface="PMingLiU"/>
                <a:cs typeface="PMingLiU"/>
              </a:rPr>
              <a:t>待</a:t>
            </a:r>
            <a:r>
              <a:rPr sz="2150" spc="-50" dirty="0">
                <a:latin typeface="PMingLiU"/>
                <a:cs typeface="PMingLiU"/>
              </a:rPr>
              <a:t>办</a:t>
            </a:r>
            <a:endParaRPr sz="21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0390" y="4364261"/>
            <a:ext cx="8975090" cy="1848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950" spc="-2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瀑布开发模型</a:t>
            </a:r>
            <a:endParaRPr sz="1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6863" y="3120808"/>
            <a:ext cx="6663055" cy="937894"/>
          </a:xfrm>
          <a:custGeom>
            <a:avLst/>
            <a:gdLst/>
            <a:ahLst/>
            <a:cxnLst/>
            <a:rect l="l" t="t" r="r" b="b"/>
            <a:pathLst>
              <a:path w="6663055" h="937895">
                <a:moveTo>
                  <a:pt x="6596814" y="0"/>
                </a:moveTo>
                <a:lnTo>
                  <a:pt x="65966" y="0"/>
                </a:lnTo>
                <a:lnTo>
                  <a:pt x="40291" y="5184"/>
                </a:lnTo>
                <a:lnTo>
                  <a:pt x="19322" y="19322"/>
                </a:lnTo>
                <a:lnTo>
                  <a:pt x="5184" y="40291"/>
                </a:lnTo>
                <a:lnTo>
                  <a:pt x="0" y="65966"/>
                </a:lnTo>
                <a:lnTo>
                  <a:pt x="0" y="871428"/>
                </a:lnTo>
                <a:lnTo>
                  <a:pt x="5184" y="897108"/>
                </a:lnTo>
                <a:lnTo>
                  <a:pt x="19322" y="918076"/>
                </a:lnTo>
                <a:lnTo>
                  <a:pt x="40291" y="932212"/>
                </a:lnTo>
                <a:lnTo>
                  <a:pt x="65966" y="937395"/>
                </a:lnTo>
                <a:lnTo>
                  <a:pt x="6596814" y="937395"/>
                </a:lnTo>
                <a:lnTo>
                  <a:pt x="6622491" y="932212"/>
                </a:lnTo>
                <a:lnTo>
                  <a:pt x="6643463" y="918076"/>
                </a:lnTo>
                <a:lnTo>
                  <a:pt x="6657605" y="897108"/>
                </a:lnTo>
                <a:lnTo>
                  <a:pt x="6662791" y="871428"/>
                </a:lnTo>
                <a:lnTo>
                  <a:pt x="6662791" y="65966"/>
                </a:lnTo>
                <a:lnTo>
                  <a:pt x="6657605" y="40291"/>
                </a:lnTo>
                <a:lnTo>
                  <a:pt x="6643463" y="19322"/>
                </a:lnTo>
                <a:lnTo>
                  <a:pt x="6622491" y="5184"/>
                </a:lnTo>
                <a:lnTo>
                  <a:pt x="6596814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495" dirty="0"/>
              <a:t>Waterfall</a:t>
            </a:r>
            <a:r>
              <a:rPr spc="130" dirty="0"/>
              <a:t> </a:t>
            </a:r>
            <a:r>
              <a:rPr spc="509" dirty="0"/>
              <a:t>Model</a:t>
            </a:r>
            <a:endParaRPr spc="509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215" dirty="0"/>
              <a:t>60</a:t>
            </a:r>
            <a:endParaRPr spc="21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7581" y="3866710"/>
            <a:ext cx="8275320" cy="3412490"/>
          </a:xfrm>
          <a:prstGeom prst="rect">
            <a:avLst/>
          </a:prstGeom>
        </p:spPr>
        <p:txBody>
          <a:bodyPr vert="horz" wrap="square" lIns="0" tIns="503555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3965"/>
              </a:spcBef>
            </a:pPr>
            <a:r>
              <a:rPr sz="12700" spc="1814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PRODUCT </a:t>
            </a:r>
            <a:r>
              <a:rPr sz="12700" spc="1905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OWNER</a:t>
            </a:r>
            <a:endParaRPr sz="1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9031" y="2564728"/>
            <a:ext cx="356616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5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CHAPTER</a:t>
            </a:r>
            <a:r>
              <a:rPr sz="5200" b="1" spc="-3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200" b="1" spc="3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5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0888" y="7461713"/>
            <a:ext cx="3474085" cy="1065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800" spc="-75" dirty="0">
                <a:solidFill>
                  <a:srgbClr val="FFFFFF"/>
                </a:solidFill>
                <a:latin typeface="PMingLiU"/>
                <a:cs typeface="PMingLiU"/>
              </a:rPr>
              <a:t>产品经</a:t>
            </a:r>
            <a:r>
              <a:rPr sz="6800" spc="-50" dirty="0">
                <a:solidFill>
                  <a:srgbClr val="FFFFFF"/>
                </a:solidFill>
                <a:latin typeface="PMingLiU"/>
                <a:cs typeface="PMingLiU"/>
              </a:rPr>
              <a:t>理</a:t>
            </a:r>
            <a:endParaRPr sz="68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7153" y="7811286"/>
            <a:ext cx="2517775" cy="645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47675" algn="l"/>
              </a:tabLst>
            </a:pPr>
            <a:r>
              <a:rPr sz="4050" spc="75" dirty="0">
                <a:solidFill>
                  <a:srgbClr val="FFFFFF"/>
                </a:solidFill>
                <a:latin typeface="PMingLiU"/>
                <a:cs typeface="PMingLiU"/>
              </a:rPr>
              <a:t>/</a:t>
            </a:r>
            <a:r>
              <a:rPr sz="4050" dirty="0">
                <a:solidFill>
                  <a:srgbClr val="FFFFFF"/>
                </a:solidFill>
                <a:latin typeface="PMingLiU"/>
                <a:cs typeface="PMingLiU"/>
              </a:rPr>
              <a:t>	</a:t>
            </a:r>
            <a:r>
              <a:rPr sz="4050" spc="-50" dirty="0">
                <a:solidFill>
                  <a:srgbClr val="FFFFFF"/>
                </a:solidFill>
                <a:latin typeface="PMingLiU"/>
                <a:cs typeface="PMingLiU"/>
              </a:rPr>
              <a:t>敏捷模型</a:t>
            </a:r>
            <a:endParaRPr sz="4050">
              <a:latin typeface="PMingLiU"/>
              <a:cs typeface="PMingLiU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801730" y="1093399"/>
            <a:ext cx="861060" cy="861060"/>
            <a:chOff x="14801730" y="1093399"/>
            <a:chExt cx="861060" cy="861060"/>
          </a:xfrm>
        </p:grpSpPr>
        <p:sp>
          <p:nvSpPr>
            <p:cNvPr id="7" name="object 7"/>
            <p:cNvSpPr/>
            <p:nvPr/>
          </p:nvSpPr>
          <p:spPr>
            <a:xfrm>
              <a:off x="14801730" y="1093399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26" y="0"/>
                  </a:moveTo>
                  <a:lnTo>
                    <a:pt x="383526" y="2525"/>
                  </a:lnTo>
                  <a:lnTo>
                    <a:pt x="338089" y="9927"/>
                  </a:lnTo>
                  <a:lnTo>
                    <a:pt x="294377" y="21943"/>
                  </a:lnTo>
                  <a:lnTo>
                    <a:pt x="252654" y="38309"/>
                  </a:lnTo>
                  <a:lnTo>
                    <a:pt x="213181" y="58765"/>
                  </a:lnTo>
                  <a:lnTo>
                    <a:pt x="176221" y="83046"/>
                  </a:lnTo>
                  <a:lnTo>
                    <a:pt x="142037" y="110891"/>
                  </a:lnTo>
                  <a:lnTo>
                    <a:pt x="110891" y="142037"/>
                  </a:lnTo>
                  <a:lnTo>
                    <a:pt x="83046" y="176221"/>
                  </a:lnTo>
                  <a:lnTo>
                    <a:pt x="58765" y="213181"/>
                  </a:lnTo>
                  <a:lnTo>
                    <a:pt x="38309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6"/>
                  </a:lnTo>
                  <a:lnTo>
                    <a:pt x="9927" y="522764"/>
                  </a:lnTo>
                  <a:lnTo>
                    <a:pt x="21943" y="566475"/>
                  </a:lnTo>
                  <a:lnTo>
                    <a:pt x="38309" y="608199"/>
                  </a:lnTo>
                  <a:lnTo>
                    <a:pt x="58765" y="647672"/>
                  </a:lnTo>
                  <a:lnTo>
                    <a:pt x="83046" y="684632"/>
                  </a:lnTo>
                  <a:lnTo>
                    <a:pt x="110891" y="718816"/>
                  </a:lnTo>
                  <a:lnTo>
                    <a:pt x="142037" y="749961"/>
                  </a:lnTo>
                  <a:lnTo>
                    <a:pt x="176221" y="777806"/>
                  </a:lnTo>
                  <a:lnTo>
                    <a:pt x="213181" y="802088"/>
                  </a:lnTo>
                  <a:lnTo>
                    <a:pt x="252654" y="822543"/>
                  </a:lnTo>
                  <a:lnTo>
                    <a:pt x="294377" y="838910"/>
                  </a:lnTo>
                  <a:lnTo>
                    <a:pt x="338089" y="850925"/>
                  </a:lnTo>
                  <a:lnTo>
                    <a:pt x="383526" y="858327"/>
                  </a:lnTo>
                  <a:lnTo>
                    <a:pt x="430426" y="860853"/>
                  </a:lnTo>
                  <a:lnTo>
                    <a:pt x="477326" y="858327"/>
                  </a:lnTo>
                  <a:lnTo>
                    <a:pt x="522764" y="850925"/>
                  </a:lnTo>
                  <a:lnTo>
                    <a:pt x="566475" y="838910"/>
                  </a:lnTo>
                  <a:lnTo>
                    <a:pt x="608199" y="822543"/>
                  </a:lnTo>
                  <a:lnTo>
                    <a:pt x="647672" y="802088"/>
                  </a:lnTo>
                  <a:lnTo>
                    <a:pt x="684632" y="777806"/>
                  </a:lnTo>
                  <a:lnTo>
                    <a:pt x="718816" y="749961"/>
                  </a:lnTo>
                  <a:lnTo>
                    <a:pt x="749961" y="718816"/>
                  </a:lnTo>
                  <a:lnTo>
                    <a:pt x="777806" y="684632"/>
                  </a:lnTo>
                  <a:lnTo>
                    <a:pt x="802088" y="647672"/>
                  </a:lnTo>
                  <a:lnTo>
                    <a:pt x="822543" y="608199"/>
                  </a:lnTo>
                  <a:lnTo>
                    <a:pt x="838910" y="566475"/>
                  </a:lnTo>
                  <a:lnTo>
                    <a:pt x="850925" y="522764"/>
                  </a:lnTo>
                  <a:lnTo>
                    <a:pt x="858327" y="477326"/>
                  </a:lnTo>
                  <a:lnTo>
                    <a:pt x="860853" y="430426"/>
                  </a:lnTo>
                  <a:lnTo>
                    <a:pt x="858327" y="383526"/>
                  </a:lnTo>
                  <a:lnTo>
                    <a:pt x="850925" y="338089"/>
                  </a:lnTo>
                  <a:lnTo>
                    <a:pt x="838910" y="294377"/>
                  </a:lnTo>
                  <a:lnTo>
                    <a:pt x="822543" y="252654"/>
                  </a:lnTo>
                  <a:lnTo>
                    <a:pt x="802088" y="213181"/>
                  </a:lnTo>
                  <a:lnTo>
                    <a:pt x="777806" y="176221"/>
                  </a:lnTo>
                  <a:lnTo>
                    <a:pt x="749961" y="142037"/>
                  </a:lnTo>
                  <a:lnTo>
                    <a:pt x="718816" y="110891"/>
                  </a:lnTo>
                  <a:lnTo>
                    <a:pt x="684632" y="83046"/>
                  </a:lnTo>
                  <a:lnTo>
                    <a:pt x="647672" y="58765"/>
                  </a:lnTo>
                  <a:lnTo>
                    <a:pt x="608199" y="38309"/>
                  </a:lnTo>
                  <a:lnTo>
                    <a:pt x="566475" y="21943"/>
                  </a:lnTo>
                  <a:lnTo>
                    <a:pt x="522764" y="9927"/>
                  </a:lnTo>
                  <a:lnTo>
                    <a:pt x="477326" y="2525"/>
                  </a:lnTo>
                  <a:lnTo>
                    <a:pt x="4304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843302" y="1135524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490" y="0"/>
                  </a:moveTo>
                  <a:lnTo>
                    <a:pt x="339252" y="2540"/>
                  </a:lnTo>
                  <a:lnTo>
                    <a:pt x="291947" y="11430"/>
                  </a:lnTo>
                  <a:lnTo>
                    <a:pt x="246925" y="26670"/>
                  </a:lnTo>
                  <a:lnTo>
                    <a:pt x="204541" y="45720"/>
                  </a:lnTo>
                  <a:lnTo>
                    <a:pt x="165147" y="69850"/>
                  </a:lnTo>
                  <a:lnTo>
                    <a:pt x="129094" y="99060"/>
                  </a:lnTo>
                  <a:lnTo>
                    <a:pt x="96737" y="130810"/>
                  </a:lnTo>
                  <a:lnTo>
                    <a:pt x="68426" y="167640"/>
                  </a:lnTo>
                  <a:lnTo>
                    <a:pt x="44515" y="207010"/>
                  </a:lnTo>
                  <a:lnTo>
                    <a:pt x="25355" y="248920"/>
                  </a:lnTo>
                  <a:lnTo>
                    <a:pt x="11301" y="294640"/>
                  </a:lnTo>
                  <a:lnTo>
                    <a:pt x="2703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09" y="439420"/>
                  </a:lnTo>
                  <a:lnTo>
                    <a:pt x="11999" y="486410"/>
                  </a:lnTo>
                  <a:lnTo>
                    <a:pt x="26248" y="530860"/>
                  </a:lnTo>
                  <a:lnTo>
                    <a:pt x="45518" y="572770"/>
                  </a:lnTo>
                  <a:lnTo>
                    <a:pt x="69470" y="612140"/>
                  </a:lnTo>
                  <a:lnTo>
                    <a:pt x="97767" y="647700"/>
                  </a:lnTo>
                  <a:lnTo>
                    <a:pt x="130069" y="680720"/>
                  </a:lnTo>
                  <a:lnTo>
                    <a:pt x="166039" y="708660"/>
                  </a:lnTo>
                  <a:lnTo>
                    <a:pt x="205338" y="732790"/>
                  </a:lnTo>
                  <a:lnTo>
                    <a:pt x="247629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2" y="774700"/>
                  </a:lnTo>
                  <a:lnTo>
                    <a:pt x="486679" y="765810"/>
                  </a:lnTo>
                  <a:lnTo>
                    <a:pt x="531950" y="750570"/>
                  </a:lnTo>
                  <a:lnTo>
                    <a:pt x="574430" y="731520"/>
                  </a:lnTo>
                  <a:lnTo>
                    <a:pt x="601983" y="713740"/>
                  </a:lnTo>
                  <a:lnTo>
                    <a:pt x="339067" y="713740"/>
                  </a:lnTo>
                  <a:lnTo>
                    <a:pt x="292880" y="708660"/>
                  </a:lnTo>
                  <a:lnTo>
                    <a:pt x="248386" y="697230"/>
                  </a:lnTo>
                  <a:lnTo>
                    <a:pt x="205755" y="680720"/>
                  </a:lnTo>
                  <a:lnTo>
                    <a:pt x="165157" y="657860"/>
                  </a:lnTo>
                  <a:lnTo>
                    <a:pt x="109360" y="608330"/>
                  </a:lnTo>
                  <a:lnTo>
                    <a:pt x="70573" y="543560"/>
                  </a:lnTo>
                  <a:lnTo>
                    <a:pt x="67985" y="538480"/>
                  </a:lnTo>
                  <a:lnTo>
                    <a:pt x="65255" y="532130"/>
                  </a:lnTo>
                  <a:lnTo>
                    <a:pt x="62629" y="525780"/>
                  </a:lnTo>
                  <a:lnTo>
                    <a:pt x="60353" y="519430"/>
                  </a:lnTo>
                  <a:lnTo>
                    <a:pt x="163417" y="519430"/>
                  </a:lnTo>
                  <a:lnTo>
                    <a:pt x="164759" y="514350"/>
                  </a:lnTo>
                  <a:lnTo>
                    <a:pt x="164461" y="505460"/>
                  </a:lnTo>
                  <a:lnTo>
                    <a:pt x="163011" y="495300"/>
                  </a:lnTo>
                  <a:lnTo>
                    <a:pt x="161014" y="486410"/>
                  </a:lnTo>
                  <a:lnTo>
                    <a:pt x="159073" y="477520"/>
                  </a:lnTo>
                  <a:lnTo>
                    <a:pt x="156021" y="459740"/>
                  </a:lnTo>
                  <a:lnTo>
                    <a:pt x="153709" y="441960"/>
                  </a:lnTo>
                  <a:lnTo>
                    <a:pt x="152391" y="424180"/>
                  </a:lnTo>
                  <a:lnTo>
                    <a:pt x="152319" y="406400"/>
                  </a:lnTo>
                  <a:lnTo>
                    <a:pt x="155055" y="381000"/>
                  </a:lnTo>
                  <a:lnTo>
                    <a:pt x="156139" y="377190"/>
                  </a:lnTo>
                  <a:lnTo>
                    <a:pt x="44406" y="377190"/>
                  </a:lnTo>
                  <a:lnTo>
                    <a:pt x="44215" y="364490"/>
                  </a:lnTo>
                  <a:lnTo>
                    <a:pt x="44321" y="356870"/>
                  </a:lnTo>
                  <a:lnTo>
                    <a:pt x="44811" y="345440"/>
                  </a:lnTo>
                  <a:lnTo>
                    <a:pt x="52640" y="292100"/>
                  </a:lnTo>
                  <a:lnTo>
                    <a:pt x="66380" y="246380"/>
                  </a:lnTo>
                  <a:lnTo>
                    <a:pt x="98722" y="186690"/>
                  </a:lnTo>
                  <a:lnTo>
                    <a:pt x="126765" y="157480"/>
                  </a:lnTo>
                  <a:lnTo>
                    <a:pt x="160580" y="133350"/>
                  </a:lnTo>
                  <a:lnTo>
                    <a:pt x="200443" y="116840"/>
                  </a:lnTo>
                  <a:lnTo>
                    <a:pt x="243976" y="107950"/>
                  </a:lnTo>
                  <a:lnTo>
                    <a:pt x="287511" y="105410"/>
                  </a:lnTo>
                  <a:lnTo>
                    <a:pt x="655365" y="105410"/>
                  </a:lnTo>
                  <a:lnTo>
                    <a:pt x="649160" y="99060"/>
                  </a:lnTo>
                  <a:lnTo>
                    <a:pt x="613137" y="71120"/>
                  </a:lnTo>
                  <a:lnTo>
                    <a:pt x="573697" y="45720"/>
                  </a:lnTo>
                  <a:lnTo>
                    <a:pt x="531175" y="26670"/>
                  </a:lnTo>
                  <a:lnTo>
                    <a:pt x="485909" y="11430"/>
                  </a:lnTo>
                  <a:lnTo>
                    <a:pt x="438235" y="2540"/>
                  </a:lnTo>
                  <a:lnTo>
                    <a:pt x="38849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1" y="388620"/>
                  </a:lnTo>
                  <a:lnTo>
                    <a:pt x="476063" y="392430"/>
                  </a:lnTo>
                  <a:lnTo>
                    <a:pt x="505418" y="403860"/>
                  </a:lnTo>
                  <a:lnTo>
                    <a:pt x="537955" y="424180"/>
                  </a:lnTo>
                  <a:lnTo>
                    <a:pt x="581893" y="480060"/>
                  </a:lnTo>
                  <a:lnTo>
                    <a:pt x="591636" y="518160"/>
                  </a:lnTo>
                  <a:lnTo>
                    <a:pt x="592386" y="547370"/>
                  </a:lnTo>
                  <a:lnTo>
                    <a:pt x="587187" y="574040"/>
                  </a:lnTo>
                  <a:lnTo>
                    <a:pt x="560788" y="624840"/>
                  </a:lnTo>
                  <a:lnTo>
                    <a:pt x="517989" y="666750"/>
                  </a:lnTo>
                  <a:lnTo>
                    <a:pt x="465514" y="694690"/>
                  </a:lnTo>
                  <a:lnTo>
                    <a:pt x="403323" y="711200"/>
                  </a:lnTo>
                  <a:lnTo>
                    <a:pt x="371425" y="713740"/>
                  </a:lnTo>
                  <a:lnTo>
                    <a:pt x="601983" y="713740"/>
                  </a:lnTo>
                  <a:lnTo>
                    <a:pt x="649710" y="678180"/>
                  </a:lnTo>
                  <a:lnTo>
                    <a:pt x="681859" y="645160"/>
                  </a:lnTo>
                  <a:lnTo>
                    <a:pt x="709912" y="608330"/>
                  </a:lnTo>
                  <a:lnTo>
                    <a:pt x="733544" y="568960"/>
                  </a:lnTo>
                  <a:lnTo>
                    <a:pt x="752428" y="527050"/>
                  </a:lnTo>
                  <a:lnTo>
                    <a:pt x="766239" y="482600"/>
                  </a:lnTo>
                  <a:lnTo>
                    <a:pt x="774651" y="436880"/>
                  </a:lnTo>
                  <a:lnTo>
                    <a:pt x="776393" y="406400"/>
                  </a:lnTo>
                  <a:lnTo>
                    <a:pt x="606523" y="406400"/>
                  </a:lnTo>
                  <a:lnTo>
                    <a:pt x="584713" y="403860"/>
                  </a:lnTo>
                  <a:lnTo>
                    <a:pt x="563498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5" y="340360"/>
                  </a:lnTo>
                  <a:lnTo>
                    <a:pt x="269028" y="364490"/>
                  </a:lnTo>
                  <a:lnTo>
                    <a:pt x="237559" y="392430"/>
                  </a:lnTo>
                  <a:lnTo>
                    <a:pt x="216118" y="429260"/>
                  </a:lnTo>
                  <a:lnTo>
                    <a:pt x="207732" y="481330"/>
                  </a:lnTo>
                  <a:lnTo>
                    <a:pt x="211670" y="508000"/>
                  </a:lnTo>
                  <a:lnTo>
                    <a:pt x="237719" y="563880"/>
                  </a:lnTo>
                  <a:lnTo>
                    <a:pt x="287811" y="607060"/>
                  </a:lnTo>
                  <a:lnTo>
                    <a:pt x="333153" y="623570"/>
                  </a:lnTo>
                  <a:lnTo>
                    <a:pt x="359927" y="628650"/>
                  </a:lnTo>
                  <a:lnTo>
                    <a:pt x="373506" y="628650"/>
                  </a:lnTo>
                  <a:lnTo>
                    <a:pt x="413620" y="623570"/>
                  </a:lnTo>
                  <a:lnTo>
                    <a:pt x="445893" y="605790"/>
                  </a:lnTo>
                  <a:lnTo>
                    <a:pt x="468391" y="577850"/>
                  </a:lnTo>
                  <a:lnTo>
                    <a:pt x="369559" y="577850"/>
                  </a:lnTo>
                  <a:lnTo>
                    <a:pt x="364009" y="576580"/>
                  </a:lnTo>
                  <a:lnTo>
                    <a:pt x="321424" y="546100"/>
                  </a:lnTo>
                  <a:lnTo>
                    <a:pt x="305833" y="502920"/>
                  </a:lnTo>
                  <a:lnTo>
                    <a:pt x="305101" y="483870"/>
                  </a:lnTo>
                  <a:lnTo>
                    <a:pt x="307350" y="466090"/>
                  </a:lnTo>
                  <a:lnTo>
                    <a:pt x="335342" y="419100"/>
                  </a:lnTo>
                  <a:lnTo>
                    <a:pt x="384375" y="393700"/>
                  </a:lnTo>
                  <a:lnTo>
                    <a:pt x="415297" y="388620"/>
                  </a:lnTo>
                  <a:lnTo>
                    <a:pt x="540113" y="388620"/>
                  </a:lnTo>
                  <a:lnTo>
                    <a:pt x="519546" y="378460"/>
                  </a:lnTo>
                  <a:lnTo>
                    <a:pt x="449650" y="347980"/>
                  </a:lnTo>
                  <a:lnTo>
                    <a:pt x="429030" y="341630"/>
                  </a:lnTo>
                  <a:lnTo>
                    <a:pt x="408109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3" y="468630"/>
                  </a:lnTo>
                  <a:lnTo>
                    <a:pt x="394652" y="469900"/>
                  </a:lnTo>
                  <a:lnTo>
                    <a:pt x="383855" y="472440"/>
                  </a:lnTo>
                  <a:lnTo>
                    <a:pt x="373559" y="478790"/>
                  </a:lnTo>
                  <a:lnTo>
                    <a:pt x="354530" y="499110"/>
                  </a:lnTo>
                  <a:lnTo>
                    <a:pt x="346588" y="525780"/>
                  </a:lnTo>
                  <a:lnTo>
                    <a:pt x="352087" y="552450"/>
                  </a:lnTo>
                  <a:lnTo>
                    <a:pt x="373381" y="575310"/>
                  </a:lnTo>
                  <a:lnTo>
                    <a:pt x="374239" y="576580"/>
                  </a:lnTo>
                  <a:lnTo>
                    <a:pt x="375035" y="576580"/>
                  </a:lnTo>
                  <a:lnTo>
                    <a:pt x="377433" y="577850"/>
                  </a:lnTo>
                  <a:lnTo>
                    <a:pt x="468391" y="577850"/>
                  </a:lnTo>
                  <a:lnTo>
                    <a:pt x="479178" y="535940"/>
                  </a:lnTo>
                  <a:lnTo>
                    <a:pt x="476009" y="510540"/>
                  </a:lnTo>
                  <a:lnTo>
                    <a:pt x="463172" y="488950"/>
                  </a:lnTo>
                  <a:lnTo>
                    <a:pt x="442904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17" y="519430"/>
                  </a:moveTo>
                  <a:lnTo>
                    <a:pt x="60353" y="519430"/>
                  </a:lnTo>
                  <a:lnTo>
                    <a:pt x="66228" y="524510"/>
                  </a:lnTo>
                  <a:lnTo>
                    <a:pt x="70866" y="528320"/>
                  </a:lnTo>
                  <a:lnTo>
                    <a:pt x="75672" y="533400"/>
                  </a:lnTo>
                  <a:lnTo>
                    <a:pt x="85492" y="539750"/>
                  </a:lnTo>
                  <a:lnTo>
                    <a:pt x="95907" y="546100"/>
                  </a:lnTo>
                  <a:lnTo>
                    <a:pt x="107115" y="551180"/>
                  </a:lnTo>
                  <a:lnTo>
                    <a:pt x="119315" y="553720"/>
                  </a:lnTo>
                  <a:lnTo>
                    <a:pt x="135951" y="551180"/>
                  </a:lnTo>
                  <a:lnTo>
                    <a:pt x="150220" y="543560"/>
                  </a:lnTo>
                  <a:lnTo>
                    <a:pt x="160397" y="530860"/>
                  </a:lnTo>
                  <a:lnTo>
                    <a:pt x="163417" y="519430"/>
                  </a:lnTo>
                  <a:close/>
                </a:path>
                <a:path w="777875" h="777239">
                  <a:moveTo>
                    <a:pt x="712669" y="173990"/>
                  </a:moveTo>
                  <a:lnTo>
                    <a:pt x="682177" y="173990"/>
                  </a:lnTo>
                  <a:lnTo>
                    <a:pt x="687480" y="182880"/>
                  </a:lnTo>
                  <a:lnTo>
                    <a:pt x="692131" y="191770"/>
                  </a:lnTo>
                  <a:lnTo>
                    <a:pt x="709515" y="231140"/>
                  </a:lnTo>
                  <a:lnTo>
                    <a:pt x="721183" y="280670"/>
                  </a:lnTo>
                  <a:lnTo>
                    <a:pt x="722106" y="307340"/>
                  </a:lnTo>
                  <a:lnTo>
                    <a:pt x="720267" y="326390"/>
                  </a:lnTo>
                  <a:lnTo>
                    <a:pt x="706090" y="364490"/>
                  </a:lnTo>
                  <a:lnTo>
                    <a:pt x="662740" y="397510"/>
                  </a:lnTo>
                  <a:lnTo>
                    <a:pt x="629121" y="406400"/>
                  </a:lnTo>
                  <a:lnTo>
                    <a:pt x="776393" y="406400"/>
                  </a:lnTo>
                  <a:lnTo>
                    <a:pt x="777264" y="391160"/>
                  </a:lnTo>
                  <a:lnTo>
                    <a:pt x="777267" y="388620"/>
                  </a:lnTo>
                  <a:lnTo>
                    <a:pt x="774666" y="341630"/>
                  </a:lnTo>
                  <a:lnTo>
                    <a:pt x="766221" y="294640"/>
                  </a:lnTo>
                  <a:lnTo>
                    <a:pt x="752337" y="250190"/>
                  </a:lnTo>
                  <a:lnTo>
                    <a:pt x="733353" y="208280"/>
                  </a:lnTo>
                  <a:lnTo>
                    <a:pt x="712669" y="173990"/>
                  </a:lnTo>
                  <a:close/>
                </a:path>
                <a:path w="777875" h="777239">
                  <a:moveTo>
                    <a:pt x="195478" y="215900"/>
                  </a:moveTo>
                  <a:lnTo>
                    <a:pt x="181863" y="215900"/>
                  </a:lnTo>
                  <a:lnTo>
                    <a:pt x="168204" y="218440"/>
                  </a:lnTo>
                  <a:lnTo>
                    <a:pt x="128265" y="236220"/>
                  </a:lnTo>
                  <a:lnTo>
                    <a:pt x="96572" y="265430"/>
                  </a:lnTo>
                  <a:lnTo>
                    <a:pt x="66095" y="314960"/>
                  </a:lnTo>
                  <a:lnTo>
                    <a:pt x="46699" y="370840"/>
                  </a:lnTo>
                  <a:lnTo>
                    <a:pt x="46176" y="372110"/>
                  </a:lnTo>
                  <a:lnTo>
                    <a:pt x="46197" y="374650"/>
                  </a:lnTo>
                  <a:lnTo>
                    <a:pt x="44406" y="377190"/>
                  </a:lnTo>
                  <a:lnTo>
                    <a:pt x="156139" y="377190"/>
                  </a:lnTo>
                  <a:lnTo>
                    <a:pt x="173692" y="334010"/>
                  </a:lnTo>
                  <a:lnTo>
                    <a:pt x="207850" y="300990"/>
                  </a:lnTo>
                  <a:lnTo>
                    <a:pt x="230327" y="284480"/>
                  </a:lnTo>
                  <a:lnTo>
                    <a:pt x="234893" y="279400"/>
                  </a:lnTo>
                  <a:lnTo>
                    <a:pt x="238526" y="274320"/>
                  </a:lnTo>
                  <a:lnTo>
                    <a:pt x="244805" y="259080"/>
                  </a:lnTo>
                  <a:lnTo>
                    <a:pt x="243919" y="243840"/>
                  </a:lnTo>
                  <a:lnTo>
                    <a:pt x="236294" y="231140"/>
                  </a:lnTo>
                  <a:lnTo>
                    <a:pt x="222359" y="220980"/>
                  </a:lnTo>
                  <a:lnTo>
                    <a:pt x="208994" y="217170"/>
                  </a:lnTo>
                  <a:lnTo>
                    <a:pt x="195478" y="215900"/>
                  </a:lnTo>
                  <a:close/>
                </a:path>
                <a:path w="777875" h="777239">
                  <a:moveTo>
                    <a:pt x="655365" y="105410"/>
                  </a:moveTo>
                  <a:lnTo>
                    <a:pt x="287511" y="105410"/>
                  </a:lnTo>
                  <a:lnTo>
                    <a:pt x="330948" y="109220"/>
                  </a:lnTo>
                  <a:lnTo>
                    <a:pt x="374187" y="120650"/>
                  </a:lnTo>
                  <a:lnTo>
                    <a:pt x="419221" y="142240"/>
                  </a:lnTo>
                  <a:lnTo>
                    <a:pt x="458970" y="172720"/>
                  </a:lnTo>
                  <a:lnTo>
                    <a:pt x="497773" y="213360"/>
                  </a:lnTo>
                  <a:lnTo>
                    <a:pt x="534025" y="256540"/>
                  </a:lnTo>
                  <a:lnTo>
                    <a:pt x="544687" y="267970"/>
                  </a:lnTo>
                  <a:lnTo>
                    <a:pt x="580474" y="300990"/>
                  </a:lnTo>
                  <a:lnTo>
                    <a:pt x="630470" y="320040"/>
                  </a:lnTo>
                  <a:lnTo>
                    <a:pt x="648744" y="321310"/>
                  </a:lnTo>
                  <a:lnTo>
                    <a:pt x="667566" y="317500"/>
                  </a:lnTo>
                  <a:lnTo>
                    <a:pt x="681201" y="308610"/>
                  </a:lnTo>
                  <a:lnTo>
                    <a:pt x="690214" y="294640"/>
                  </a:lnTo>
                  <a:lnTo>
                    <a:pt x="695172" y="276860"/>
                  </a:lnTo>
                  <a:lnTo>
                    <a:pt x="696801" y="259080"/>
                  </a:lnTo>
                  <a:lnTo>
                    <a:pt x="696313" y="242570"/>
                  </a:lnTo>
                  <a:lnTo>
                    <a:pt x="694153" y="224790"/>
                  </a:lnTo>
                  <a:lnTo>
                    <a:pt x="690764" y="208280"/>
                  </a:lnTo>
                  <a:lnTo>
                    <a:pt x="688827" y="200660"/>
                  </a:lnTo>
                  <a:lnTo>
                    <a:pt x="686737" y="191770"/>
                  </a:lnTo>
                  <a:lnTo>
                    <a:pt x="682177" y="173990"/>
                  </a:lnTo>
                  <a:lnTo>
                    <a:pt x="712669" y="173990"/>
                  </a:lnTo>
                  <a:lnTo>
                    <a:pt x="709604" y="168910"/>
                  </a:lnTo>
                  <a:lnTo>
                    <a:pt x="681428" y="132080"/>
                  </a:lnTo>
                  <a:lnTo>
                    <a:pt x="655365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5928547" y="980366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425347" y="10773829"/>
            <a:ext cx="27749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spc="210" dirty="0">
                <a:solidFill>
                  <a:srgbClr val="B3B3B3"/>
                </a:solidFill>
                <a:latin typeface="PMingLiU"/>
                <a:cs typeface="PMingLiU"/>
              </a:rPr>
              <a:t>14</a:t>
            </a:r>
            <a:endParaRPr sz="16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7581" y="3866712"/>
            <a:ext cx="8275320" cy="3412490"/>
          </a:xfrm>
          <a:prstGeom prst="rect">
            <a:avLst/>
          </a:prstGeom>
        </p:spPr>
        <p:txBody>
          <a:bodyPr vert="horz" wrap="square" lIns="0" tIns="503555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3965"/>
              </a:spcBef>
            </a:pPr>
            <a:r>
              <a:rPr sz="12700" spc="1814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PRODUCT </a:t>
            </a:r>
            <a:r>
              <a:rPr sz="12700" spc="1905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OWNER</a:t>
            </a:r>
            <a:endParaRPr sz="1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865"/>
              </a:lnSpc>
            </a:pPr>
            <a:r>
              <a:rPr spc="215" dirty="0"/>
              <a:t>61</a:t>
            </a:r>
            <a:endParaRPr spc="215" dirty="0"/>
          </a:p>
        </p:txBody>
      </p:sp>
      <p:sp>
        <p:nvSpPr>
          <p:cNvPr id="3" name="object 3"/>
          <p:cNvSpPr txBox="1"/>
          <p:nvPr/>
        </p:nvSpPr>
        <p:spPr>
          <a:xfrm>
            <a:off x="2115364" y="2564730"/>
            <a:ext cx="343344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5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CHAPTER</a:t>
            </a:r>
            <a:r>
              <a:rPr sz="5200" b="1" spc="-3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200" b="1" spc="-7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5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0888" y="7461713"/>
            <a:ext cx="3474085" cy="1065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800" spc="-75" dirty="0">
                <a:solidFill>
                  <a:srgbClr val="FFFFFF"/>
                </a:solidFill>
                <a:latin typeface="PMingLiU"/>
                <a:cs typeface="PMingLiU"/>
              </a:rPr>
              <a:t>产品经</a:t>
            </a:r>
            <a:r>
              <a:rPr sz="6800" spc="-50" dirty="0">
                <a:solidFill>
                  <a:srgbClr val="FFFFFF"/>
                </a:solidFill>
                <a:latin typeface="PMingLiU"/>
                <a:cs typeface="PMingLiU"/>
              </a:rPr>
              <a:t>理</a:t>
            </a:r>
            <a:endParaRPr sz="68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7153" y="7811286"/>
            <a:ext cx="2517775" cy="645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47675" algn="l"/>
              </a:tabLst>
            </a:pPr>
            <a:r>
              <a:rPr sz="4050" spc="75" dirty="0">
                <a:solidFill>
                  <a:srgbClr val="FFFFFF"/>
                </a:solidFill>
                <a:latin typeface="PMingLiU"/>
                <a:cs typeface="PMingLiU"/>
              </a:rPr>
              <a:t>/</a:t>
            </a:r>
            <a:r>
              <a:rPr sz="4050" dirty="0">
                <a:solidFill>
                  <a:srgbClr val="FFFFFF"/>
                </a:solidFill>
                <a:latin typeface="PMingLiU"/>
                <a:cs typeface="PMingLiU"/>
              </a:rPr>
              <a:t>	</a:t>
            </a:r>
            <a:r>
              <a:rPr sz="4050" spc="-50" dirty="0">
                <a:solidFill>
                  <a:srgbClr val="FFFFFF"/>
                </a:solidFill>
                <a:latin typeface="PMingLiU"/>
                <a:cs typeface="PMingLiU"/>
              </a:rPr>
              <a:t>瀑布模型</a:t>
            </a:r>
            <a:endParaRPr sz="4050">
              <a:latin typeface="PMingLiU"/>
              <a:cs typeface="PMingLiU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801719" y="1093404"/>
            <a:ext cx="861060" cy="861060"/>
            <a:chOff x="14801719" y="1093404"/>
            <a:chExt cx="861060" cy="861060"/>
          </a:xfrm>
        </p:grpSpPr>
        <p:sp>
          <p:nvSpPr>
            <p:cNvPr id="7" name="object 7"/>
            <p:cNvSpPr/>
            <p:nvPr/>
          </p:nvSpPr>
          <p:spPr>
            <a:xfrm>
              <a:off x="14801719" y="1093404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37" y="0"/>
                  </a:moveTo>
                  <a:lnTo>
                    <a:pt x="383535" y="2525"/>
                  </a:lnTo>
                  <a:lnTo>
                    <a:pt x="338096" y="9927"/>
                  </a:lnTo>
                  <a:lnTo>
                    <a:pt x="294382" y="21943"/>
                  </a:lnTo>
                  <a:lnTo>
                    <a:pt x="252658" y="38309"/>
                  </a:lnTo>
                  <a:lnTo>
                    <a:pt x="213184" y="58765"/>
                  </a:lnTo>
                  <a:lnTo>
                    <a:pt x="176223" y="83046"/>
                  </a:lnTo>
                  <a:lnTo>
                    <a:pt x="142038" y="110891"/>
                  </a:lnTo>
                  <a:lnTo>
                    <a:pt x="110892" y="142037"/>
                  </a:lnTo>
                  <a:lnTo>
                    <a:pt x="83047" y="176221"/>
                  </a:lnTo>
                  <a:lnTo>
                    <a:pt x="58765" y="213181"/>
                  </a:lnTo>
                  <a:lnTo>
                    <a:pt x="38310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4"/>
                  </a:lnTo>
                  <a:lnTo>
                    <a:pt x="9927" y="522760"/>
                  </a:lnTo>
                  <a:lnTo>
                    <a:pt x="21943" y="566470"/>
                  </a:lnTo>
                  <a:lnTo>
                    <a:pt x="38310" y="608193"/>
                  </a:lnTo>
                  <a:lnTo>
                    <a:pt x="58765" y="647664"/>
                  </a:lnTo>
                  <a:lnTo>
                    <a:pt x="83047" y="684623"/>
                  </a:lnTo>
                  <a:lnTo>
                    <a:pt x="110892" y="718807"/>
                  </a:lnTo>
                  <a:lnTo>
                    <a:pt x="142038" y="749952"/>
                  </a:lnTo>
                  <a:lnTo>
                    <a:pt x="176223" y="777796"/>
                  </a:lnTo>
                  <a:lnTo>
                    <a:pt x="213184" y="802077"/>
                  </a:lnTo>
                  <a:lnTo>
                    <a:pt x="252658" y="822533"/>
                  </a:lnTo>
                  <a:lnTo>
                    <a:pt x="294382" y="838899"/>
                  </a:lnTo>
                  <a:lnTo>
                    <a:pt x="338096" y="850915"/>
                  </a:lnTo>
                  <a:lnTo>
                    <a:pt x="383535" y="858317"/>
                  </a:lnTo>
                  <a:lnTo>
                    <a:pt x="430437" y="860842"/>
                  </a:lnTo>
                  <a:lnTo>
                    <a:pt x="477337" y="858317"/>
                  </a:lnTo>
                  <a:lnTo>
                    <a:pt x="522774" y="850915"/>
                  </a:lnTo>
                  <a:lnTo>
                    <a:pt x="566486" y="838899"/>
                  </a:lnTo>
                  <a:lnTo>
                    <a:pt x="608209" y="822533"/>
                  </a:lnTo>
                  <a:lnTo>
                    <a:pt x="647682" y="802077"/>
                  </a:lnTo>
                  <a:lnTo>
                    <a:pt x="684642" y="777796"/>
                  </a:lnTo>
                  <a:lnTo>
                    <a:pt x="718826" y="749952"/>
                  </a:lnTo>
                  <a:lnTo>
                    <a:pt x="749972" y="718807"/>
                  </a:lnTo>
                  <a:lnTo>
                    <a:pt x="777817" y="684623"/>
                  </a:lnTo>
                  <a:lnTo>
                    <a:pt x="802098" y="647664"/>
                  </a:lnTo>
                  <a:lnTo>
                    <a:pt x="822553" y="608193"/>
                  </a:lnTo>
                  <a:lnTo>
                    <a:pt x="838920" y="566470"/>
                  </a:lnTo>
                  <a:lnTo>
                    <a:pt x="850936" y="522760"/>
                  </a:lnTo>
                  <a:lnTo>
                    <a:pt x="858338" y="477324"/>
                  </a:lnTo>
                  <a:lnTo>
                    <a:pt x="860863" y="430426"/>
                  </a:lnTo>
                  <a:lnTo>
                    <a:pt x="858338" y="383526"/>
                  </a:lnTo>
                  <a:lnTo>
                    <a:pt x="850936" y="338089"/>
                  </a:lnTo>
                  <a:lnTo>
                    <a:pt x="838920" y="294377"/>
                  </a:lnTo>
                  <a:lnTo>
                    <a:pt x="822553" y="252654"/>
                  </a:lnTo>
                  <a:lnTo>
                    <a:pt x="802098" y="213181"/>
                  </a:lnTo>
                  <a:lnTo>
                    <a:pt x="777817" y="176221"/>
                  </a:lnTo>
                  <a:lnTo>
                    <a:pt x="749972" y="142037"/>
                  </a:lnTo>
                  <a:lnTo>
                    <a:pt x="718826" y="110891"/>
                  </a:lnTo>
                  <a:lnTo>
                    <a:pt x="684642" y="83046"/>
                  </a:lnTo>
                  <a:lnTo>
                    <a:pt x="647682" y="58765"/>
                  </a:lnTo>
                  <a:lnTo>
                    <a:pt x="608209" y="38309"/>
                  </a:lnTo>
                  <a:lnTo>
                    <a:pt x="566486" y="21943"/>
                  </a:lnTo>
                  <a:lnTo>
                    <a:pt x="522774" y="9927"/>
                  </a:lnTo>
                  <a:lnTo>
                    <a:pt x="477337" y="2525"/>
                  </a:lnTo>
                  <a:lnTo>
                    <a:pt x="43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843296" y="1135528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500" y="0"/>
                  </a:moveTo>
                  <a:lnTo>
                    <a:pt x="339261" y="2540"/>
                  </a:lnTo>
                  <a:lnTo>
                    <a:pt x="291954" y="11430"/>
                  </a:lnTo>
                  <a:lnTo>
                    <a:pt x="246931" y="26670"/>
                  </a:lnTo>
                  <a:lnTo>
                    <a:pt x="204547" y="45720"/>
                  </a:lnTo>
                  <a:lnTo>
                    <a:pt x="165152" y="69850"/>
                  </a:lnTo>
                  <a:lnTo>
                    <a:pt x="129100" y="99060"/>
                  </a:lnTo>
                  <a:lnTo>
                    <a:pt x="96742" y="130810"/>
                  </a:lnTo>
                  <a:lnTo>
                    <a:pt x="68431" y="167640"/>
                  </a:lnTo>
                  <a:lnTo>
                    <a:pt x="44519" y="207010"/>
                  </a:lnTo>
                  <a:lnTo>
                    <a:pt x="25360" y="248920"/>
                  </a:lnTo>
                  <a:lnTo>
                    <a:pt x="11304" y="294640"/>
                  </a:lnTo>
                  <a:lnTo>
                    <a:pt x="2705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11" y="439420"/>
                  </a:lnTo>
                  <a:lnTo>
                    <a:pt x="12002" y="486410"/>
                  </a:lnTo>
                  <a:lnTo>
                    <a:pt x="26253" y="530860"/>
                  </a:lnTo>
                  <a:lnTo>
                    <a:pt x="45523" y="572770"/>
                  </a:lnTo>
                  <a:lnTo>
                    <a:pt x="69475" y="612140"/>
                  </a:lnTo>
                  <a:lnTo>
                    <a:pt x="97771" y="647700"/>
                  </a:lnTo>
                  <a:lnTo>
                    <a:pt x="130072" y="680720"/>
                  </a:lnTo>
                  <a:lnTo>
                    <a:pt x="166042" y="708660"/>
                  </a:lnTo>
                  <a:lnTo>
                    <a:pt x="205340" y="732790"/>
                  </a:lnTo>
                  <a:lnTo>
                    <a:pt x="247630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3" y="774700"/>
                  </a:lnTo>
                  <a:lnTo>
                    <a:pt x="486680" y="765810"/>
                  </a:lnTo>
                  <a:lnTo>
                    <a:pt x="531952" y="750570"/>
                  </a:lnTo>
                  <a:lnTo>
                    <a:pt x="574432" y="731520"/>
                  </a:lnTo>
                  <a:lnTo>
                    <a:pt x="601986" y="713740"/>
                  </a:lnTo>
                  <a:lnTo>
                    <a:pt x="339078" y="713740"/>
                  </a:lnTo>
                  <a:lnTo>
                    <a:pt x="292890" y="708660"/>
                  </a:lnTo>
                  <a:lnTo>
                    <a:pt x="248396" y="697230"/>
                  </a:lnTo>
                  <a:lnTo>
                    <a:pt x="205765" y="680720"/>
                  </a:lnTo>
                  <a:lnTo>
                    <a:pt x="165167" y="657860"/>
                  </a:lnTo>
                  <a:lnTo>
                    <a:pt x="109365" y="608330"/>
                  </a:lnTo>
                  <a:lnTo>
                    <a:pt x="67991" y="538480"/>
                  </a:lnTo>
                  <a:lnTo>
                    <a:pt x="60364" y="519430"/>
                  </a:lnTo>
                  <a:lnTo>
                    <a:pt x="163417" y="519430"/>
                  </a:lnTo>
                  <a:lnTo>
                    <a:pt x="164759" y="514350"/>
                  </a:lnTo>
                  <a:lnTo>
                    <a:pt x="164461" y="505460"/>
                  </a:lnTo>
                  <a:lnTo>
                    <a:pt x="163013" y="495300"/>
                  </a:lnTo>
                  <a:lnTo>
                    <a:pt x="161018" y="486410"/>
                  </a:lnTo>
                  <a:lnTo>
                    <a:pt x="159083" y="477520"/>
                  </a:lnTo>
                  <a:lnTo>
                    <a:pt x="156031" y="459740"/>
                  </a:lnTo>
                  <a:lnTo>
                    <a:pt x="153720" y="441960"/>
                  </a:lnTo>
                  <a:lnTo>
                    <a:pt x="152401" y="424180"/>
                  </a:lnTo>
                  <a:lnTo>
                    <a:pt x="152330" y="406400"/>
                  </a:lnTo>
                  <a:lnTo>
                    <a:pt x="155065" y="381000"/>
                  </a:lnTo>
                  <a:lnTo>
                    <a:pt x="156150" y="377190"/>
                  </a:lnTo>
                  <a:lnTo>
                    <a:pt x="44406" y="377190"/>
                  </a:lnTo>
                  <a:lnTo>
                    <a:pt x="44219" y="364490"/>
                  </a:lnTo>
                  <a:lnTo>
                    <a:pt x="44327" y="356870"/>
                  </a:lnTo>
                  <a:lnTo>
                    <a:pt x="44818" y="345440"/>
                  </a:lnTo>
                  <a:lnTo>
                    <a:pt x="52641" y="292100"/>
                  </a:lnTo>
                  <a:lnTo>
                    <a:pt x="66384" y="246380"/>
                  </a:lnTo>
                  <a:lnTo>
                    <a:pt x="98731" y="186690"/>
                  </a:lnTo>
                  <a:lnTo>
                    <a:pt x="126771" y="157480"/>
                  </a:lnTo>
                  <a:lnTo>
                    <a:pt x="160586" y="133350"/>
                  </a:lnTo>
                  <a:lnTo>
                    <a:pt x="200454" y="116840"/>
                  </a:lnTo>
                  <a:lnTo>
                    <a:pt x="243985" y="107950"/>
                  </a:lnTo>
                  <a:lnTo>
                    <a:pt x="287517" y="105410"/>
                  </a:lnTo>
                  <a:lnTo>
                    <a:pt x="655366" y="105410"/>
                  </a:lnTo>
                  <a:lnTo>
                    <a:pt x="649161" y="99060"/>
                  </a:lnTo>
                  <a:lnTo>
                    <a:pt x="613140" y="71120"/>
                  </a:lnTo>
                  <a:lnTo>
                    <a:pt x="573700" y="45720"/>
                  </a:lnTo>
                  <a:lnTo>
                    <a:pt x="531180" y="26670"/>
                  </a:lnTo>
                  <a:lnTo>
                    <a:pt x="485916" y="11430"/>
                  </a:lnTo>
                  <a:lnTo>
                    <a:pt x="438243" y="2540"/>
                  </a:lnTo>
                  <a:lnTo>
                    <a:pt x="38850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6" y="388620"/>
                  </a:lnTo>
                  <a:lnTo>
                    <a:pt x="476071" y="392430"/>
                  </a:lnTo>
                  <a:lnTo>
                    <a:pt x="505429" y="403860"/>
                  </a:lnTo>
                  <a:lnTo>
                    <a:pt x="537964" y="424180"/>
                  </a:lnTo>
                  <a:lnTo>
                    <a:pt x="581894" y="480060"/>
                  </a:lnTo>
                  <a:lnTo>
                    <a:pt x="591636" y="518160"/>
                  </a:lnTo>
                  <a:lnTo>
                    <a:pt x="592388" y="547370"/>
                  </a:lnTo>
                  <a:lnTo>
                    <a:pt x="587192" y="574040"/>
                  </a:lnTo>
                  <a:lnTo>
                    <a:pt x="560799" y="624840"/>
                  </a:lnTo>
                  <a:lnTo>
                    <a:pt x="517994" y="666750"/>
                  </a:lnTo>
                  <a:lnTo>
                    <a:pt x="465514" y="694690"/>
                  </a:lnTo>
                  <a:lnTo>
                    <a:pt x="403329" y="711200"/>
                  </a:lnTo>
                  <a:lnTo>
                    <a:pt x="371433" y="713740"/>
                  </a:lnTo>
                  <a:lnTo>
                    <a:pt x="601986" y="713740"/>
                  </a:lnTo>
                  <a:lnTo>
                    <a:pt x="649714" y="678180"/>
                  </a:lnTo>
                  <a:lnTo>
                    <a:pt x="681863" y="645160"/>
                  </a:lnTo>
                  <a:lnTo>
                    <a:pt x="709917" y="608330"/>
                  </a:lnTo>
                  <a:lnTo>
                    <a:pt x="733548" y="568960"/>
                  </a:lnTo>
                  <a:lnTo>
                    <a:pt x="752432" y="527050"/>
                  </a:lnTo>
                  <a:lnTo>
                    <a:pt x="766243" y="482600"/>
                  </a:lnTo>
                  <a:lnTo>
                    <a:pt x="774653" y="436880"/>
                  </a:lnTo>
                  <a:lnTo>
                    <a:pt x="776394" y="406400"/>
                  </a:lnTo>
                  <a:lnTo>
                    <a:pt x="606532" y="406400"/>
                  </a:lnTo>
                  <a:lnTo>
                    <a:pt x="584718" y="403860"/>
                  </a:lnTo>
                  <a:lnTo>
                    <a:pt x="563500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5" y="340360"/>
                  </a:lnTo>
                  <a:lnTo>
                    <a:pt x="269028" y="364490"/>
                  </a:lnTo>
                  <a:lnTo>
                    <a:pt x="237568" y="392430"/>
                  </a:lnTo>
                  <a:lnTo>
                    <a:pt x="216129" y="429260"/>
                  </a:lnTo>
                  <a:lnTo>
                    <a:pt x="207739" y="481330"/>
                  </a:lnTo>
                  <a:lnTo>
                    <a:pt x="211679" y="508000"/>
                  </a:lnTo>
                  <a:lnTo>
                    <a:pt x="237730" y="563880"/>
                  </a:lnTo>
                  <a:lnTo>
                    <a:pt x="287822" y="607060"/>
                  </a:lnTo>
                  <a:lnTo>
                    <a:pt x="333164" y="623570"/>
                  </a:lnTo>
                  <a:lnTo>
                    <a:pt x="359937" y="628650"/>
                  </a:lnTo>
                  <a:lnTo>
                    <a:pt x="373517" y="628650"/>
                  </a:lnTo>
                  <a:lnTo>
                    <a:pt x="413626" y="623570"/>
                  </a:lnTo>
                  <a:lnTo>
                    <a:pt x="445899" y="605790"/>
                  </a:lnTo>
                  <a:lnTo>
                    <a:pt x="468400" y="577850"/>
                  </a:lnTo>
                  <a:lnTo>
                    <a:pt x="369559" y="577850"/>
                  </a:lnTo>
                  <a:lnTo>
                    <a:pt x="364009" y="576580"/>
                  </a:lnTo>
                  <a:lnTo>
                    <a:pt x="321432" y="546100"/>
                  </a:lnTo>
                  <a:lnTo>
                    <a:pt x="305833" y="502920"/>
                  </a:lnTo>
                  <a:lnTo>
                    <a:pt x="305101" y="483870"/>
                  </a:lnTo>
                  <a:lnTo>
                    <a:pt x="307350" y="466090"/>
                  </a:lnTo>
                  <a:lnTo>
                    <a:pt x="335342" y="419100"/>
                  </a:lnTo>
                  <a:lnTo>
                    <a:pt x="384375" y="393700"/>
                  </a:lnTo>
                  <a:lnTo>
                    <a:pt x="415299" y="388620"/>
                  </a:lnTo>
                  <a:lnTo>
                    <a:pt x="540113" y="388620"/>
                  </a:lnTo>
                  <a:lnTo>
                    <a:pt x="519546" y="378460"/>
                  </a:lnTo>
                  <a:lnTo>
                    <a:pt x="449650" y="347980"/>
                  </a:lnTo>
                  <a:lnTo>
                    <a:pt x="429030" y="341630"/>
                  </a:lnTo>
                  <a:lnTo>
                    <a:pt x="408108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5" y="468630"/>
                  </a:lnTo>
                  <a:lnTo>
                    <a:pt x="394657" y="469900"/>
                  </a:lnTo>
                  <a:lnTo>
                    <a:pt x="383864" y="472440"/>
                  </a:lnTo>
                  <a:lnTo>
                    <a:pt x="373569" y="478790"/>
                  </a:lnTo>
                  <a:lnTo>
                    <a:pt x="354534" y="499110"/>
                  </a:lnTo>
                  <a:lnTo>
                    <a:pt x="346589" y="525780"/>
                  </a:lnTo>
                  <a:lnTo>
                    <a:pt x="352087" y="552450"/>
                  </a:lnTo>
                  <a:lnTo>
                    <a:pt x="373380" y="575310"/>
                  </a:lnTo>
                  <a:lnTo>
                    <a:pt x="374239" y="576580"/>
                  </a:lnTo>
                  <a:lnTo>
                    <a:pt x="375045" y="576580"/>
                  </a:lnTo>
                  <a:lnTo>
                    <a:pt x="377443" y="577850"/>
                  </a:lnTo>
                  <a:lnTo>
                    <a:pt x="468400" y="577850"/>
                  </a:lnTo>
                  <a:lnTo>
                    <a:pt x="479189" y="535940"/>
                  </a:lnTo>
                  <a:lnTo>
                    <a:pt x="476020" y="510540"/>
                  </a:lnTo>
                  <a:lnTo>
                    <a:pt x="463181" y="488950"/>
                  </a:lnTo>
                  <a:lnTo>
                    <a:pt x="442910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17" y="519430"/>
                  </a:moveTo>
                  <a:lnTo>
                    <a:pt x="60364" y="519430"/>
                  </a:lnTo>
                  <a:lnTo>
                    <a:pt x="66228" y="524510"/>
                  </a:lnTo>
                  <a:lnTo>
                    <a:pt x="70866" y="528320"/>
                  </a:lnTo>
                  <a:lnTo>
                    <a:pt x="75683" y="533400"/>
                  </a:lnTo>
                  <a:lnTo>
                    <a:pt x="85498" y="539750"/>
                  </a:lnTo>
                  <a:lnTo>
                    <a:pt x="95914" y="546100"/>
                  </a:lnTo>
                  <a:lnTo>
                    <a:pt x="107124" y="551180"/>
                  </a:lnTo>
                  <a:lnTo>
                    <a:pt x="119325" y="553720"/>
                  </a:lnTo>
                  <a:lnTo>
                    <a:pt x="135960" y="551180"/>
                  </a:lnTo>
                  <a:lnTo>
                    <a:pt x="150225" y="543560"/>
                  </a:lnTo>
                  <a:lnTo>
                    <a:pt x="160398" y="530860"/>
                  </a:lnTo>
                  <a:lnTo>
                    <a:pt x="163417" y="519430"/>
                  </a:lnTo>
                  <a:close/>
                </a:path>
                <a:path w="777875" h="777239">
                  <a:moveTo>
                    <a:pt x="712669" y="173990"/>
                  </a:moveTo>
                  <a:lnTo>
                    <a:pt x="682177" y="173990"/>
                  </a:lnTo>
                  <a:lnTo>
                    <a:pt x="687481" y="182880"/>
                  </a:lnTo>
                  <a:lnTo>
                    <a:pt x="692135" y="191770"/>
                  </a:lnTo>
                  <a:lnTo>
                    <a:pt x="709520" y="231140"/>
                  </a:lnTo>
                  <a:lnTo>
                    <a:pt x="721189" y="280670"/>
                  </a:lnTo>
                  <a:lnTo>
                    <a:pt x="722116" y="307340"/>
                  </a:lnTo>
                  <a:lnTo>
                    <a:pt x="720276" y="326390"/>
                  </a:lnTo>
                  <a:lnTo>
                    <a:pt x="706096" y="364490"/>
                  </a:lnTo>
                  <a:lnTo>
                    <a:pt x="662746" y="397510"/>
                  </a:lnTo>
                  <a:lnTo>
                    <a:pt x="629132" y="406400"/>
                  </a:lnTo>
                  <a:lnTo>
                    <a:pt x="776394" y="406400"/>
                  </a:lnTo>
                  <a:lnTo>
                    <a:pt x="777264" y="391160"/>
                  </a:lnTo>
                  <a:lnTo>
                    <a:pt x="777266" y="388620"/>
                  </a:lnTo>
                  <a:lnTo>
                    <a:pt x="774666" y="341630"/>
                  </a:lnTo>
                  <a:lnTo>
                    <a:pt x="766221" y="294640"/>
                  </a:lnTo>
                  <a:lnTo>
                    <a:pt x="752338" y="250190"/>
                  </a:lnTo>
                  <a:lnTo>
                    <a:pt x="733353" y="208280"/>
                  </a:lnTo>
                  <a:lnTo>
                    <a:pt x="712669" y="173990"/>
                  </a:lnTo>
                  <a:close/>
                </a:path>
                <a:path w="777875" h="777239">
                  <a:moveTo>
                    <a:pt x="195488" y="215900"/>
                  </a:moveTo>
                  <a:lnTo>
                    <a:pt x="181874" y="215900"/>
                  </a:lnTo>
                  <a:lnTo>
                    <a:pt x="168214" y="218440"/>
                  </a:lnTo>
                  <a:lnTo>
                    <a:pt x="128274" y="236220"/>
                  </a:lnTo>
                  <a:lnTo>
                    <a:pt x="96572" y="265430"/>
                  </a:lnTo>
                  <a:lnTo>
                    <a:pt x="66099" y="314960"/>
                  </a:lnTo>
                  <a:lnTo>
                    <a:pt x="46699" y="370840"/>
                  </a:lnTo>
                  <a:lnTo>
                    <a:pt x="46186" y="372110"/>
                  </a:lnTo>
                  <a:lnTo>
                    <a:pt x="46207" y="374650"/>
                  </a:lnTo>
                  <a:lnTo>
                    <a:pt x="44406" y="377190"/>
                  </a:lnTo>
                  <a:lnTo>
                    <a:pt x="156150" y="377190"/>
                  </a:lnTo>
                  <a:lnTo>
                    <a:pt x="173702" y="334010"/>
                  </a:lnTo>
                  <a:lnTo>
                    <a:pt x="207851" y="300990"/>
                  </a:lnTo>
                  <a:lnTo>
                    <a:pt x="230327" y="284480"/>
                  </a:lnTo>
                  <a:lnTo>
                    <a:pt x="234903" y="279400"/>
                  </a:lnTo>
                  <a:lnTo>
                    <a:pt x="238526" y="274320"/>
                  </a:lnTo>
                  <a:lnTo>
                    <a:pt x="244811" y="259080"/>
                  </a:lnTo>
                  <a:lnTo>
                    <a:pt x="243928" y="243840"/>
                  </a:lnTo>
                  <a:lnTo>
                    <a:pt x="236304" y="231140"/>
                  </a:lnTo>
                  <a:lnTo>
                    <a:pt x="222369" y="220980"/>
                  </a:lnTo>
                  <a:lnTo>
                    <a:pt x="209004" y="217170"/>
                  </a:lnTo>
                  <a:lnTo>
                    <a:pt x="195488" y="215900"/>
                  </a:lnTo>
                  <a:close/>
                </a:path>
                <a:path w="777875" h="777239">
                  <a:moveTo>
                    <a:pt x="655366" y="105410"/>
                  </a:moveTo>
                  <a:lnTo>
                    <a:pt x="287517" y="105410"/>
                  </a:lnTo>
                  <a:lnTo>
                    <a:pt x="330950" y="109220"/>
                  </a:lnTo>
                  <a:lnTo>
                    <a:pt x="374187" y="120650"/>
                  </a:lnTo>
                  <a:lnTo>
                    <a:pt x="419229" y="142240"/>
                  </a:lnTo>
                  <a:lnTo>
                    <a:pt x="458969" y="172720"/>
                  </a:lnTo>
                  <a:lnTo>
                    <a:pt x="497781" y="213360"/>
                  </a:lnTo>
                  <a:lnTo>
                    <a:pt x="534025" y="256540"/>
                  </a:lnTo>
                  <a:lnTo>
                    <a:pt x="544693" y="267970"/>
                  </a:lnTo>
                  <a:lnTo>
                    <a:pt x="580484" y="300990"/>
                  </a:lnTo>
                  <a:lnTo>
                    <a:pt x="630471" y="320040"/>
                  </a:lnTo>
                  <a:lnTo>
                    <a:pt x="648744" y="321310"/>
                  </a:lnTo>
                  <a:lnTo>
                    <a:pt x="667566" y="317500"/>
                  </a:lnTo>
                  <a:lnTo>
                    <a:pt x="681202" y="308610"/>
                  </a:lnTo>
                  <a:lnTo>
                    <a:pt x="690219" y="294640"/>
                  </a:lnTo>
                  <a:lnTo>
                    <a:pt x="695182" y="276860"/>
                  </a:lnTo>
                  <a:lnTo>
                    <a:pt x="696805" y="259080"/>
                  </a:lnTo>
                  <a:lnTo>
                    <a:pt x="696316" y="242570"/>
                  </a:lnTo>
                  <a:lnTo>
                    <a:pt x="694157" y="224790"/>
                  </a:lnTo>
                  <a:lnTo>
                    <a:pt x="690774" y="208280"/>
                  </a:lnTo>
                  <a:lnTo>
                    <a:pt x="688836" y="200660"/>
                  </a:lnTo>
                  <a:lnTo>
                    <a:pt x="686743" y="191770"/>
                  </a:lnTo>
                  <a:lnTo>
                    <a:pt x="682177" y="173990"/>
                  </a:lnTo>
                  <a:lnTo>
                    <a:pt x="712669" y="173990"/>
                  </a:lnTo>
                  <a:lnTo>
                    <a:pt x="709605" y="168910"/>
                  </a:lnTo>
                  <a:lnTo>
                    <a:pt x="681429" y="132080"/>
                  </a:lnTo>
                  <a:lnTo>
                    <a:pt x="655366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5928547" y="980366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9800000">
            <a:off x="3506520" y="5367086"/>
            <a:ext cx="477222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5"/>
              </a:lnSpc>
            </a:pPr>
            <a:r>
              <a:rPr sz="1750" spc="-10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</a:t>
            </a:r>
            <a:r>
              <a:rPr sz="1750" spc="-12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43277" y="6792697"/>
            <a:ext cx="414099" cy="5042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90563" y="6967432"/>
            <a:ext cx="831215" cy="368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5" dirty="0">
                <a:latin typeface="PMingLiU"/>
                <a:cs typeface="PMingLiU"/>
              </a:rPr>
              <a:t>产品经理</a:t>
            </a:r>
            <a:endParaRPr sz="13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850" spc="105" dirty="0">
                <a:solidFill>
                  <a:srgbClr val="7087AA"/>
                </a:solidFill>
                <a:latin typeface="PMingLiU"/>
                <a:cs typeface="PMingLiU"/>
              </a:rPr>
              <a:t>Product</a:t>
            </a:r>
            <a:r>
              <a:rPr sz="850" spc="5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850" spc="110" dirty="0">
                <a:solidFill>
                  <a:srgbClr val="7087AA"/>
                </a:solidFill>
                <a:latin typeface="PMingLiU"/>
                <a:cs typeface="PMingLiU"/>
              </a:rPr>
              <a:t>Owner</a:t>
            </a:r>
            <a:endParaRPr sz="85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44676" y="3724245"/>
            <a:ext cx="165735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latin typeface="PMingLiU"/>
                <a:cs typeface="PMingLiU"/>
              </a:rPr>
              <a:t>关联</a:t>
            </a:r>
            <a:endParaRPr sz="1100">
              <a:latin typeface="PMingLiU"/>
              <a:cs typeface="PMingLiU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02927" y="6134768"/>
            <a:ext cx="146685" cy="388620"/>
            <a:chOff x="3402927" y="6134768"/>
            <a:chExt cx="146685" cy="388620"/>
          </a:xfrm>
        </p:grpSpPr>
        <p:sp>
          <p:nvSpPr>
            <p:cNvPr id="7" name="object 7"/>
            <p:cNvSpPr/>
            <p:nvPr/>
          </p:nvSpPr>
          <p:spPr>
            <a:xfrm>
              <a:off x="3414393" y="6146233"/>
              <a:ext cx="123825" cy="61594"/>
            </a:xfrm>
            <a:custGeom>
              <a:avLst/>
              <a:gdLst/>
              <a:ahLst/>
              <a:cxnLst/>
              <a:rect l="l" t="t" r="r" b="b"/>
              <a:pathLst>
                <a:path w="123825" h="61595">
                  <a:moveTo>
                    <a:pt x="0" y="61600"/>
                  </a:moveTo>
                  <a:lnTo>
                    <a:pt x="61600" y="0"/>
                  </a:lnTo>
                  <a:lnTo>
                    <a:pt x="123200" y="6160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75991" y="6146241"/>
              <a:ext cx="0" cy="377190"/>
            </a:xfrm>
            <a:custGeom>
              <a:avLst/>
              <a:gdLst/>
              <a:ahLst/>
              <a:cxnLst/>
              <a:rect l="l" t="t" r="r" b="b"/>
              <a:pathLst>
                <a:path h="377190">
                  <a:moveTo>
                    <a:pt x="0" y="376742"/>
                  </a:move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402927" y="7565026"/>
            <a:ext cx="146685" cy="388620"/>
            <a:chOff x="3402927" y="7565026"/>
            <a:chExt cx="146685" cy="388620"/>
          </a:xfrm>
        </p:grpSpPr>
        <p:sp>
          <p:nvSpPr>
            <p:cNvPr id="10" name="object 10"/>
            <p:cNvSpPr/>
            <p:nvPr/>
          </p:nvSpPr>
          <p:spPr>
            <a:xfrm>
              <a:off x="3414393" y="7576492"/>
              <a:ext cx="123825" cy="61594"/>
            </a:xfrm>
            <a:custGeom>
              <a:avLst/>
              <a:gdLst/>
              <a:ahLst/>
              <a:cxnLst/>
              <a:rect l="l" t="t" r="r" b="b"/>
              <a:pathLst>
                <a:path w="123825" h="61595">
                  <a:moveTo>
                    <a:pt x="0" y="61600"/>
                  </a:moveTo>
                  <a:lnTo>
                    <a:pt x="61600" y="0"/>
                  </a:lnTo>
                  <a:lnTo>
                    <a:pt x="123200" y="6160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75991" y="7576498"/>
              <a:ext cx="0" cy="377190"/>
            </a:xfrm>
            <a:custGeom>
              <a:avLst/>
              <a:gdLst/>
              <a:ahLst/>
              <a:cxnLst/>
              <a:rect l="l" t="t" r="r" b="b"/>
              <a:pathLst>
                <a:path h="377190">
                  <a:moveTo>
                    <a:pt x="0" y="376742"/>
                  </a:move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291034" y="3929938"/>
            <a:ext cx="13930630" cy="3539490"/>
            <a:chOff x="4291034" y="3929938"/>
            <a:chExt cx="13930630" cy="3539490"/>
          </a:xfrm>
        </p:grpSpPr>
        <p:sp>
          <p:nvSpPr>
            <p:cNvPr id="13" name="object 13"/>
            <p:cNvSpPr/>
            <p:nvPr/>
          </p:nvSpPr>
          <p:spPr>
            <a:xfrm>
              <a:off x="10481334" y="6447825"/>
              <a:ext cx="158115" cy="79375"/>
            </a:xfrm>
            <a:custGeom>
              <a:avLst/>
              <a:gdLst/>
              <a:ahLst/>
              <a:cxnLst/>
              <a:rect l="l" t="t" r="r" b="b"/>
              <a:pathLst>
                <a:path w="158115" h="79375">
                  <a:moveTo>
                    <a:pt x="157880" y="0"/>
                  </a:moveTo>
                  <a:lnTo>
                    <a:pt x="78940" y="78940"/>
                  </a:ln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560274" y="6125927"/>
              <a:ext cx="0" cy="401320"/>
            </a:xfrm>
            <a:custGeom>
              <a:avLst/>
              <a:gdLst/>
              <a:ahLst/>
              <a:cxnLst/>
              <a:rect l="l" t="t" r="r" b="b"/>
              <a:pathLst>
                <a:path h="401320">
                  <a:moveTo>
                    <a:pt x="0" y="0"/>
                  </a:moveTo>
                  <a:lnTo>
                    <a:pt x="0" y="400835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004177" y="6584893"/>
              <a:ext cx="1112520" cy="875665"/>
            </a:xfrm>
            <a:custGeom>
              <a:avLst/>
              <a:gdLst/>
              <a:ahLst/>
              <a:cxnLst/>
              <a:rect l="l" t="t" r="r" b="b"/>
              <a:pathLst>
                <a:path w="1112520" h="875665">
                  <a:moveTo>
                    <a:pt x="1075014" y="875386"/>
                  </a:moveTo>
                  <a:lnTo>
                    <a:pt x="37182" y="875386"/>
                  </a:lnTo>
                  <a:lnTo>
                    <a:pt x="22709" y="872464"/>
                  </a:lnTo>
                  <a:lnTo>
                    <a:pt x="10891" y="864497"/>
                  </a:lnTo>
                  <a:lnTo>
                    <a:pt x="2922" y="852681"/>
                  </a:lnTo>
                  <a:lnTo>
                    <a:pt x="0" y="838215"/>
                  </a:lnTo>
                  <a:lnTo>
                    <a:pt x="0" y="37171"/>
                  </a:lnTo>
                  <a:lnTo>
                    <a:pt x="2922" y="22701"/>
                  </a:lnTo>
                  <a:lnTo>
                    <a:pt x="10891" y="10885"/>
                  </a:lnTo>
                  <a:lnTo>
                    <a:pt x="22709" y="2920"/>
                  </a:lnTo>
                  <a:lnTo>
                    <a:pt x="37182" y="0"/>
                  </a:lnTo>
                  <a:lnTo>
                    <a:pt x="1075014" y="0"/>
                  </a:lnTo>
                  <a:lnTo>
                    <a:pt x="1089484" y="2920"/>
                  </a:lnTo>
                  <a:lnTo>
                    <a:pt x="1101300" y="10885"/>
                  </a:lnTo>
                  <a:lnTo>
                    <a:pt x="1109265" y="22701"/>
                  </a:lnTo>
                  <a:lnTo>
                    <a:pt x="1112186" y="37171"/>
                  </a:lnTo>
                  <a:lnTo>
                    <a:pt x="1112186" y="838215"/>
                  </a:lnTo>
                  <a:lnTo>
                    <a:pt x="1109265" y="852681"/>
                  </a:lnTo>
                  <a:lnTo>
                    <a:pt x="1101300" y="864497"/>
                  </a:lnTo>
                  <a:lnTo>
                    <a:pt x="1089484" y="872464"/>
                  </a:lnTo>
                  <a:lnTo>
                    <a:pt x="1075014" y="875386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1034" y="3929938"/>
              <a:ext cx="13930550" cy="266258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0469868" y="7563373"/>
            <a:ext cx="180975" cy="516890"/>
            <a:chOff x="10469868" y="7563373"/>
            <a:chExt cx="180975" cy="516890"/>
          </a:xfrm>
        </p:grpSpPr>
        <p:sp>
          <p:nvSpPr>
            <p:cNvPr id="18" name="object 18"/>
            <p:cNvSpPr/>
            <p:nvPr/>
          </p:nvSpPr>
          <p:spPr>
            <a:xfrm>
              <a:off x="10481334" y="7989787"/>
              <a:ext cx="158115" cy="79375"/>
            </a:xfrm>
            <a:custGeom>
              <a:avLst/>
              <a:gdLst/>
              <a:ahLst/>
              <a:cxnLst/>
              <a:rect l="l" t="t" r="r" b="b"/>
              <a:pathLst>
                <a:path w="158115" h="79375">
                  <a:moveTo>
                    <a:pt x="157880" y="0"/>
                  </a:moveTo>
                  <a:lnTo>
                    <a:pt x="78940" y="78940"/>
                  </a:ln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560274" y="7563373"/>
              <a:ext cx="0" cy="505459"/>
            </a:xfrm>
            <a:custGeom>
              <a:avLst/>
              <a:gdLst/>
              <a:ahLst/>
              <a:cxnLst/>
              <a:rect l="l" t="t" r="r" b="b"/>
              <a:pathLst>
                <a:path h="505459">
                  <a:moveTo>
                    <a:pt x="0" y="0"/>
                  </a:moveTo>
                  <a:lnTo>
                    <a:pt x="0" y="505356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532502" y="5576089"/>
            <a:ext cx="5861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" dirty="0">
                <a:latin typeface="PMingLiU"/>
                <a:cs typeface="PMingLiU"/>
              </a:rPr>
              <a:t>产品计划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92287" y="7121818"/>
            <a:ext cx="94805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latin typeface="PMingLiU"/>
                <a:cs typeface="PMingLiU"/>
              </a:rPr>
              <a:t>用户/软件需求</a:t>
            </a:r>
            <a:endParaRPr sz="1150">
              <a:latin typeface="PMingLiU"/>
              <a:cs typeface="PMingLiU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521094" y="6584893"/>
            <a:ext cx="1112520" cy="875665"/>
          </a:xfrm>
          <a:custGeom>
            <a:avLst/>
            <a:gdLst/>
            <a:ahLst/>
            <a:cxnLst/>
            <a:rect l="l" t="t" r="r" b="b"/>
            <a:pathLst>
              <a:path w="1112519" h="875665">
                <a:moveTo>
                  <a:pt x="1075014" y="875386"/>
                </a:moveTo>
                <a:lnTo>
                  <a:pt x="37182" y="875386"/>
                </a:lnTo>
                <a:lnTo>
                  <a:pt x="22709" y="872464"/>
                </a:lnTo>
                <a:lnTo>
                  <a:pt x="10891" y="864497"/>
                </a:lnTo>
                <a:lnTo>
                  <a:pt x="2922" y="852681"/>
                </a:lnTo>
                <a:lnTo>
                  <a:pt x="0" y="838215"/>
                </a:lnTo>
                <a:lnTo>
                  <a:pt x="0" y="37171"/>
                </a:lnTo>
                <a:lnTo>
                  <a:pt x="2922" y="22701"/>
                </a:lnTo>
                <a:lnTo>
                  <a:pt x="10891" y="10885"/>
                </a:lnTo>
                <a:lnTo>
                  <a:pt x="22709" y="2920"/>
                </a:lnTo>
                <a:lnTo>
                  <a:pt x="37182" y="0"/>
                </a:lnTo>
                <a:lnTo>
                  <a:pt x="1075014" y="0"/>
                </a:lnTo>
                <a:lnTo>
                  <a:pt x="1089484" y="2920"/>
                </a:lnTo>
                <a:lnTo>
                  <a:pt x="1101300" y="10885"/>
                </a:lnTo>
                <a:lnTo>
                  <a:pt x="1109265" y="22701"/>
                </a:lnTo>
                <a:lnTo>
                  <a:pt x="1112186" y="37171"/>
                </a:lnTo>
                <a:lnTo>
                  <a:pt x="1112186" y="838215"/>
                </a:lnTo>
                <a:lnTo>
                  <a:pt x="1109265" y="852681"/>
                </a:lnTo>
                <a:lnTo>
                  <a:pt x="1101300" y="864497"/>
                </a:lnTo>
                <a:lnTo>
                  <a:pt x="1089484" y="872464"/>
                </a:lnTo>
                <a:lnTo>
                  <a:pt x="1075014" y="875386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5771321" y="7121818"/>
            <a:ext cx="61214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5" dirty="0">
                <a:latin typeface="PMingLiU"/>
                <a:cs typeface="PMingLiU"/>
              </a:rPr>
              <a:t>发布版本</a:t>
            </a:r>
            <a:endParaRPr sz="1150">
              <a:latin typeface="PMingLiU"/>
              <a:cs typeface="PMingLiU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22800" y="5567384"/>
            <a:ext cx="56896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130" dirty="0">
                <a:latin typeface="PMingLiU"/>
                <a:cs typeface="PMingLiU"/>
              </a:rPr>
              <a:t>2.0</a:t>
            </a:r>
            <a:r>
              <a:rPr sz="1200" dirty="0">
                <a:latin typeface="PMingLiU"/>
                <a:cs typeface="PMingLiU"/>
              </a:rPr>
              <a:t>版</a:t>
            </a:r>
            <a:r>
              <a:rPr sz="1200" spc="-50" dirty="0">
                <a:latin typeface="PMingLiU"/>
                <a:cs typeface="PMingLiU"/>
              </a:rPr>
              <a:t>本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22800" y="4163192"/>
            <a:ext cx="57023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50" dirty="0">
                <a:latin typeface="PMingLiU"/>
                <a:cs typeface="PMingLiU"/>
              </a:rPr>
              <a:t>1.0</a:t>
            </a:r>
            <a:r>
              <a:rPr sz="1200" spc="135" dirty="0">
                <a:latin typeface="PMingLiU"/>
                <a:cs typeface="PMingLiU"/>
              </a:rPr>
              <a:t>版</a:t>
            </a:r>
            <a:r>
              <a:rPr sz="1200" spc="85" dirty="0">
                <a:latin typeface="PMingLiU"/>
                <a:cs typeface="PMingLiU"/>
              </a:rPr>
              <a:t>本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36338" y="444364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PMingLiU"/>
                <a:cs typeface="PMingLiU"/>
              </a:rPr>
              <a:t>需求阶</a:t>
            </a:r>
            <a:r>
              <a:rPr sz="1750" spc="-50" dirty="0">
                <a:solidFill>
                  <a:srgbClr val="FFFFFF"/>
                </a:solidFill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93387" y="444364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设计阶</a:t>
            </a:r>
            <a:r>
              <a:rPr sz="1750" spc="-50" dirty="0"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891720" y="444364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开发阶</a:t>
            </a:r>
            <a:r>
              <a:rPr sz="1750" spc="-50" dirty="0"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248770" y="444364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测试阶</a:t>
            </a:r>
            <a:r>
              <a:rPr sz="1750" spc="-50" dirty="0"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39557" y="444364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PMingLiU"/>
                <a:cs typeface="PMingLiU"/>
              </a:rPr>
              <a:t>发布阶</a:t>
            </a:r>
            <a:r>
              <a:rPr sz="1750" spc="-50" dirty="0">
                <a:solidFill>
                  <a:srgbClr val="FFFFFF"/>
                </a:solidFill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019023" y="444364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PMingLiU"/>
                <a:cs typeface="PMingLiU"/>
              </a:rPr>
              <a:t>总结阶</a:t>
            </a:r>
            <a:r>
              <a:rPr sz="1750" spc="-50" dirty="0">
                <a:solidFill>
                  <a:srgbClr val="FFFFFF"/>
                </a:solidFill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191668" y="5198243"/>
            <a:ext cx="7588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latin typeface="PMingLiU"/>
                <a:cs typeface="PMingLiU"/>
              </a:rPr>
              <a:t>需求类任务</a:t>
            </a:r>
            <a:endParaRPr sz="115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87097" y="5599882"/>
            <a:ext cx="674370" cy="301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0" dirty="0">
                <a:latin typeface="PMingLiU"/>
                <a:cs typeface="PMingLiU"/>
              </a:rPr>
              <a:t>产品经</a:t>
            </a:r>
            <a:r>
              <a:rPr sz="1100" spc="-50" dirty="0">
                <a:latin typeface="PMingLiU"/>
                <a:cs typeface="PMingLiU"/>
              </a:rPr>
              <a:t>理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80" dirty="0">
                <a:solidFill>
                  <a:srgbClr val="7087AA"/>
                </a:solidFill>
                <a:latin typeface="PMingLiU"/>
                <a:cs typeface="PMingLiU"/>
              </a:rPr>
              <a:t>Product</a:t>
            </a:r>
            <a:r>
              <a:rPr sz="700" spc="1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700" spc="75" dirty="0">
                <a:solidFill>
                  <a:srgbClr val="7087AA"/>
                </a:solidFill>
                <a:latin typeface="PMingLiU"/>
                <a:cs typeface="PMingLiU"/>
              </a:rPr>
              <a:t>Owner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698035" y="5198243"/>
            <a:ext cx="7588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latin typeface="PMingLiU"/>
                <a:cs typeface="PMingLiU"/>
              </a:rPr>
              <a:t>发布类任务</a:t>
            </a:r>
            <a:endParaRPr sz="1150">
              <a:latin typeface="PMingLiU"/>
              <a:cs typeface="PMingLiU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893474" y="5599882"/>
            <a:ext cx="674370" cy="301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0" dirty="0">
                <a:latin typeface="PMingLiU"/>
                <a:cs typeface="PMingLiU"/>
              </a:rPr>
              <a:t>产品经</a:t>
            </a:r>
            <a:r>
              <a:rPr sz="1100" spc="-50" dirty="0">
                <a:latin typeface="PMingLiU"/>
                <a:cs typeface="PMingLiU"/>
              </a:rPr>
              <a:t>理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80" dirty="0">
                <a:solidFill>
                  <a:srgbClr val="7087AA"/>
                </a:solidFill>
                <a:latin typeface="PMingLiU"/>
                <a:cs typeface="PMingLiU"/>
              </a:rPr>
              <a:t>Product</a:t>
            </a:r>
            <a:r>
              <a:rPr sz="700" spc="1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700" spc="75" dirty="0">
                <a:solidFill>
                  <a:srgbClr val="7087AA"/>
                </a:solidFill>
                <a:latin typeface="PMingLiU"/>
                <a:cs typeface="PMingLiU"/>
              </a:rPr>
              <a:t>Owner</a:t>
            </a:r>
            <a:endParaRPr sz="700">
              <a:latin typeface="PMingLiU"/>
              <a:cs typeface="PMingLiU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411117" y="6758389"/>
            <a:ext cx="5810885" cy="318135"/>
            <a:chOff x="10411117" y="6758389"/>
            <a:chExt cx="5810885" cy="318135"/>
          </a:xfrm>
        </p:grpSpPr>
        <p:sp>
          <p:nvSpPr>
            <p:cNvPr id="37" name="object 37"/>
            <p:cNvSpPr/>
            <p:nvPr/>
          </p:nvSpPr>
          <p:spPr>
            <a:xfrm>
              <a:off x="10411117" y="6796042"/>
              <a:ext cx="288290" cy="280035"/>
            </a:xfrm>
            <a:custGeom>
              <a:avLst/>
              <a:gdLst/>
              <a:ahLst/>
              <a:cxnLst/>
              <a:rect l="l" t="t" r="r" b="b"/>
              <a:pathLst>
                <a:path w="288290" h="280034">
                  <a:moveTo>
                    <a:pt x="94716" y="113906"/>
                  </a:moveTo>
                  <a:lnTo>
                    <a:pt x="87223" y="106426"/>
                  </a:lnTo>
                  <a:lnTo>
                    <a:pt x="68757" y="106426"/>
                  </a:lnTo>
                  <a:lnTo>
                    <a:pt x="61264" y="113906"/>
                  </a:lnTo>
                  <a:lnTo>
                    <a:pt x="61264" y="123139"/>
                  </a:lnTo>
                  <a:lnTo>
                    <a:pt x="61264" y="132384"/>
                  </a:lnTo>
                  <a:lnTo>
                    <a:pt x="68745" y="139877"/>
                  </a:lnTo>
                  <a:lnTo>
                    <a:pt x="87210" y="139890"/>
                  </a:lnTo>
                  <a:lnTo>
                    <a:pt x="94703" y="132397"/>
                  </a:lnTo>
                  <a:lnTo>
                    <a:pt x="94716" y="113906"/>
                  </a:lnTo>
                  <a:close/>
                </a:path>
                <a:path w="288290" h="280034">
                  <a:moveTo>
                    <a:pt x="164084" y="113906"/>
                  </a:moveTo>
                  <a:lnTo>
                    <a:pt x="156591" y="106426"/>
                  </a:lnTo>
                  <a:lnTo>
                    <a:pt x="138125" y="106426"/>
                  </a:lnTo>
                  <a:lnTo>
                    <a:pt x="130632" y="113906"/>
                  </a:lnTo>
                  <a:lnTo>
                    <a:pt x="130632" y="123139"/>
                  </a:lnTo>
                  <a:lnTo>
                    <a:pt x="130632" y="132384"/>
                  </a:lnTo>
                  <a:lnTo>
                    <a:pt x="138125" y="139865"/>
                  </a:lnTo>
                  <a:lnTo>
                    <a:pt x="156591" y="139865"/>
                  </a:lnTo>
                  <a:lnTo>
                    <a:pt x="164084" y="132384"/>
                  </a:lnTo>
                  <a:lnTo>
                    <a:pt x="164084" y="113906"/>
                  </a:lnTo>
                  <a:close/>
                </a:path>
                <a:path w="288290" h="280034">
                  <a:moveTo>
                    <a:pt x="233438" y="113906"/>
                  </a:moveTo>
                  <a:lnTo>
                    <a:pt x="225958" y="106426"/>
                  </a:lnTo>
                  <a:lnTo>
                    <a:pt x="207492" y="106426"/>
                  </a:lnTo>
                  <a:lnTo>
                    <a:pt x="199999" y="113906"/>
                  </a:lnTo>
                  <a:lnTo>
                    <a:pt x="199999" y="123139"/>
                  </a:lnTo>
                  <a:lnTo>
                    <a:pt x="199999" y="132384"/>
                  </a:lnTo>
                  <a:lnTo>
                    <a:pt x="207492" y="139865"/>
                  </a:lnTo>
                  <a:lnTo>
                    <a:pt x="225958" y="139865"/>
                  </a:lnTo>
                  <a:lnTo>
                    <a:pt x="233438" y="132384"/>
                  </a:lnTo>
                  <a:lnTo>
                    <a:pt x="233438" y="113906"/>
                  </a:lnTo>
                  <a:close/>
                </a:path>
                <a:path w="288290" h="280034">
                  <a:moveTo>
                    <a:pt x="288188" y="121881"/>
                  </a:moveTo>
                  <a:lnTo>
                    <a:pt x="280822" y="83400"/>
                  </a:lnTo>
                  <a:lnTo>
                    <a:pt x="270167" y="66001"/>
                  </a:lnTo>
                  <a:lnTo>
                    <a:pt x="270167" y="121881"/>
                  </a:lnTo>
                  <a:lnTo>
                    <a:pt x="262763" y="156718"/>
                  </a:lnTo>
                  <a:lnTo>
                    <a:pt x="242176" y="186893"/>
                  </a:lnTo>
                  <a:lnTo>
                    <a:pt x="210820" y="209943"/>
                  </a:lnTo>
                  <a:lnTo>
                    <a:pt x="171145" y="223354"/>
                  </a:lnTo>
                  <a:lnTo>
                    <a:pt x="169773" y="223608"/>
                  </a:lnTo>
                  <a:lnTo>
                    <a:pt x="168478" y="224167"/>
                  </a:lnTo>
                  <a:lnTo>
                    <a:pt x="125869" y="256006"/>
                  </a:lnTo>
                  <a:lnTo>
                    <a:pt x="129044" y="229146"/>
                  </a:lnTo>
                  <a:lnTo>
                    <a:pt x="125691" y="224739"/>
                  </a:lnTo>
                  <a:lnTo>
                    <a:pt x="79667" y="211226"/>
                  </a:lnTo>
                  <a:lnTo>
                    <a:pt x="47104" y="188277"/>
                  </a:lnTo>
                  <a:lnTo>
                    <a:pt x="18008" y="121881"/>
                  </a:lnTo>
                  <a:lnTo>
                    <a:pt x="27940" y="81495"/>
                  </a:lnTo>
                  <a:lnTo>
                    <a:pt x="54978" y="48475"/>
                  </a:lnTo>
                  <a:lnTo>
                    <a:pt x="95059" y="26187"/>
                  </a:lnTo>
                  <a:lnTo>
                    <a:pt x="144081" y="18008"/>
                  </a:lnTo>
                  <a:lnTo>
                    <a:pt x="193116" y="26187"/>
                  </a:lnTo>
                  <a:lnTo>
                    <a:pt x="233197" y="48475"/>
                  </a:lnTo>
                  <a:lnTo>
                    <a:pt x="260235" y="81495"/>
                  </a:lnTo>
                  <a:lnTo>
                    <a:pt x="270167" y="121881"/>
                  </a:lnTo>
                  <a:lnTo>
                    <a:pt x="270167" y="66001"/>
                  </a:lnTo>
                  <a:lnTo>
                    <a:pt x="229133" y="23545"/>
                  </a:lnTo>
                  <a:lnTo>
                    <a:pt x="189585" y="6223"/>
                  </a:lnTo>
                  <a:lnTo>
                    <a:pt x="144081" y="0"/>
                  </a:lnTo>
                  <a:lnTo>
                    <a:pt x="98590" y="6223"/>
                  </a:lnTo>
                  <a:lnTo>
                    <a:pt x="59042" y="23545"/>
                  </a:lnTo>
                  <a:lnTo>
                    <a:pt x="27825" y="49949"/>
                  </a:lnTo>
                  <a:lnTo>
                    <a:pt x="7353" y="83400"/>
                  </a:lnTo>
                  <a:lnTo>
                    <a:pt x="0" y="121881"/>
                  </a:lnTo>
                  <a:lnTo>
                    <a:pt x="8115" y="162356"/>
                  </a:lnTo>
                  <a:lnTo>
                    <a:pt x="30784" y="197294"/>
                  </a:lnTo>
                  <a:lnTo>
                    <a:pt x="65455" y="224129"/>
                  </a:lnTo>
                  <a:lnTo>
                    <a:pt x="109588" y="240284"/>
                  </a:lnTo>
                  <a:lnTo>
                    <a:pt x="106845" y="263436"/>
                  </a:lnTo>
                  <a:lnTo>
                    <a:pt x="105854" y="267360"/>
                  </a:lnTo>
                  <a:lnTo>
                    <a:pt x="106565" y="271335"/>
                  </a:lnTo>
                  <a:lnTo>
                    <a:pt x="111277" y="277914"/>
                  </a:lnTo>
                  <a:lnTo>
                    <a:pt x="115252" y="279946"/>
                  </a:lnTo>
                  <a:lnTo>
                    <a:pt x="121894" y="279946"/>
                  </a:lnTo>
                  <a:lnTo>
                    <a:pt x="124333" y="279247"/>
                  </a:lnTo>
                  <a:lnTo>
                    <a:pt x="127038" y="277634"/>
                  </a:lnTo>
                  <a:lnTo>
                    <a:pt x="155981" y="256006"/>
                  </a:lnTo>
                  <a:lnTo>
                    <a:pt x="176466" y="240703"/>
                  </a:lnTo>
                  <a:lnTo>
                    <a:pt x="221297" y="224764"/>
                  </a:lnTo>
                  <a:lnTo>
                    <a:pt x="256654" y="197764"/>
                  </a:lnTo>
                  <a:lnTo>
                    <a:pt x="279857" y="162534"/>
                  </a:lnTo>
                  <a:lnTo>
                    <a:pt x="288188" y="1218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936513" y="6762315"/>
              <a:ext cx="281940" cy="164465"/>
            </a:xfrm>
            <a:custGeom>
              <a:avLst/>
              <a:gdLst/>
              <a:ahLst/>
              <a:cxnLst/>
              <a:rect l="l" t="t" r="r" b="b"/>
              <a:pathLst>
                <a:path w="281940" h="164465">
                  <a:moveTo>
                    <a:pt x="142424" y="0"/>
                  </a:moveTo>
                  <a:lnTo>
                    <a:pt x="0" y="82238"/>
                  </a:lnTo>
                  <a:lnTo>
                    <a:pt x="142424" y="164466"/>
                  </a:lnTo>
                  <a:lnTo>
                    <a:pt x="281352" y="82238"/>
                  </a:lnTo>
                  <a:lnTo>
                    <a:pt x="142424" y="0"/>
                  </a:lnTo>
                  <a:close/>
                </a:path>
              </a:pathLst>
            </a:custGeom>
            <a:solidFill>
              <a:srgbClr val="E9B8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936513" y="6762315"/>
              <a:ext cx="281940" cy="164465"/>
            </a:xfrm>
            <a:custGeom>
              <a:avLst/>
              <a:gdLst/>
              <a:ahLst/>
              <a:cxnLst/>
              <a:rect l="l" t="t" r="r" b="b"/>
              <a:pathLst>
                <a:path w="281940" h="164465">
                  <a:moveTo>
                    <a:pt x="0" y="82238"/>
                  </a:moveTo>
                  <a:lnTo>
                    <a:pt x="142424" y="0"/>
                  </a:lnTo>
                  <a:lnTo>
                    <a:pt x="281352" y="82238"/>
                  </a:lnTo>
                  <a:lnTo>
                    <a:pt x="142424" y="164466"/>
                  </a:lnTo>
                  <a:lnTo>
                    <a:pt x="0" y="82238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32586" y="6794781"/>
              <a:ext cx="289205" cy="269467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642998" y="2471976"/>
            <a:ext cx="1728470" cy="793750"/>
            <a:chOff x="2642998" y="2471976"/>
            <a:chExt cx="1728470" cy="793750"/>
          </a:xfrm>
        </p:grpSpPr>
        <p:sp>
          <p:nvSpPr>
            <p:cNvPr id="42" name="object 42"/>
            <p:cNvSpPr/>
            <p:nvPr/>
          </p:nvSpPr>
          <p:spPr>
            <a:xfrm>
              <a:off x="2651600" y="2480577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710921" y="19182"/>
                  </a:moveTo>
                  <a:lnTo>
                    <a:pt x="1710921" y="757128"/>
                  </a:lnTo>
                  <a:lnTo>
                    <a:pt x="1709412" y="764593"/>
                  </a:lnTo>
                  <a:lnTo>
                    <a:pt x="1705298" y="770695"/>
                  </a:lnTo>
                  <a:lnTo>
                    <a:pt x="1699197" y="774811"/>
                  </a:lnTo>
                  <a:lnTo>
                    <a:pt x="1691728" y="776321"/>
                  </a:lnTo>
                  <a:lnTo>
                    <a:pt x="19193" y="776321"/>
                  </a:lnTo>
                  <a:lnTo>
                    <a:pt x="11719" y="774811"/>
                  </a:lnTo>
                  <a:lnTo>
                    <a:pt x="5618" y="770695"/>
                  </a:lnTo>
                  <a:lnTo>
                    <a:pt x="1507" y="764593"/>
                  </a:lnTo>
                  <a:lnTo>
                    <a:pt x="0" y="757128"/>
                  </a:lnTo>
                  <a:lnTo>
                    <a:pt x="0" y="19182"/>
                  </a:lnTo>
                  <a:lnTo>
                    <a:pt x="1507" y="11714"/>
                  </a:lnTo>
                  <a:lnTo>
                    <a:pt x="5618" y="5617"/>
                  </a:lnTo>
                  <a:lnTo>
                    <a:pt x="11719" y="1507"/>
                  </a:lnTo>
                  <a:lnTo>
                    <a:pt x="19193" y="0"/>
                  </a:lnTo>
                  <a:lnTo>
                    <a:pt x="1691728" y="0"/>
                  </a:lnTo>
                  <a:lnTo>
                    <a:pt x="1699197" y="1507"/>
                  </a:lnTo>
                  <a:lnTo>
                    <a:pt x="1705298" y="5617"/>
                  </a:lnTo>
                  <a:lnTo>
                    <a:pt x="1709412" y="11714"/>
                  </a:lnTo>
                  <a:lnTo>
                    <a:pt x="1710921" y="19182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8870" y="2749731"/>
              <a:ext cx="216234" cy="21704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669798" y="2703182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675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项目</a:t>
            </a:r>
            <a:r>
              <a:rPr sz="1750" spc="-50" dirty="0">
                <a:latin typeface="PMingLiU"/>
                <a:cs typeface="PMingLiU"/>
              </a:rPr>
              <a:t>集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651599" y="8171809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39"/>
                </a:lnTo>
                <a:lnTo>
                  <a:pt x="1709412" y="764602"/>
                </a:lnTo>
                <a:lnTo>
                  <a:pt x="1705298" y="770700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19" y="774813"/>
                </a:lnTo>
                <a:lnTo>
                  <a:pt x="5618" y="770700"/>
                </a:lnTo>
                <a:lnTo>
                  <a:pt x="1507" y="764602"/>
                </a:lnTo>
                <a:lnTo>
                  <a:pt x="0" y="757139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8"/>
                </a:lnTo>
                <a:lnTo>
                  <a:pt x="1705298" y="5622"/>
                </a:lnTo>
                <a:lnTo>
                  <a:pt x="1709412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669798" y="8394424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反馈管</a:t>
            </a:r>
            <a:r>
              <a:rPr sz="1750" spc="-50" dirty="0">
                <a:latin typeface="PMingLiU"/>
                <a:cs typeface="PMingLiU"/>
              </a:rPr>
              <a:t>理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772384" y="8171809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39"/>
                </a:lnTo>
                <a:lnTo>
                  <a:pt x="1709412" y="764602"/>
                </a:lnTo>
                <a:lnTo>
                  <a:pt x="1705298" y="770700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700"/>
                </a:lnTo>
                <a:lnTo>
                  <a:pt x="1508" y="764602"/>
                </a:lnTo>
                <a:lnTo>
                  <a:pt x="0" y="757139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8"/>
                </a:lnTo>
                <a:lnTo>
                  <a:pt x="1705298" y="5622"/>
                </a:lnTo>
                <a:lnTo>
                  <a:pt x="1709412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9790583" y="8394424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6670"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评</a:t>
            </a:r>
            <a:r>
              <a:rPr sz="1750" spc="-50" dirty="0">
                <a:latin typeface="PMingLiU"/>
                <a:cs typeface="PMingLiU"/>
              </a:rPr>
              <a:t>审</a:t>
            </a:r>
            <a:endParaRPr sz="1750">
              <a:latin typeface="PMingLiU"/>
              <a:cs typeface="PMingLiU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466172" y="3370639"/>
            <a:ext cx="65405" cy="1137920"/>
            <a:chOff x="3466172" y="3370639"/>
            <a:chExt cx="65405" cy="1137920"/>
          </a:xfrm>
        </p:grpSpPr>
        <p:sp>
          <p:nvSpPr>
            <p:cNvPr id="50" name="object 50"/>
            <p:cNvSpPr/>
            <p:nvPr/>
          </p:nvSpPr>
          <p:spPr>
            <a:xfrm>
              <a:off x="3498625" y="3401477"/>
              <a:ext cx="0" cy="1076325"/>
            </a:xfrm>
            <a:custGeom>
              <a:avLst/>
              <a:gdLst/>
              <a:ahLst/>
              <a:cxnLst/>
              <a:rect l="l" t="t" r="r" b="b"/>
              <a:pathLst>
                <a:path h="1076325">
                  <a:moveTo>
                    <a:pt x="0" y="1076155"/>
                  </a:moveTo>
                  <a:lnTo>
                    <a:pt x="0" y="0"/>
                  </a:lnTo>
                </a:path>
              </a:pathLst>
            </a:custGeom>
            <a:ln w="2877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6172" y="4443557"/>
              <a:ext cx="64909" cy="6491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172" y="3370639"/>
              <a:ext cx="64909" cy="64919"/>
            </a:xfrm>
            <a:prstGeom prst="rect">
              <a:avLst/>
            </a:prstGeom>
          </p:spPr>
        </p:pic>
      </p:grp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865"/>
              </a:lnSpc>
            </a:pPr>
            <a:r>
              <a:rPr spc="215" dirty="0"/>
              <a:t>62</a:t>
            </a:r>
            <a:endParaRPr spc="21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33710" y="3968465"/>
            <a:ext cx="6429375" cy="3350895"/>
            <a:chOff x="10533710" y="3968465"/>
            <a:chExt cx="6429375" cy="335089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533710" y="3968465"/>
              <a:ext cx="6429123" cy="33506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641594" y="4073971"/>
              <a:ext cx="6151245" cy="3073400"/>
            </a:xfrm>
            <a:custGeom>
              <a:avLst/>
              <a:gdLst/>
              <a:ahLst/>
              <a:cxnLst/>
              <a:rect l="l" t="t" r="r" b="b"/>
              <a:pathLst>
                <a:path w="6151244" h="3073400">
                  <a:moveTo>
                    <a:pt x="6009628" y="0"/>
                  </a:moveTo>
                  <a:lnTo>
                    <a:pt x="141042" y="0"/>
                  </a:lnTo>
                  <a:lnTo>
                    <a:pt x="96463" y="7189"/>
                  </a:lnTo>
                  <a:lnTo>
                    <a:pt x="57746" y="27210"/>
                  </a:lnTo>
                  <a:lnTo>
                    <a:pt x="27213" y="57741"/>
                  </a:lnTo>
                  <a:lnTo>
                    <a:pt x="7190" y="96459"/>
                  </a:lnTo>
                  <a:lnTo>
                    <a:pt x="0" y="141042"/>
                  </a:lnTo>
                  <a:lnTo>
                    <a:pt x="0" y="2932203"/>
                  </a:lnTo>
                  <a:lnTo>
                    <a:pt x="7190" y="2976783"/>
                  </a:lnTo>
                  <a:lnTo>
                    <a:pt x="27213" y="3015500"/>
                  </a:lnTo>
                  <a:lnTo>
                    <a:pt x="57746" y="3046032"/>
                  </a:lnTo>
                  <a:lnTo>
                    <a:pt x="96463" y="3066056"/>
                  </a:lnTo>
                  <a:lnTo>
                    <a:pt x="141042" y="3073246"/>
                  </a:lnTo>
                  <a:lnTo>
                    <a:pt x="6009628" y="3073246"/>
                  </a:lnTo>
                  <a:lnTo>
                    <a:pt x="6054206" y="3066056"/>
                  </a:lnTo>
                  <a:lnTo>
                    <a:pt x="6092921" y="3046032"/>
                  </a:lnTo>
                  <a:lnTo>
                    <a:pt x="6123450" y="3015500"/>
                  </a:lnTo>
                  <a:lnTo>
                    <a:pt x="6143471" y="2976783"/>
                  </a:lnTo>
                  <a:lnTo>
                    <a:pt x="6150660" y="2932203"/>
                  </a:lnTo>
                  <a:lnTo>
                    <a:pt x="6150660" y="141042"/>
                  </a:lnTo>
                  <a:lnTo>
                    <a:pt x="6143471" y="96459"/>
                  </a:lnTo>
                  <a:lnTo>
                    <a:pt x="6123450" y="57741"/>
                  </a:lnTo>
                  <a:lnTo>
                    <a:pt x="6092921" y="27210"/>
                  </a:lnTo>
                  <a:lnTo>
                    <a:pt x="6054206" y="7189"/>
                  </a:lnTo>
                  <a:lnTo>
                    <a:pt x="60096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182491" y="5564876"/>
              <a:ext cx="0" cy="699135"/>
            </a:xfrm>
            <a:custGeom>
              <a:avLst/>
              <a:gdLst/>
              <a:ahLst/>
              <a:cxnLst/>
              <a:rect l="l" t="t" r="r" b="b"/>
              <a:pathLst>
                <a:path h="699135">
                  <a:moveTo>
                    <a:pt x="0" y="0"/>
                  </a:moveTo>
                  <a:lnTo>
                    <a:pt x="0" y="698701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567174" y="6017895"/>
              <a:ext cx="1230630" cy="245745"/>
            </a:xfrm>
            <a:custGeom>
              <a:avLst/>
              <a:gdLst/>
              <a:ahLst/>
              <a:cxnLst/>
              <a:rect l="l" t="t" r="r" b="b"/>
              <a:pathLst>
                <a:path w="1230630" h="245745">
                  <a:moveTo>
                    <a:pt x="0" y="245678"/>
                  </a:moveTo>
                  <a:lnTo>
                    <a:pt x="0" y="50689"/>
                  </a:lnTo>
                  <a:lnTo>
                    <a:pt x="3982" y="30957"/>
                  </a:lnTo>
                  <a:lnTo>
                    <a:pt x="14845" y="14845"/>
                  </a:lnTo>
                  <a:lnTo>
                    <a:pt x="30957" y="3982"/>
                  </a:lnTo>
                  <a:lnTo>
                    <a:pt x="50689" y="0"/>
                  </a:lnTo>
                  <a:lnTo>
                    <a:pt x="1179943" y="0"/>
                  </a:lnTo>
                  <a:lnTo>
                    <a:pt x="1199671" y="3982"/>
                  </a:lnTo>
                  <a:lnTo>
                    <a:pt x="1215783" y="14845"/>
                  </a:lnTo>
                  <a:lnTo>
                    <a:pt x="1226648" y="30957"/>
                  </a:lnTo>
                  <a:lnTo>
                    <a:pt x="1230632" y="50689"/>
                  </a:lnTo>
                  <a:lnTo>
                    <a:pt x="1230632" y="245678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725461" y="4242101"/>
            <a:ext cx="5523230" cy="113538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在禅道中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所有的一切都是围绕产品展开的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5461" y="2920138"/>
            <a:ext cx="5852795" cy="1030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产品主要管理需求（做什么功能）和开发计划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对应着交付物的概念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33690" y="2237518"/>
            <a:ext cx="5259070" cy="0"/>
          </a:xfrm>
          <a:custGeom>
            <a:avLst/>
            <a:gdLst/>
            <a:ahLst/>
            <a:cxnLst/>
            <a:rect l="l" t="t" r="r" b="b"/>
            <a:pathLst>
              <a:path w="5259069">
                <a:moveTo>
                  <a:pt x="0" y="0"/>
                </a:moveTo>
                <a:lnTo>
                  <a:pt x="5258562" y="0"/>
                </a:lnTo>
              </a:path>
            </a:pathLst>
          </a:custGeom>
          <a:ln w="183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21675" y="3569018"/>
            <a:ext cx="6170930" cy="0"/>
          </a:xfrm>
          <a:custGeom>
            <a:avLst/>
            <a:gdLst/>
            <a:ahLst/>
            <a:cxnLst/>
            <a:rect l="l" t="t" r="r" b="b"/>
            <a:pathLst>
              <a:path w="6170930">
                <a:moveTo>
                  <a:pt x="0" y="0"/>
                </a:moveTo>
                <a:lnTo>
                  <a:pt x="6170586" y="0"/>
                </a:lnTo>
              </a:path>
            </a:pathLst>
          </a:custGeom>
          <a:ln w="183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628899" y="2089125"/>
            <a:ext cx="75692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dirty="0">
                <a:latin typeface="PMingLiU"/>
                <a:cs typeface="PMingLiU"/>
              </a:rPr>
              <a:t>产品</a:t>
            </a:r>
            <a:r>
              <a:rPr sz="1900" spc="-50" dirty="0">
                <a:latin typeface="PMingLiU"/>
                <a:cs typeface="PMingLiU"/>
              </a:rPr>
              <a:t>线</a:t>
            </a:r>
            <a:endParaRPr sz="1900">
              <a:latin typeface="PMingLiU"/>
              <a:cs typeface="PMingLiU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92624" y="2646850"/>
            <a:ext cx="976630" cy="511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20"/>
              </a:spcBef>
            </a:pPr>
            <a:r>
              <a:rPr sz="1900" spc="55" dirty="0">
                <a:latin typeface="PMingLiU"/>
                <a:cs typeface="PMingLiU"/>
              </a:rPr>
              <a:t>产品</a:t>
            </a:r>
            <a:r>
              <a:rPr sz="1900" spc="-50" dirty="0">
                <a:latin typeface="PMingLiU"/>
                <a:cs typeface="PMingLiU"/>
              </a:rPr>
              <a:t>A</a:t>
            </a:r>
            <a:endParaRPr sz="1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50" spc="-20" dirty="0">
                <a:solidFill>
                  <a:srgbClr val="808080"/>
                </a:solidFill>
                <a:latin typeface="PMingLiU"/>
                <a:cs typeface="PMingLiU"/>
              </a:rPr>
              <a:t>正常产品类</a:t>
            </a:r>
            <a:r>
              <a:rPr sz="1250" spc="-50" dirty="0">
                <a:solidFill>
                  <a:srgbClr val="808080"/>
                </a:solidFill>
                <a:latin typeface="PMingLiU"/>
                <a:cs typeface="PMingLiU"/>
              </a:rPr>
              <a:t>型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696096" y="2650609"/>
            <a:ext cx="529590" cy="607060"/>
            <a:chOff x="10696096" y="2650609"/>
            <a:chExt cx="529590" cy="607060"/>
          </a:xfrm>
        </p:grpSpPr>
        <p:sp>
          <p:nvSpPr>
            <p:cNvPr id="14" name="object 14"/>
            <p:cNvSpPr/>
            <p:nvPr/>
          </p:nvSpPr>
          <p:spPr>
            <a:xfrm>
              <a:off x="10711378" y="2665891"/>
              <a:ext cx="499109" cy="576580"/>
            </a:xfrm>
            <a:custGeom>
              <a:avLst/>
              <a:gdLst/>
              <a:ahLst/>
              <a:cxnLst/>
              <a:rect l="l" t="t" r="r" b="b"/>
              <a:pathLst>
                <a:path w="499109" h="576580">
                  <a:moveTo>
                    <a:pt x="0" y="144058"/>
                  </a:moveTo>
                  <a:lnTo>
                    <a:pt x="0" y="432175"/>
                  </a:lnTo>
                  <a:lnTo>
                    <a:pt x="249510" y="576223"/>
                  </a:lnTo>
                  <a:lnTo>
                    <a:pt x="499021" y="432175"/>
                  </a:lnTo>
                  <a:lnTo>
                    <a:pt x="499021" y="144058"/>
                  </a:lnTo>
                  <a:lnTo>
                    <a:pt x="249510" y="0"/>
                  </a:lnTo>
                  <a:lnTo>
                    <a:pt x="0" y="144058"/>
                  </a:lnTo>
                  <a:close/>
                </a:path>
                <a:path w="499109" h="576580">
                  <a:moveTo>
                    <a:pt x="0" y="144058"/>
                  </a:moveTo>
                  <a:lnTo>
                    <a:pt x="249510" y="288232"/>
                  </a:lnTo>
                  <a:lnTo>
                    <a:pt x="249510" y="576547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960891" y="2809837"/>
              <a:ext cx="249554" cy="144780"/>
            </a:xfrm>
            <a:custGeom>
              <a:avLst/>
              <a:gdLst/>
              <a:ahLst/>
              <a:cxnLst/>
              <a:rect l="l" t="t" r="r" b="b"/>
              <a:pathLst>
                <a:path w="249554" h="144780">
                  <a:moveTo>
                    <a:pt x="249510" y="0"/>
                  </a:moveTo>
                  <a:lnTo>
                    <a:pt x="0" y="144173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3510345" y="2646812"/>
            <a:ext cx="817880" cy="511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20"/>
              </a:spcBef>
            </a:pPr>
            <a:r>
              <a:rPr sz="1900" spc="95" dirty="0">
                <a:latin typeface="PMingLiU"/>
                <a:cs typeface="PMingLiU"/>
              </a:rPr>
              <a:t>产品</a:t>
            </a:r>
            <a:r>
              <a:rPr sz="1900" spc="5" dirty="0">
                <a:latin typeface="PMingLiU"/>
                <a:cs typeface="PMingLiU"/>
              </a:rPr>
              <a:t>B</a:t>
            </a:r>
            <a:endParaRPr sz="1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50" spc="-20" dirty="0">
                <a:solidFill>
                  <a:srgbClr val="808080"/>
                </a:solidFill>
                <a:latin typeface="PMingLiU"/>
                <a:cs typeface="PMingLiU"/>
              </a:rPr>
              <a:t>多平台产</a:t>
            </a:r>
            <a:r>
              <a:rPr sz="1250" spc="-50" dirty="0">
                <a:solidFill>
                  <a:srgbClr val="808080"/>
                </a:solidFill>
                <a:latin typeface="PMingLiU"/>
                <a:cs typeface="PMingLiU"/>
              </a:rPr>
              <a:t>品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813822" y="2650609"/>
            <a:ext cx="529590" cy="607060"/>
            <a:chOff x="12813822" y="2650609"/>
            <a:chExt cx="529590" cy="607060"/>
          </a:xfrm>
        </p:grpSpPr>
        <p:sp>
          <p:nvSpPr>
            <p:cNvPr id="18" name="object 18"/>
            <p:cNvSpPr/>
            <p:nvPr/>
          </p:nvSpPr>
          <p:spPr>
            <a:xfrm>
              <a:off x="12829104" y="2665891"/>
              <a:ext cx="499109" cy="576580"/>
            </a:xfrm>
            <a:custGeom>
              <a:avLst/>
              <a:gdLst/>
              <a:ahLst/>
              <a:cxnLst/>
              <a:rect l="l" t="t" r="r" b="b"/>
              <a:pathLst>
                <a:path w="499109" h="576580">
                  <a:moveTo>
                    <a:pt x="0" y="144058"/>
                  </a:moveTo>
                  <a:lnTo>
                    <a:pt x="0" y="432175"/>
                  </a:lnTo>
                  <a:lnTo>
                    <a:pt x="249510" y="576223"/>
                  </a:lnTo>
                  <a:lnTo>
                    <a:pt x="499021" y="432175"/>
                  </a:lnTo>
                  <a:lnTo>
                    <a:pt x="499021" y="144058"/>
                  </a:lnTo>
                  <a:lnTo>
                    <a:pt x="249510" y="0"/>
                  </a:lnTo>
                  <a:lnTo>
                    <a:pt x="0" y="144058"/>
                  </a:lnTo>
                  <a:close/>
                </a:path>
                <a:path w="499109" h="576580">
                  <a:moveTo>
                    <a:pt x="0" y="144058"/>
                  </a:moveTo>
                  <a:lnTo>
                    <a:pt x="249510" y="288232"/>
                  </a:lnTo>
                  <a:lnTo>
                    <a:pt x="249510" y="576547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078617" y="2809837"/>
              <a:ext cx="249554" cy="144780"/>
            </a:xfrm>
            <a:custGeom>
              <a:avLst/>
              <a:gdLst/>
              <a:ahLst/>
              <a:cxnLst/>
              <a:rect l="l" t="t" r="r" b="b"/>
              <a:pathLst>
                <a:path w="249555" h="144780">
                  <a:moveTo>
                    <a:pt x="249510" y="0"/>
                  </a:moveTo>
                  <a:lnTo>
                    <a:pt x="0" y="144173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5577456" y="2646812"/>
            <a:ext cx="817880" cy="511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20"/>
              </a:spcBef>
            </a:pPr>
            <a:r>
              <a:rPr sz="1900" spc="130" dirty="0">
                <a:latin typeface="PMingLiU"/>
                <a:cs typeface="PMingLiU"/>
              </a:rPr>
              <a:t>产品</a:t>
            </a:r>
            <a:r>
              <a:rPr sz="1900" spc="30" dirty="0">
                <a:latin typeface="PMingLiU"/>
                <a:cs typeface="PMingLiU"/>
              </a:rPr>
              <a:t>C</a:t>
            </a:r>
            <a:endParaRPr sz="19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50" spc="-20" dirty="0">
                <a:solidFill>
                  <a:srgbClr val="808080"/>
                </a:solidFill>
                <a:latin typeface="PMingLiU"/>
                <a:cs typeface="PMingLiU"/>
              </a:rPr>
              <a:t>多分支产</a:t>
            </a:r>
            <a:r>
              <a:rPr sz="1250" spc="-50" dirty="0">
                <a:solidFill>
                  <a:srgbClr val="808080"/>
                </a:solidFill>
                <a:latin typeface="PMingLiU"/>
                <a:cs typeface="PMingLiU"/>
              </a:rPr>
              <a:t>品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880927" y="2650609"/>
            <a:ext cx="529590" cy="607060"/>
            <a:chOff x="14880927" y="2650609"/>
            <a:chExt cx="529590" cy="607060"/>
          </a:xfrm>
        </p:grpSpPr>
        <p:sp>
          <p:nvSpPr>
            <p:cNvPr id="22" name="object 22"/>
            <p:cNvSpPr/>
            <p:nvPr/>
          </p:nvSpPr>
          <p:spPr>
            <a:xfrm>
              <a:off x="14896209" y="2665891"/>
              <a:ext cx="499109" cy="576580"/>
            </a:xfrm>
            <a:custGeom>
              <a:avLst/>
              <a:gdLst/>
              <a:ahLst/>
              <a:cxnLst/>
              <a:rect l="l" t="t" r="r" b="b"/>
              <a:pathLst>
                <a:path w="499109" h="576580">
                  <a:moveTo>
                    <a:pt x="0" y="144058"/>
                  </a:moveTo>
                  <a:lnTo>
                    <a:pt x="0" y="432175"/>
                  </a:lnTo>
                  <a:lnTo>
                    <a:pt x="249510" y="576223"/>
                  </a:lnTo>
                  <a:lnTo>
                    <a:pt x="499021" y="432175"/>
                  </a:lnTo>
                  <a:lnTo>
                    <a:pt x="499021" y="144058"/>
                  </a:lnTo>
                  <a:lnTo>
                    <a:pt x="249510" y="0"/>
                  </a:lnTo>
                  <a:lnTo>
                    <a:pt x="0" y="144058"/>
                  </a:lnTo>
                  <a:close/>
                </a:path>
                <a:path w="499109" h="576580">
                  <a:moveTo>
                    <a:pt x="0" y="144058"/>
                  </a:moveTo>
                  <a:lnTo>
                    <a:pt x="249510" y="288232"/>
                  </a:lnTo>
                  <a:lnTo>
                    <a:pt x="249510" y="576547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145723" y="2809837"/>
              <a:ext cx="249554" cy="144780"/>
            </a:xfrm>
            <a:custGeom>
              <a:avLst/>
              <a:gdLst/>
              <a:ahLst/>
              <a:cxnLst/>
              <a:rect l="l" t="t" r="r" b="b"/>
              <a:pathLst>
                <a:path w="249555" h="144780">
                  <a:moveTo>
                    <a:pt x="249510" y="0"/>
                  </a:moveTo>
                  <a:lnTo>
                    <a:pt x="0" y="144173"/>
                  </a:lnTo>
                </a:path>
              </a:pathLst>
            </a:custGeom>
            <a:ln w="30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2386536" y="6338548"/>
            <a:ext cx="424815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80" dirty="0">
                <a:latin typeface="PMingLiU"/>
                <a:cs typeface="PMingLiU"/>
              </a:rPr>
              <a:t>iOS</a:t>
            </a:r>
            <a:r>
              <a:rPr sz="1100" spc="120" dirty="0">
                <a:latin typeface="PMingLiU"/>
                <a:cs typeface="PMingLiU"/>
              </a:rPr>
              <a:t>版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950271" y="6338548"/>
            <a:ext cx="1080135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04850" algn="l"/>
              </a:tabLst>
            </a:pPr>
            <a:r>
              <a:rPr sz="1100" dirty="0">
                <a:latin typeface="PMingLiU"/>
                <a:cs typeface="PMingLiU"/>
              </a:rPr>
              <a:t>安卓</a:t>
            </a:r>
            <a:r>
              <a:rPr sz="1100" spc="-50" dirty="0">
                <a:latin typeface="PMingLiU"/>
                <a:cs typeface="PMingLiU"/>
              </a:rPr>
              <a:t>版</a:t>
            </a:r>
            <a:r>
              <a:rPr sz="1100" dirty="0">
                <a:latin typeface="PMingLiU"/>
                <a:cs typeface="PMingLiU"/>
              </a:rPr>
              <a:t>	</a:t>
            </a:r>
            <a:r>
              <a:rPr sz="1100" spc="120" dirty="0">
                <a:latin typeface="PMingLiU"/>
                <a:cs typeface="PMingLiU"/>
              </a:rPr>
              <a:t>PC</a:t>
            </a:r>
            <a:r>
              <a:rPr sz="1100" spc="165" dirty="0">
                <a:latin typeface="PMingLiU"/>
                <a:cs typeface="PMingLiU"/>
              </a:rPr>
              <a:t>端</a:t>
            </a:r>
            <a:endParaRPr sz="1100">
              <a:latin typeface="PMingLiU"/>
              <a:cs typeface="PMingLiU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061565" y="4549806"/>
            <a:ext cx="5311140" cy="2132965"/>
            <a:chOff x="11061565" y="4549806"/>
            <a:chExt cx="5311140" cy="2132965"/>
          </a:xfrm>
        </p:grpSpPr>
        <p:sp>
          <p:nvSpPr>
            <p:cNvPr id="27" name="object 27"/>
            <p:cNvSpPr/>
            <p:nvPr/>
          </p:nvSpPr>
          <p:spPr>
            <a:xfrm>
              <a:off x="14945010" y="5564638"/>
              <a:ext cx="344170" cy="1112520"/>
            </a:xfrm>
            <a:custGeom>
              <a:avLst/>
              <a:gdLst/>
              <a:ahLst/>
              <a:cxnLst/>
              <a:rect l="l" t="t" r="r" b="b"/>
              <a:pathLst>
                <a:path w="344169" h="1112520">
                  <a:moveTo>
                    <a:pt x="344010" y="1112238"/>
                  </a:moveTo>
                  <a:lnTo>
                    <a:pt x="50689" y="1112238"/>
                  </a:lnTo>
                  <a:lnTo>
                    <a:pt x="30957" y="1108255"/>
                  </a:lnTo>
                  <a:lnTo>
                    <a:pt x="14845" y="1097394"/>
                  </a:lnTo>
                  <a:lnTo>
                    <a:pt x="3982" y="1081285"/>
                  </a:lnTo>
                  <a:lnTo>
                    <a:pt x="0" y="1061559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945010" y="6347944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69">
                  <a:moveTo>
                    <a:pt x="0" y="0"/>
                  </a:moveTo>
                  <a:lnTo>
                    <a:pt x="344010" y="0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945010" y="6034972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69">
                  <a:moveTo>
                    <a:pt x="0" y="0"/>
                  </a:moveTo>
                  <a:lnTo>
                    <a:pt x="344010" y="0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916042" y="4555203"/>
              <a:ext cx="2451100" cy="0"/>
            </a:xfrm>
            <a:custGeom>
              <a:avLst/>
              <a:gdLst/>
              <a:ahLst/>
              <a:cxnLst/>
              <a:rect l="l" t="t" r="r" b="b"/>
              <a:pathLst>
                <a:path w="2451100">
                  <a:moveTo>
                    <a:pt x="0" y="0"/>
                  </a:moveTo>
                  <a:lnTo>
                    <a:pt x="2450846" y="0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066963" y="5698830"/>
              <a:ext cx="5300345" cy="0"/>
            </a:xfrm>
            <a:custGeom>
              <a:avLst/>
              <a:gdLst/>
              <a:ahLst/>
              <a:cxnLst/>
              <a:rect l="l" t="t" r="r" b="b"/>
              <a:pathLst>
                <a:path w="5300344">
                  <a:moveTo>
                    <a:pt x="0" y="0"/>
                  </a:moveTo>
                  <a:lnTo>
                    <a:pt x="5299932" y="0"/>
                  </a:lnTo>
                </a:path>
              </a:pathLst>
            </a:custGeom>
            <a:ln w="10470">
              <a:solidFill>
                <a:srgbClr val="B6C3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144927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69" y="0"/>
                  </a:moveTo>
                  <a:lnTo>
                    <a:pt x="0" y="0"/>
                  </a:lnTo>
                  <a:lnTo>
                    <a:pt x="0" y="413369"/>
                  </a:lnTo>
                  <a:lnTo>
                    <a:pt x="413369" y="413369"/>
                  </a:lnTo>
                  <a:lnTo>
                    <a:pt x="41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144927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69" y="413369"/>
                  </a:moveTo>
                  <a:lnTo>
                    <a:pt x="0" y="413369"/>
                  </a:lnTo>
                  <a:lnTo>
                    <a:pt x="0" y="0"/>
                  </a:lnTo>
                  <a:lnTo>
                    <a:pt x="413369" y="0"/>
                  </a:lnTo>
                  <a:lnTo>
                    <a:pt x="413369" y="413369"/>
                  </a:lnTo>
                  <a:close/>
                </a:path>
              </a:pathLst>
            </a:custGeom>
            <a:ln w="20941">
              <a:solidFill>
                <a:srgbClr val="7985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5376259" y="5918372"/>
            <a:ext cx="848360" cy="5060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dirty="0">
                <a:latin typeface="PMingLiU"/>
                <a:cs typeface="PMingLiU"/>
              </a:rPr>
              <a:t>A客户定制</a:t>
            </a:r>
            <a:r>
              <a:rPr sz="1100" spc="-50" dirty="0">
                <a:latin typeface="PMingLiU"/>
                <a:cs typeface="PMingLiU"/>
              </a:rPr>
              <a:t>版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100" dirty="0">
                <a:latin typeface="PMingLiU"/>
                <a:cs typeface="PMingLiU"/>
              </a:rPr>
              <a:t>B客户定制</a:t>
            </a:r>
            <a:r>
              <a:rPr sz="1100" spc="-50" dirty="0">
                <a:latin typeface="PMingLiU"/>
                <a:cs typeface="PMingLiU"/>
              </a:rPr>
              <a:t>版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376259" y="6567092"/>
            <a:ext cx="857250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dirty="0">
                <a:latin typeface="PMingLiU"/>
                <a:cs typeface="PMingLiU"/>
              </a:rPr>
              <a:t>C</a:t>
            </a:r>
            <a:r>
              <a:rPr sz="1100" spc="55" dirty="0">
                <a:latin typeface="PMingLiU"/>
                <a:cs typeface="PMingLiU"/>
              </a:rPr>
              <a:t>客户定制</a:t>
            </a:r>
            <a:r>
              <a:rPr sz="1100" spc="5" dirty="0">
                <a:latin typeface="PMingLiU"/>
                <a:cs typeface="PMingLiU"/>
              </a:rPr>
              <a:t>版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71376" y="4418064"/>
            <a:ext cx="265239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latin typeface="PMingLiU"/>
                <a:cs typeface="PMingLiU"/>
              </a:rPr>
              <a:t>例如：office办公软件产品</a:t>
            </a:r>
            <a:r>
              <a:rPr sz="1650" spc="-50" dirty="0">
                <a:latin typeface="PMingLiU"/>
                <a:cs typeface="PMingLiU"/>
              </a:rPr>
              <a:t>线</a:t>
            </a:r>
            <a:endParaRPr sz="1650">
              <a:latin typeface="PMingLiU"/>
              <a:cs typeface="PMingLiU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727340" y="4905050"/>
            <a:ext cx="84201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95"/>
              </a:spcBef>
            </a:pPr>
            <a:r>
              <a:rPr sz="1650" spc="165" dirty="0">
                <a:solidFill>
                  <a:srgbClr val="0947D1"/>
                </a:solidFill>
                <a:latin typeface="PMingLiU"/>
                <a:cs typeface="PMingLiU"/>
              </a:rPr>
              <a:t>Word</a:t>
            </a:r>
            <a:endParaRPr sz="16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50" dirty="0">
                <a:solidFill>
                  <a:srgbClr val="808080"/>
                </a:solidFill>
                <a:latin typeface="PMingLiU"/>
                <a:cs typeface="PMingLiU"/>
              </a:rPr>
              <a:t>正常产品类</a:t>
            </a:r>
            <a:r>
              <a:rPr sz="1050" spc="-50" dirty="0">
                <a:solidFill>
                  <a:srgbClr val="808080"/>
                </a:solidFill>
                <a:latin typeface="PMingLiU"/>
                <a:cs typeface="PMingLiU"/>
              </a:rPr>
              <a:t>型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546258" y="4904955"/>
            <a:ext cx="706120" cy="443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95"/>
              </a:spcBef>
            </a:pPr>
            <a:r>
              <a:rPr sz="1650" spc="140" dirty="0">
                <a:solidFill>
                  <a:srgbClr val="03B892"/>
                </a:solidFill>
                <a:latin typeface="PMingLiU"/>
                <a:cs typeface="PMingLiU"/>
              </a:rPr>
              <a:t>Excel</a:t>
            </a:r>
            <a:endParaRPr sz="16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50" dirty="0">
                <a:solidFill>
                  <a:srgbClr val="808080"/>
                </a:solidFill>
                <a:latin typeface="PMingLiU"/>
                <a:cs typeface="PMingLiU"/>
              </a:rPr>
              <a:t>多平台产</a:t>
            </a:r>
            <a:r>
              <a:rPr sz="1050" spc="-50" dirty="0">
                <a:solidFill>
                  <a:srgbClr val="808080"/>
                </a:solidFill>
                <a:latin typeface="PMingLiU"/>
                <a:cs typeface="PMingLiU"/>
              </a:rPr>
              <a:t>品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321717" y="4904955"/>
            <a:ext cx="706120" cy="443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95"/>
              </a:spcBef>
            </a:pPr>
            <a:r>
              <a:rPr sz="1650" spc="245" dirty="0">
                <a:solidFill>
                  <a:srgbClr val="F05A23"/>
                </a:solidFill>
                <a:latin typeface="PMingLiU"/>
                <a:cs typeface="PMingLiU"/>
              </a:rPr>
              <a:t>PPT</a:t>
            </a:r>
            <a:endParaRPr sz="16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50" dirty="0">
                <a:solidFill>
                  <a:srgbClr val="808080"/>
                </a:solidFill>
                <a:latin typeface="PMingLiU"/>
                <a:cs typeface="PMingLiU"/>
              </a:rPr>
              <a:t>多分支产</a:t>
            </a:r>
            <a:r>
              <a:rPr sz="1050" spc="-50" dirty="0">
                <a:solidFill>
                  <a:srgbClr val="808080"/>
                </a:solidFill>
                <a:latin typeface="PMingLiU"/>
                <a:cs typeface="PMingLiU"/>
              </a:rPr>
              <a:t>品</a:t>
            </a:r>
            <a:endParaRPr sz="1050">
              <a:latin typeface="PMingLiU"/>
              <a:cs typeface="PMingLiU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227110" y="4997158"/>
            <a:ext cx="249554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200" dirty="0">
                <a:solidFill>
                  <a:srgbClr val="0947D1"/>
                </a:solidFill>
                <a:latin typeface="Arial" panose="020B0604020202020204"/>
                <a:cs typeface="Arial" panose="020B0604020202020204"/>
              </a:rPr>
              <a:t>W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2965336" y="4926534"/>
            <a:ext cx="434340" cy="434340"/>
            <a:chOff x="12965336" y="4926534"/>
            <a:chExt cx="434340" cy="434340"/>
          </a:xfrm>
        </p:grpSpPr>
        <p:sp>
          <p:nvSpPr>
            <p:cNvPr id="42" name="object 42"/>
            <p:cNvSpPr/>
            <p:nvPr/>
          </p:nvSpPr>
          <p:spPr>
            <a:xfrm>
              <a:off x="12975814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59" y="0"/>
                  </a:moveTo>
                  <a:lnTo>
                    <a:pt x="0" y="0"/>
                  </a:lnTo>
                  <a:lnTo>
                    <a:pt x="0" y="413369"/>
                  </a:lnTo>
                  <a:lnTo>
                    <a:pt x="413359" y="413369"/>
                  </a:lnTo>
                  <a:lnTo>
                    <a:pt x="4133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975814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59" y="413369"/>
                  </a:moveTo>
                  <a:lnTo>
                    <a:pt x="0" y="413369"/>
                  </a:lnTo>
                  <a:lnTo>
                    <a:pt x="0" y="0"/>
                  </a:lnTo>
                  <a:lnTo>
                    <a:pt x="413359" y="0"/>
                  </a:lnTo>
                  <a:lnTo>
                    <a:pt x="413359" y="413369"/>
                  </a:lnTo>
                  <a:close/>
                </a:path>
              </a:pathLst>
            </a:custGeom>
            <a:ln w="20941">
              <a:solidFill>
                <a:srgbClr val="7985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3086429" y="4997158"/>
            <a:ext cx="19748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250" dirty="0">
                <a:solidFill>
                  <a:srgbClr val="03B892"/>
                </a:solidFill>
                <a:latin typeface="Arial" panose="020B0604020202020204"/>
                <a:cs typeface="Arial" panose="020B0604020202020204"/>
              </a:rPr>
              <a:t>X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4727865" y="4926541"/>
            <a:ext cx="434340" cy="434340"/>
            <a:chOff x="14727865" y="4926541"/>
            <a:chExt cx="434340" cy="434340"/>
          </a:xfrm>
        </p:grpSpPr>
        <p:sp>
          <p:nvSpPr>
            <p:cNvPr id="46" name="object 46"/>
            <p:cNvSpPr/>
            <p:nvPr/>
          </p:nvSpPr>
          <p:spPr>
            <a:xfrm>
              <a:off x="14738336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59" y="0"/>
                  </a:moveTo>
                  <a:lnTo>
                    <a:pt x="0" y="0"/>
                  </a:lnTo>
                  <a:lnTo>
                    <a:pt x="0" y="413369"/>
                  </a:lnTo>
                  <a:lnTo>
                    <a:pt x="413359" y="413369"/>
                  </a:lnTo>
                  <a:lnTo>
                    <a:pt x="4133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738336" y="4937012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359" y="413369"/>
                  </a:moveTo>
                  <a:lnTo>
                    <a:pt x="0" y="413369"/>
                  </a:lnTo>
                  <a:lnTo>
                    <a:pt x="0" y="0"/>
                  </a:lnTo>
                  <a:lnTo>
                    <a:pt x="413359" y="0"/>
                  </a:lnTo>
                  <a:lnTo>
                    <a:pt x="413359" y="413369"/>
                  </a:lnTo>
                  <a:close/>
                </a:path>
              </a:pathLst>
            </a:custGeom>
            <a:ln w="20941">
              <a:solidFill>
                <a:srgbClr val="7985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14851079" y="4997158"/>
            <a:ext cx="18796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175" dirty="0">
                <a:solidFill>
                  <a:srgbClr val="F05A23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0621674" y="7830847"/>
            <a:ext cx="1130935" cy="434975"/>
          </a:xfrm>
          <a:custGeom>
            <a:avLst/>
            <a:gdLst/>
            <a:ahLst/>
            <a:cxnLst/>
            <a:rect l="l" t="t" r="r" b="b"/>
            <a:pathLst>
              <a:path w="1130934" h="434975">
                <a:moveTo>
                  <a:pt x="913396" y="0"/>
                </a:moveTo>
                <a:lnTo>
                  <a:pt x="217375" y="0"/>
                </a:lnTo>
                <a:lnTo>
                  <a:pt x="167531" y="5741"/>
                </a:lnTo>
                <a:lnTo>
                  <a:pt x="121776" y="22095"/>
                </a:lnTo>
                <a:lnTo>
                  <a:pt x="81415" y="47756"/>
                </a:lnTo>
                <a:lnTo>
                  <a:pt x="47753" y="81420"/>
                </a:lnTo>
                <a:lnTo>
                  <a:pt x="22093" y="121781"/>
                </a:lnTo>
                <a:lnTo>
                  <a:pt x="5740" y="167534"/>
                </a:lnTo>
                <a:lnTo>
                  <a:pt x="0" y="217375"/>
                </a:lnTo>
                <a:lnTo>
                  <a:pt x="5740" y="267219"/>
                </a:lnTo>
                <a:lnTo>
                  <a:pt x="22093" y="312974"/>
                </a:lnTo>
                <a:lnTo>
                  <a:pt x="47753" y="353335"/>
                </a:lnTo>
                <a:lnTo>
                  <a:pt x="81415" y="386998"/>
                </a:lnTo>
                <a:lnTo>
                  <a:pt x="121776" y="412657"/>
                </a:lnTo>
                <a:lnTo>
                  <a:pt x="167531" y="429010"/>
                </a:lnTo>
                <a:lnTo>
                  <a:pt x="217375" y="434751"/>
                </a:lnTo>
                <a:lnTo>
                  <a:pt x="913396" y="434751"/>
                </a:lnTo>
                <a:lnTo>
                  <a:pt x="963237" y="429010"/>
                </a:lnTo>
                <a:lnTo>
                  <a:pt x="1008990" y="412657"/>
                </a:lnTo>
                <a:lnTo>
                  <a:pt x="1049351" y="386998"/>
                </a:lnTo>
                <a:lnTo>
                  <a:pt x="1083015" y="353335"/>
                </a:lnTo>
                <a:lnTo>
                  <a:pt x="1108676" y="312974"/>
                </a:lnTo>
                <a:lnTo>
                  <a:pt x="1125030" y="267219"/>
                </a:lnTo>
                <a:lnTo>
                  <a:pt x="1130771" y="217375"/>
                </a:lnTo>
                <a:lnTo>
                  <a:pt x="1125030" y="167534"/>
                </a:lnTo>
                <a:lnTo>
                  <a:pt x="1108676" y="121781"/>
                </a:lnTo>
                <a:lnTo>
                  <a:pt x="1083015" y="81420"/>
                </a:lnTo>
                <a:lnTo>
                  <a:pt x="1049351" y="47756"/>
                </a:lnTo>
                <a:lnTo>
                  <a:pt x="1008990" y="22095"/>
                </a:lnTo>
                <a:lnTo>
                  <a:pt x="963237" y="5741"/>
                </a:lnTo>
                <a:lnTo>
                  <a:pt x="913396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621679" y="8554176"/>
            <a:ext cx="3061335" cy="434975"/>
          </a:xfrm>
          <a:custGeom>
            <a:avLst/>
            <a:gdLst/>
            <a:ahLst/>
            <a:cxnLst/>
            <a:rect l="l" t="t" r="r" b="b"/>
            <a:pathLst>
              <a:path w="3061334" h="434975">
                <a:moveTo>
                  <a:pt x="2843546" y="0"/>
                </a:moveTo>
                <a:lnTo>
                  <a:pt x="217365" y="0"/>
                </a:lnTo>
                <a:lnTo>
                  <a:pt x="167524" y="5741"/>
                </a:lnTo>
                <a:lnTo>
                  <a:pt x="121772" y="22095"/>
                </a:lnTo>
                <a:lnTo>
                  <a:pt x="81413" y="47756"/>
                </a:lnTo>
                <a:lnTo>
                  <a:pt x="47752" y="81420"/>
                </a:lnTo>
                <a:lnTo>
                  <a:pt x="22093" y="121781"/>
                </a:lnTo>
                <a:lnTo>
                  <a:pt x="5740" y="167534"/>
                </a:lnTo>
                <a:lnTo>
                  <a:pt x="0" y="217375"/>
                </a:lnTo>
                <a:lnTo>
                  <a:pt x="5740" y="267220"/>
                </a:lnTo>
                <a:lnTo>
                  <a:pt x="22093" y="312976"/>
                </a:lnTo>
                <a:lnTo>
                  <a:pt x="47752" y="353339"/>
                </a:lnTo>
                <a:lnTo>
                  <a:pt x="81413" y="387004"/>
                </a:lnTo>
                <a:lnTo>
                  <a:pt x="121772" y="412666"/>
                </a:lnTo>
                <a:lnTo>
                  <a:pt x="167524" y="429020"/>
                </a:lnTo>
                <a:lnTo>
                  <a:pt x="217365" y="434761"/>
                </a:lnTo>
                <a:lnTo>
                  <a:pt x="2843546" y="434761"/>
                </a:lnTo>
                <a:lnTo>
                  <a:pt x="2893387" y="429020"/>
                </a:lnTo>
                <a:lnTo>
                  <a:pt x="2939141" y="412666"/>
                </a:lnTo>
                <a:lnTo>
                  <a:pt x="2979502" y="387004"/>
                </a:lnTo>
                <a:lnTo>
                  <a:pt x="3013166" y="353339"/>
                </a:lnTo>
                <a:lnTo>
                  <a:pt x="3038827" y="312976"/>
                </a:lnTo>
                <a:lnTo>
                  <a:pt x="3055181" y="267220"/>
                </a:lnTo>
                <a:lnTo>
                  <a:pt x="3060922" y="217375"/>
                </a:lnTo>
                <a:lnTo>
                  <a:pt x="3055181" y="167534"/>
                </a:lnTo>
                <a:lnTo>
                  <a:pt x="3038827" y="121781"/>
                </a:lnTo>
                <a:lnTo>
                  <a:pt x="3013166" y="81420"/>
                </a:lnTo>
                <a:lnTo>
                  <a:pt x="2979502" y="47756"/>
                </a:lnTo>
                <a:lnTo>
                  <a:pt x="2939141" y="22095"/>
                </a:lnTo>
                <a:lnTo>
                  <a:pt x="2893387" y="5741"/>
                </a:lnTo>
                <a:lnTo>
                  <a:pt x="2843546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0608970" y="7888084"/>
            <a:ext cx="6919595" cy="20015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10"/>
              </a:spcBef>
              <a:tabLst>
                <a:tab pos="1325245" algn="l"/>
              </a:tabLst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产品</a:t>
            </a:r>
            <a:r>
              <a:rPr sz="1800" spc="-50" dirty="0">
                <a:solidFill>
                  <a:srgbClr val="FFFFFF"/>
                </a:solidFill>
                <a:latin typeface="PMingLiU"/>
                <a:cs typeface="PMingLiU"/>
              </a:rPr>
              <a:t>线</a:t>
            </a: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	</a:t>
            </a:r>
            <a:r>
              <a:rPr sz="2700" baseline="2000" dirty="0">
                <a:solidFill>
                  <a:srgbClr val="666666"/>
                </a:solidFill>
                <a:latin typeface="PMingLiU"/>
                <a:cs typeface="PMingLiU"/>
              </a:rPr>
              <a:t>帮助产品经理归纳产品分类</a:t>
            </a:r>
            <a:r>
              <a:rPr sz="2700" spc="-75" baseline="200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700" baseline="20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PMingLiU"/>
              <a:cs typeface="PMingLiU"/>
            </a:endParaRPr>
          </a:p>
          <a:p>
            <a:pPr marL="23431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PMingLiU"/>
                <a:cs typeface="PMingLiU"/>
              </a:rPr>
              <a:t>多分支和多平台产品类型</a:t>
            </a:r>
            <a:endParaRPr sz="1800">
              <a:latin typeface="PMingLiU"/>
              <a:cs typeface="PMingLiU"/>
            </a:endParaRPr>
          </a:p>
          <a:p>
            <a:pPr marL="12700" marR="5080">
              <a:lnSpc>
                <a:spcPct val="158000"/>
              </a:lnSpc>
              <a:spcBef>
                <a:spcPts val="855"/>
              </a:spcBef>
            </a:pPr>
            <a:r>
              <a:rPr sz="1800" spc="50" dirty="0">
                <a:solidFill>
                  <a:srgbClr val="666666"/>
                </a:solidFill>
                <a:latin typeface="PMingLiU"/>
                <a:cs typeface="PMingLiU"/>
              </a:rPr>
              <a:t>使得产品的管理开发更加的清晰明了。需求明确的划分到某个平台</a:t>
            </a:r>
            <a:r>
              <a:rPr sz="1800" spc="-5" dirty="0">
                <a:solidFill>
                  <a:srgbClr val="666666"/>
                </a:solidFill>
                <a:latin typeface="PMingLiU"/>
                <a:cs typeface="PMingLiU"/>
              </a:rPr>
              <a:t>和分支上，项目关联开发时就一目了然。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0" spc="35" dirty="0">
                <a:solidFill>
                  <a:srgbClr val="2842A1"/>
                </a:solidFill>
              </a:rPr>
              <a:t>1</a:t>
            </a:r>
            <a:endParaRPr sz="5500"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865"/>
              </a:lnSpc>
            </a:pPr>
            <a:r>
              <a:rPr spc="215" dirty="0"/>
              <a:t>63</a:t>
            </a:r>
            <a:endParaRPr spc="215" dirty="0"/>
          </a:p>
        </p:txBody>
      </p:sp>
      <p:sp>
        <p:nvSpPr>
          <p:cNvPr id="52" name="object 52"/>
          <p:cNvSpPr txBox="1"/>
          <p:nvPr/>
        </p:nvSpPr>
        <p:spPr>
          <a:xfrm>
            <a:off x="1725461" y="5603349"/>
            <a:ext cx="6407785" cy="10306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产品是整个项目管理活动的核心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1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产品经理在禅道中创建产品，搭建产品体系的框架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95" dirty="0">
                <a:latin typeface="PMingLiU"/>
                <a:cs typeface="PMingLiU"/>
              </a:rPr>
              <a:t>/</a:t>
            </a:r>
            <a:endParaRPr sz="3000">
              <a:latin typeface="PMingLiU"/>
              <a:cs typeface="PMingLiU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PMingLiU"/>
                <a:cs typeface="PMingLiU"/>
              </a:rPr>
              <a:t>创建产品</a:t>
            </a:r>
            <a:endParaRPr sz="34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2</a:t>
            </a:r>
            <a:r>
              <a:rPr sz="7650" spc="-22" baseline="-7000" dirty="0"/>
              <a:t> </a:t>
            </a:r>
            <a:r>
              <a:rPr sz="3000" b="0" spc="40" dirty="0">
                <a:solidFill>
                  <a:srgbClr val="000000"/>
                </a:solidFill>
                <a:latin typeface="PMingLiU"/>
                <a:cs typeface="PMingLiU"/>
              </a:rPr>
              <a:t>/</a:t>
            </a:r>
            <a:endParaRPr sz="3000">
              <a:latin typeface="PMingLiU"/>
              <a:cs typeface="PMingLiU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865"/>
              </a:lnSpc>
            </a:pPr>
            <a:r>
              <a:rPr spc="215" dirty="0"/>
              <a:t>64</a:t>
            </a:r>
            <a:endParaRPr spc="215" dirty="0"/>
          </a:p>
        </p:txBody>
      </p:sp>
      <p:sp>
        <p:nvSpPr>
          <p:cNvPr id="3" name="object 3"/>
          <p:cNvSpPr txBox="1"/>
          <p:nvPr/>
        </p:nvSpPr>
        <p:spPr>
          <a:xfrm>
            <a:off x="2950929" y="135836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PMingLiU"/>
                <a:cs typeface="PMingLiU"/>
              </a:rPr>
              <a:t>产品计划</a:t>
            </a:r>
            <a:endParaRPr sz="345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6297" y="2569665"/>
            <a:ext cx="13843000" cy="2164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90"/>
              </a:spcBef>
            </a:pPr>
            <a:r>
              <a:rPr sz="2850" spc="75" dirty="0">
                <a:latin typeface="PMingLiU"/>
                <a:cs typeface="PMingLiU"/>
              </a:rPr>
              <a:t>产品经理需要对产品做出规划，在产品下创建产品计划，用于之后项目经理创建项</a:t>
            </a:r>
            <a:r>
              <a:rPr sz="2850" spc="25" dirty="0">
                <a:latin typeface="PMingLiU"/>
                <a:cs typeface="PMingLiU"/>
              </a:rPr>
              <a:t>目</a:t>
            </a:r>
            <a:r>
              <a:rPr sz="2850" spc="55" dirty="0">
                <a:latin typeface="PMingLiU"/>
                <a:cs typeface="PMingLiU"/>
              </a:rPr>
              <a:t>时，可以关联产品</a:t>
            </a:r>
            <a:r>
              <a:rPr sz="2850" dirty="0">
                <a:latin typeface="PMingLiU"/>
                <a:cs typeface="PMingLiU"/>
              </a:rPr>
              <a:t>-</a:t>
            </a:r>
            <a:r>
              <a:rPr sz="2850" spc="55" dirty="0">
                <a:latin typeface="PMingLiU"/>
                <a:cs typeface="PMingLiU"/>
              </a:rPr>
              <a:t>计划，来明确本期项目，要完成的产品</a:t>
            </a:r>
            <a:r>
              <a:rPr sz="2850" spc="5" dirty="0">
                <a:latin typeface="PMingLiU"/>
                <a:cs typeface="PMingLiU"/>
              </a:rPr>
              <a:t>。</a:t>
            </a:r>
            <a:endParaRPr sz="285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</a:pP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在后面的「需求阶段」，产品团队采集整理的需求，录入后可以关联到计划中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9706" y="5273207"/>
            <a:ext cx="1928495" cy="543560"/>
          </a:xfrm>
          <a:custGeom>
            <a:avLst/>
            <a:gdLst/>
            <a:ahLst/>
            <a:cxnLst/>
            <a:rect l="l" t="t" r="r" b="b"/>
            <a:pathLst>
              <a:path w="1928495" h="543560">
                <a:moveTo>
                  <a:pt x="1656504" y="0"/>
                </a:moveTo>
                <a:lnTo>
                  <a:pt x="271551" y="0"/>
                </a:lnTo>
                <a:lnTo>
                  <a:pt x="222740" y="4375"/>
                </a:lnTo>
                <a:lnTo>
                  <a:pt x="176798" y="16988"/>
                </a:lnTo>
                <a:lnTo>
                  <a:pt x="134494" y="37074"/>
                </a:lnTo>
                <a:lnTo>
                  <a:pt x="96594" y="63865"/>
                </a:lnTo>
                <a:lnTo>
                  <a:pt x="63865" y="96594"/>
                </a:lnTo>
                <a:lnTo>
                  <a:pt x="37074" y="134494"/>
                </a:lnTo>
                <a:lnTo>
                  <a:pt x="16988" y="176798"/>
                </a:lnTo>
                <a:lnTo>
                  <a:pt x="4375" y="222740"/>
                </a:lnTo>
                <a:lnTo>
                  <a:pt x="0" y="271551"/>
                </a:lnTo>
                <a:lnTo>
                  <a:pt x="4375" y="320366"/>
                </a:lnTo>
                <a:lnTo>
                  <a:pt x="16988" y="366310"/>
                </a:lnTo>
                <a:lnTo>
                  <a:pt x="37074" y="408616"/>
                </a:lnTo>
                <a:lnTo>
                  <a:pt x="63865" y="446518"/>
                </a:lnTo>
                <a:lnTo>
                  <a:pt x="96594" y="479247"/>
                </a:lnTo>
                <a:lnTo>
                  <a:pt x="134494" y="506039"/>
                </a:lnTo>
                <a:lnTo>
                  <a:pt x="176798" y="526125"/>
                </a:lnTo>
                <a:lnTo>
                  <a:pt x="222740" y="538739"/>
                </a:lnTo>
                <a:lnTo>
                  <a:pt x="271551" y="543114"/>
                </a:lnTo>
                <a:lnTo>
                  <a:pt x="1656504" y="543114"/>
                </a:lnTo>
                <a:lnTo>
                  <a:pt x="1705316" y="538739"/>
                </a:lnTo>
                <a:lnTo>
                  <a:pt x="1751258" y="526125"/>
                </a:lnTo>
                <a:lnTo>
                  <a:pt x="1793562" y="506039"/>
                </a:lnTo>
                <a:lnTo>
                  <a:pt x="1831462" y="479247"/>
                </a:lnTo>
                <a:lnTo>
                  <a:pt x="1864191" y="446518"/>
                </a:lnTo>
                <a:lnTo>
                  <a:pt x="1890981" y="408616"/>
                </a:lnTo>
                <a:lnTo>
                  <a:pt x="1911067" y="366310"/>
                </a:lnTo>
                <a:lnTo>
                  <a:pt x="1923681" y="320366"/>
                </a:lnTo>
                <a:lnTo>
                  <a:pt x="1928056" y="271551"/>
                </a:lnTo>
                <a:lnTo>
                  <a:pt x="1923681" y="222740"/>
                </a:lnTo>
                <a:lnTo>
                  <a:pt x="1911067" y="176798"/>
                </a:lnTo>
                <a:lnTo>
                  <a:pt x="1890981" y="134494"/>
                </a:lnTo>
                <a:lnTo>
                  <a:pt x="1864191" y="96594"/>
                </a:lnTo>
                <a:lnTo>
                  <a:pt x="1831462" y="63865"/>
                </a:lnTo>
                <a:lnTo>
                  <a:pt x="1793562" y="37074"/>
                </a:lnTo>
                <a:lnTo>
                  <a:pt x="1751258" y="16988"/>
                </a:lnTo>
                <a:lnTo>
                  <a:pt x="1705316" y="4375"/>
                </a:lnTo>
                <a:lnTo>
                  <a:pt x="1656504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26075" y="5358163"/>
            <a:ext cx="113538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PMingLiU"/>
                <a:cs typeface="PMingLiU"/>
              </a:rPr>
              <a:t>创建计</a:t>
            </a:r>
            <a:r>
              <a:rPr sz="2150" spc="-50" dirty="0">
                <a:solidFill>
                  <a:srgbClr val="FFFFFF"/>
                </a:solidFill>
                <a:latin typeface="PMingLiU"/>
                <a:cs typeface="PMingLiU"/>
              </a:rPr>
              <a:t>划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98180" y="5273207"/>
            <a:ext cx="2654935" cy="543560"/>
          </a:xfrm>
          <a:custGeom>
            <a:avLst/>
            <a:gdLst/>
            <a:ahLst/>
            <a:cxnLst/>
            <a:rect l="l" t="t" r="r" b="b"/>
            <a:pathLst>
              <a:path w="2654934" h="543560">
                <a:moveTo>
                  <a:pt x="2383257" y="0"/>
                </a:moveTo>
                <a:lnTo>
                  <a:pt x="271551" y="0"/>
                </a:lnTo>
                <a:lnTo>
                  <a:pt x="222740" y="4375"/>
                </a:lnTo>
                <a:lnTo>
                  <a:pt x="176798" y="16988"/>
                </a:lnTo>
                <a:lnTo>
                  <a:pt x="134494" y="37074"/>
                </a:lnTo>
                <a:lnTo>
                  <a:pt x="96594" y="63865"/>
                </a:lnTo>
                <a:lnTo>
                  <a:pt x="63865" y="96594"/>
                </a:lnTo>
                <a:lnTo>
                  <a:pt x="37074" y="134494"/>
                </a:lnTo>
                <a:lnTo>
                  <a:pt x="16988" y="176798"/>
                </a:lnTo>
                <a:lnTo>
                  <a:pt x="4375" y="222740"/>
                </a:lnTo>
                <a:lnTo>
                  <a:pt x="0" y="271551"/>
                </a:lnTo>
                <a:lnTo>
                  <a:pt x="4375" y="320366"/>
                </a:lnTo>
                <a:lnTo>
                  <a:pt x="16988" y="366310"/>
                </a:lnTo>
                <a:lnTo>
                  <a:pt x="37074" y="408616"/>
                </a:lnTo>
                <a:lnTo>
                  <a:pt x="63865" y="446518"/>
                </a:lnTo>
                <a:lnTo>
                  <a:pt x="96594" y="479247"/>
                </a:lnTo>
                <a:lnTo>
                  <a:pt x="134494" y="506039"/>
                </a:lnTo>
                <a:lnTo>
                  <a:pt x="176798" y="526125"/>
                </a:lnTo>
                <a:lnTo>
                  <a:pt x="222740" y="538739"/>
                </a:lnTo>
                <a:lnTo>
                  <a:pt x="271551" y="543114"/>
                </a:lnTo>
                <a:lnTo>
                  <a:pt x="2383257" y="543114"/>
                </a:lnTo>
                <a:lnTo>
                  <a:pt x="2432069" y="538739"/>
                </a:lnTo>
                <a:lnTo>
                  <a:pt x="2478012" y="526125"/>
                </a:lnTo>
                <a:lnTo>
                  <a:pt x="2520317" y="506039"/>
                </a:lnTo>
                <a:lnTo>
                  <a:pt x="2558219" y="479247"/>
                </a:lnTo>
                <a:lnTo>
                  <a:pt x="2590949" y="446518"/>
                </a:lnTo>
                <a:lnTo>
                  <a:pt x="2617742" y="408616"/>
                </a:lnTo>
                <a:lnTo>
                  <a:pt x="2637829" y="366310"/>
                </a:lnTo>
                <a:lnTo>
                  <a:pt x="2650444" y="320366"/>
                </a:lnTo>
                <a:lnTo>
                  <a:pt x="2654819" y="271551"/>
                </a:lnTo>
                <a:lnTo>
                  <a:pt x="2650444" y="222740"/>
                </a:lnTo>
                <a:lnTo>
                  <a:pt x="2637829" y="176798"/>
                </a:lnTo>
                <a:lnTo>
                  <a:pt x="2617742" y="134494"/>
                </a:lnTo>
                <a:lnTo>
                  <a:pt x="2590949" y="96594"/>
                </a:lnTo>
                <a:lnTo>
                  <a:pt x="2558219" y="63865"/>
                </a:lnTo>
                <a:lnTo>
                  <a:pt x="2520317" y="37074"/>
                </a:lnTo>
                <a:lnTo>
                  <a:pt x="2478012" y="16988"/>
                </a:lnTo>
                <a:lnTo>
                  <a:pt x="2432069" y="4375"/>
                </a:lnTo>
                <a:lnTo>
                  <a:pt x="2383257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80445" y="5358163"/>
            <a:ext cx="169037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PMingLiU"/>
                <a:cs typeface="PMingLiU"/>
              </a:rPr>
              <a:t>维护起止时</a:t>
            </a:r>
            <a:r>
              <a:rPr sz="2150" spc="-50" dirty="0">
                <a:solidFill>
                  <a:srgbClr val="FFFFFF"/>
                </a:solidFill>
                <a:latin typeface="PMingLiU"/>
                <a:cs typeface="PMingLiU"/>
              </a:rPr>
              <a:t>间</a:t>
            </a:r>
            <a:endParaRPr sz="2150">
              <a:latin typeface="PMingLiU"/>
              <a:cs typeface="PMingLiU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17731" y="5273207"/>
            <a:ext cx="2654935" cy="543560"/>
          </a:xfrm>
          <a:custGeom>
            <a:avLst/>
            <a:gdLst/>
            <a:ahLst/>
            <a:cxnLst/>
            <a:rect l="l" t="t" r="r" b="b"/>
            <a:pathLst>
              <a:path w="2654934" h="543560">
                <a:moveTo>
                  <a:pt x="2383267" y="0"/>
                </a:moveTo>
                <a:lnTo>
                  <a:pt x="271562" y="0"/>
                </a:lnTo>
                <a:lnTo>
                  <a:pt x="222747" y="4375"/>
                </a:lnTo>
                <a:lnTo>
                  <a:pt x="176803" y="16988"/>
                </a:lnTo>
                <a:lnTo>
                  <a:pt x="134497" y="37074"/>
                </a:lnTo>
                <a:lnTo>
                  <a:pt x="96596" y="63865"/>
                </a:lnTo>
                <a:lnTo>
                  <a:pt x="63866" y="96594"/>
                </a:lnTo>
                <a:lnTo>
                  <a:pt x="37075" y="134494"/>
                </a:lnTo>
                <a:lnTo>
                  <a:pt x="16989" y="176798"/>
                </a:lnTo>
                <a:lnTo>
                  <a:pt x="4375" y="222740"/>
                </a:lnTo>
                <a:lnTo>
                  <a:pt x="0" y="271551"/>
                </a:lnTo>
                <a:lnTo>
                  <a:pt x="4375" y="320366"/>
                </a:lnTo>
                <a:lnTo>
                  <a:pt x="16989" y="366310"/>
                </a:lnTo>
                <a:lnTo>
                  <a:pt x="37075" y="408616"/>
                </a:lnTo>
                <a:lnTo>
                  <a:pt x="63866" y="446518"/>
                </a:lnTo>
                <a:lnTo>
                  <a:pt x="96596" y="479247"/>
                </a:lnTo>
                <a:lnTo>
                  <a:pt x="134497" y="506039"/>
                </a:lnTo>
                <a:lnTo>
                  <a:pt x="176803" y="526125"/>
                </a:lnTo>
                <a:lnTo>
                  <a:pt x="222747" y="538739"/>
                </a:lnTo>
                <a:lnTo>
                  <a:pt x="271562" y="543114"/>
                </a:lnTo>
                <a:lnTo>
                  <a:pt x="2383267" y="543114"/>
                </a:lnTo>
                <a:lnTo>
                  <a:pt x="2432079" y="538739"/>
                </a:lnTo>
                <a:lnTo>
                  <a:pt x="2478021" y="526125"/>
                </a:lnTo>
                <a:lnTo>
                  <a:pt x="2520325" y="506039"/>
                </a:lnTo>
                <a:lnTo>
                  <a:pt x="2558225" y="479247"/>
                </a:lnTo>
                <a:lnTo>
                  <a:pt x="2590954" y="446518"/>
                </a:lnTo>
                <a:lnTo>
                  <a:pt x="2617744" y="408616"/>
                </a:lnTo>
                <a:lnTo>
                  <a:pt x="2637830" y="366310"/>
                </a:lnTo>
                <a:lnTo>
                  <a:pt x="2650444" y="320366"/>
                </a:lnTo>
                <a:lnTo>
                  <a:pt x="2654819" y="271551"/>
                </a:lnTo>
                <a:lnTo>
                  <a:pt x="2650444" y="222740"/>
                </a:lnTo>
                <a:lnTo>
                  <a:pt x="2637830" y="176798"/>
                </a:lnTo>
                <a:lnTo>
                  <a:pt x="2617744" y="134494"/>
                </a:lnTo>
                <a:lnTo>
                  <a:pt x="2590954" y="96594"/>
                </a:lnTo>
                <a:lnTo>
                  <a:pt x="2558225" y="63865"/>
                </a:lnTo>
                <a:lnTo>
                  <a:pt x="2520325" y="37074"/>
                </a:lnTo>
                <a:lnTo>
                  <a:pt x="2478021" y="16988"/>
                </a:lnTo>
                <a:lnTo>
                  <a:pt x="2432079" y="4375"/>
                </a:lnTo>
                <a:lnTo>
                  <a:pt x="2383267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081878" y="5358163"/>
            <a:ext cx="232664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PMingLiU"/>
                <a:cs typeface="PMingLiU"/>
              </a:rPr>
              <a:t>需求阶段/关联需</a:t>
            </a:r>
            <a:r>
              <a:rPr sz="2150" spc="-50" dirty="0">
                <a:solidFill>
                  <a:srgbClr val="FFFFFF"/>
                </a:solidFill>
                <a:latin typeface="PMingLiU"/>
                <a:cs typeface="PMingLiU"/>
              </a:rPr>
              <a:t>求</a:t>
            </a:r>
            <a:endParaRPr sz="2150">
              <a:latin typeface="PMingLiU"/>
              <a:cs typeface="PMingLiU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056577" y="5419445"/>
            <a:ext cx="471170" cy="250825"/>
            <a:chOff x="4056577" y="5419445"/>
            <a:chExt cx="471170" cy="250825"/>
          </a:xfrm>
        </p:grpSpPr>
        <p:sp>
          <p:nvSpPr>
            <p:cNvPr id="12" name="object 12"/>
            <p:cNvSpPr/>
            <p:nvPr/>
          </p:nvSpPr>
          <p:spPr>
            <a:xfrm>
              <a:off x="4056577" y="5544763"/>
              <a:ext cx="290830" cy="0"/>
            </a:xfrm>
            <a:custGeom>
              <a:avLst/>
              <a:gdLst/>
              <a:ahLst/>
              <a:cxnLst/>
              <a:rect l="l" t="t" r="r" b="b"/>
              <a:pathLst>
                <a:path w="290829">
                  <a:moveTo>
                    <a:pt x="0" y="0"/>
                  </a:moveTo>
                  <a:lnTo>
                    <a:pt x="290368" y="0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10282" y="5419445"/>
              <a:ext cx="217170" cy="250825"/>
            </a:xfrm>
            <a:custGeom>
              <a:avLst/>
              <a:gdLst/>
              <a:ahLst/>
              <a:cxnLst/>
              <a:rect l="l" t="t" r="r" b="b"/>
              <a:pathLst>
                <a:path w="217170" h="250825">
                  <a:moveTo>
                    <a:pt x="0" y="0"/>
                  </a:moveTo>
                  <a:lnTo>
                    <a:pt x="0" y="250620"/>
                  </a:lnTo>
                  <a:lnTo>
                    <a:pt x="217009" y="125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366298" y="5419445"/>
            <a:ext cx="471170" cy="250825"/>
            <a:chOff x="7366298" y="5419445"/>
            <a:chExt cx="471170" cy="250825"/>
          </a:xfrm>
        </p:grpSpPr>
        <p:sp>
          <p:nvSpPr>
            <p:cNvPr id="15" name="object 15"/>
            <p:cNvSpPr/>
            <p:nvPr/>
          </p:nvSpPr>
          <p:spPr>
            <a:xfrm>
              <a:off x="7366298" y="5544763"/>
              <a:ext cx="290830" cy="0"/>
            </a:xfrm>
            <a:custGeom>
              <a:avLst/>
              <a:gdLst/>
              <a:ahLst/>
              <a:cxnLst/>
              <a:rect l="l" t="t" r="r" b="b"/>
              <a:pathLst>
                <a:path w="290829">
                  <a:moveTo>
                    <a:pt x="0" y="0"/>
                  </a:moveTo>
                  <a:lnTo>
                    <a:pt x="290368" y="0"/>
                  </a:lnTo>
                </a:path>
              </a:pathLst>
            </a:custGeom>
            <a:ln w="8376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20002" y="5419445"/>
              <a:ext cx="217170" cy="250825"/>
            </a:xfrm>
            <a:custGeom>
              <a:avLst/>
              <a:gdLst/>
              <a:ahLst/>
              <a:cxnLst/>
              <a:rect l="l" t="t" r="r" b="b"/>
              <a:pathLst>
                <a:path w="217170" h="250825">
                  <a:moveTo>
                    <a:pt x="0" y="0"/>
                  </a:moveTo>
                  <a:lnTo>
                    <a:pt x="0" y="250620"/>
                  </a:lnTo>
                  <a:lnTo>
                    <a:pt x="217009" y="125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916171" y="6397711"/>
            <a:ext cx="12115165" cy="3204210"/>
            <a:chOff x="1916171" y="6397711"/>
            <a:chExt cx="12115165" cy="3204210"/>
          </a:xfrm>
        </p:grpSpPr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16171" y="6397711"/>
              <a:ext cx="12114814" cy="320409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8997" y="6465059"/>
              <a:ext cx="11947280" cy="3026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3</a:t>
            </a:r>
            <a:r>
              <a:rPr sz="7650" spc="-22" baseline="-7000" dirty="0"/>
              <a:t> </a:t>
            </a:r>
            <a:r>
              <a:rPr sz="3000" b="0" spc="40" dirty="0">
                <a:solidFill>
                  <a:srgbClr val="000000"/>
                </a:solidFill>
                <a:latin typeface="PMingLiU"/>
                <a:cs typeface="PMingLiU"/>
              </a:rPr>
              <a:t>/</a:t>
            </a:r>
            <a:endParaRPr sz="3000">
              <a:latin typeface="PMingLiU"/>
              <a:cs typeface="PMingLiU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865"/>
              </a:lnSpc>
            </a:pPr>
            <a:r>
              <a:rPr spc="215" dirty="0"/>
              <a:t>65</a:t>
            </a:r>
            <a:endParaRPr spc="215" dirty="0"/>
          </a:p>
        </p:txBody>
      </p:sp>
      <p:sp>
        <p:nvSpPr>
          <p:cNvPr id="3" name="object 3"/>
          <p:cNvSpPr txBox="1"/>
          <p:nvPr/>
        </p:nvSpPr>
        <p:spPr>
          <a:xfrm>
            <a:off x="2950933" y="135836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PMingLiU"/>
                <a:cs typeface="PMingLiU"/>
              </a:rPr>
              <a:t>需求管理</a:t>
            </a:r>
            <a:endParaRPr sz="345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6192" y="5190670"/>
            <a:ext cx="5554345" cy="80073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800" spc="-5" dirty="0">
                <a:solidFill>
                  <a:srgbClr val="666666"/>
                </a:solidFill>
                <a:latin typeface="PMingLiU"/>
                <a:cs typeface="PMingLiU"/>
              </a:rPr>
              <a:t>将需求进行分类，通过组织模块，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800" spc="-5" dirty="0">
                <a:solidFill>
                  <a:srgbClr val="666666"/>
                </a:solidFill>
                <a:latin typeface="PMingLiU"/>
                <a:cs typeface="PMingLiU"/>
              </a:rPr>
              <a:t>更宏观把握和认识产品，也可以方便对需求进行管理。</a:t>
            </a:r>
            <a:endParaRPr sz="1800">
              <a:latin typeface="PMingLiU"/>
              <a:cs typeface="PMingLiU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63511" y="4819931"/>
            <a:ext cx="1729105" cy="375285"/>
            <a:chOff x="8163511" y="4819931"/>
            <a:chExt cx="1729105" cy="375285"/>
          </a:xfrm>
        </p:grpSpPr>
        <p:sp>
          <p:nvSpPr>
            <p:cNvPr id="6" name="object 6"/>
            <p:cNvSpPr/>
            <p:nvPr/>
          </p:nvSpPr>
          <p:spPr>
            <a:xfrm>
              <a:off x="8163511" y="4819931"/>
              <a:ext cx="1729105" cy="375285"/>
            </a:xfrm>
            <a:custGeom>
              <a:avLst/>
              <a:gdLst/>
              <a:ahLst/>
              <a:cxnLst/>
              <a:rect l="l" t="t" r="r" b="b"/>
              <a:pathLst>
                <a:path w="1729104" h="375285">
                  <a:moveTo>
                    <a:pt x="1541220" y="0"/>
                  </a:moveTo>
                  <a:lnTo>
                    <a:pt x="187575" y="0"/>
                  </a:lnTo>
                  <a:lnTo>
                    <a:pt x="137712" y="6700"/>
                  </a:lnTo>
                  <a:lnTo>
                    <a:pt x="92905" y="25608"/>
                  </a:lnTo>
                  <a:lnTo>
                    <a:pt x="54942" y="54938"/>
                  </a:lnTo>
                  <a:lnTo>
                    <a:pt x="25611" y="92900"/>
                  </a:lnTo>
                  <a:lnTo>
                    <a:pt x="6700" y="137709"/>
                  </a:lnTo>
                  <a:lnTo>
                    <a:pt x="0" y="187575"/>
                  </a:lnTo>
                  <a:lnTo>
                    <a:pt x="6700" y="237438"/>
                  </a:lnTo>
                  <a:lnTo>
                    <a:pt x="25611" y="282245"/>
                  </a:lnTo>
                  <a:lnTo>
                    <a:pt x="54942" y="320208"/>
                  </a:lnTo>
                  <a:lnTo>
                    <a:pt x="92905" y="349539"/>
                  </a:lnTo>
                  <a:lnTo>
                    <a:pt x="137712" y="368450"/>
                  </a:lnTo>
                  <a:lnTo>
                    <a:pt x="187575" y="375150"/>
                  </a:lnTo>
                  <a:lnTo>
                    <a:pt x="1541220" y="375150"/>
                  </a:lnTo>
                  <a:lnTo>
                    <a:pt x="1591086" y="368450"/>
                  </a:lnTo>
                  <a:lnTo>
                    <a:pt x="1635894" y="349539"/>
                  </a:lnTo>
                  <a:lnTo>
                    <a:pt x="1673857" y="320208"/>
                  </a:lnTo>
                  <a:lnTo>
                    <a:pt x="1703186" y="282245"/>
                  </a:lnTo>
                  <a:lnTo>
                    <a:pt x="1722095" y="237438"/>
                  </a:lnTo>
                  <a:lnTo>
                    <a:pt x="1728795" y="187575"/>
                  </a:lnTo>
                  <a:lnTo>
                    <a:pt x="1722095" y="137709"/>
                  </a:lnTo>
                  <a:lnTo>
                    <a:pt x="1703186" y="92900"/>
                  </a:lnTo>
                  <a:lnTo>
                    <a:pt x="1673857" y="54938"/>
                  </a:lnTo>
                  <a:lnTo>
                    <a:pt x="1635894" y="25608"/>
                  </a:lnTo>
                  <a:lnTo>
                    <a:pt x="1591086" y="6700"/>
                  </a:lnTo>
                  <a:lnTo>
                    <a:pt x="1541220" y="0"/>
                  </a:lnTo>
                  <a:close/>
                </a:path>
              </a:pathLst>
            </a:custGeom>
            <a:solidFill>
              <a:srgbClr val="001B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374618" y="4899427"/>
              <a:ext cx="259617" cy="20552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710350" y="4836930"/>
            <a:ext cx="94741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5" dirty="0">
                <a:solidFill>
                  <a:srgbClr val="FFFFFF"/>
                </a:solidFill>
                <a:latin typeface="PMingLiU"/>
                <a:cs typeface="PMingLiU"/>
              </a:rPr>
              <a:t>需求评审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50807" y="5338192"/>
            <a:ext cx="371157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5" dirty="0">
                <a:solidFill>
                  <a:srgbClr val="808080"/>
                </a:solidFill>
                <a:latin typeface="PMingLiU"/>
                <a:cs typeface="PMingLiU"/>
              </a:rPr>
              <a:t>通过评审，决定是否要采纳该需求。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50807" y="6670361"/>
            <a:ext cx="5093335" cy="1188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95"/>
              </a:spcBef>
            </a:pPr>
            <a:r>
              <a:rPr sz="1800" spc="-5" dirty="0">
                <a:solidFill>
                  <a:srgbClr val="808080"/>
                </a:solidFill>
                <a:latin typeface="PMingLiU"/>
                <a:cs typeface="PMingLiU"/>
              </a:rPr>
              <a:t>当需求变更时，需要通过“需求变更”进行操作，可以直观展示需求变更的影响范围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800" spc="-5" dirty="0">
                <a:solidFill>
                  <a:srgbClr val="808080"/>
                </a:solidFill>
                <a:latin typeface="PMingLiU"/>
                <a:cs typeface="PMingLiU"/>
              </a:rPr>
              <a:t>同时会在相关的任务、用例中提示变更。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63506" y="6262470"/>
            <a:ext cx="1729105" cy="375285"/>
          </a:xfrm>
          <a:custGeom>
            <a:avLst/>
            <a:gdLst/>
            <a:ahLst/>
            <a:cxnLst/>
            <a:rect l="l" t="t" r="r" b="b"/>
            <a:pathLst>
              <a:path w="1729104" h="375284">
                <a:moveTo>
                  <a:pt x="1541220" y="0"/>
                </a:moveTo>
                <a:lnTo>
                  <a:pt x="187585" y="0"/>
                </a:lnTo>
                <a:lnTo>
                  <a:pt x="137718" y="6699"/>
                </a:lnTo>
                <a:lnTo>
                  <a:pt x="92908" y="25606"/>
                </a:lnTo>
                <a:lnTo>
                  <a:pt x="54943" y="54934"/>
                </a:lnTo>
                <a:lnTo>
                  <a:pt x="25611" y="92896"/>
                </a:lnTo>
                <a:lnTo>
                  <a:pt x="6700" y="137705"/>
                </a:lnTo>
                <a:lnTo>
                  <a:pt x="0" y="187575"/>
                </a:lnTo>
                <a:lnTo>
                  <a:pt x="6700" y="237438"/>
                </a:lnTo>
                <a:lnTo>
                  <a:pt x="25611" y="282245"/>
                </a:lnTo>
                <a:lnTo>
                  <a:pt x="54943" y="320208"/>
                </a:lnTo>
                <a:lnTo>
                  <a:pt x="92908" y="349539"/>
                </a:lnTo>
                <a:lnTo>
                  <a:pt x="137718" y="368450"/>
                </a:lnTo>
                <a:lnTo>
                  <a:pt x="187585" y="375150"/>
                </a:lnTo>
                <a:lnTo>
                  <a:pt x="1541220" y="375150"/>
                </a:lnTo>
                <a:lnTo>
                  <a:pt x="1591087" y="368450"/>
                </a:lnTo>
                <a:lnTo>
                  <a:pt x="1635897" y="349539"/>
                </a:lnTo>
                <a:lnTo>
                  <a:pt x="1673862" y="320208"/>
                </a:lnTo>
                <a:lnTo>
                  <a:pt x="1703194" y="282245"/>
                </a:lnTo>
                <a:lnTo>
                  <a:pt x="1722105" y="237438"/>
                </a:lnTo>
                <a:lnTo>
                  <a:pt x="1728805" y="187575"/>
                </a:lnTo>
                <a:lnTo>
                  <a:pt x="1722105" y="137705"/>
                </a:lnTo>
                <a:lnTo>
                  <a:pt x="1703194" y="92896"/>
                </a:lnTo>
                <a:lnTo>
                  <a:pt x="1673862" y="54934"/>
                </a:lnTo>
                <a:lnTo>
                  <a:pt x="1635897" y="25606"/>
                </a:lnTo>
                <a:lnTo>
                  <a:pt x="1591087" y="6699"/>
                </a:lnTo>
                <a:lnTo>
                  <a:pt x="1541220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690471" y="6290517"/>
            <a:ext cx="94741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5" dirty="0">
                <a:solidFill>
                  <a:srgbClr val="FFFFFF"/>
                </a:solidFill>
                <a:latin typeface="PMingLiU"/>
                <a:cs typeface="PMingLiU"/>
              </a:rPr>
              <a:t>需求变更</a:t>
            </a:r>
            <a:endParaRPr sz="1800">
              <a:latin typeface="PMingLiU"/>
              <a:cs typeface="PMingLiU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4858" y="6356428"/>
            <a:ext cx="244375" cy="22532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006196" y="6955607"/>
            <a:ext cx="4863465" cy="80073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800" spc="-5" dirty="0">
                <a:solidFill>
                  <a:srgbClr val="808080"/>
                </a:solidFill>
                <a:latin typeface="PMingLiU"/>
                <a:cs typeface="PMingLiU"/>
              </a:rPr>
              <a:t>根据需求分解任务的进展情况，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800" spc="-5" dirty="0">
                <a:solidFill>
                  <a:srgbClr val="808080"/>
                </a:solidFill>
                <a:latin typeface="PMingLiU"/>
                <a:cs typeface="PMingLiU"/>
              </a:rPr>
              <a:t>会列出需求所处阶段，帮助产品经理了解进展。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18900" y="6555594"/>
            <a:ext cx="1332230" cy="375285"/>
          </a:xfrm>
          <a:custGeom>
            <a:avLst/>
            <a:gdLst/>
            <a:ahLst/>
            <a:cxnLst/>
            <a:rect l="l" t="t" r="r" b="b"/>
            <a:pathLst>
              <a:path w="1332229" h="375284">
                <a:moveTo>
                  <a:pt x="1144237" y="0"/>
                </a:moveTo>
                <a:lnTo>
                  <a:pt x="187575" y="0"/>
                </a:lnTo>
                <a:lnTo>
                  <a:pt x="137712" y="6700"/>
                </a:lnTo>
                <a:lnTo>
                  <a:pt x="92905" y="25608"/>
                </a:lnTo>
                <a:lnTo>
                  <a:pt x="54942" y="54938"/>
                </a:lnTo>
                <a:lnTo>
                  <a:pt x="25611" y="92900"/>
                </a:lnTo>
                <a:lnTo>
                  <a:pt x="6700" y="137709"/>
                </a:lnTo>
                <a:lnTo>
                  <a:pt x="0" y="187575"/>
                </a:lnTo>
                <a:lnTo>
                  <a:pt x="6700" y="237438"/>
                </a:lnTo>
                <a:lnTo>
                  <a:pt x="25611" y="282245"/>
                </a:lnTo>
                <a:lnTo>
                  <a:pt x="54942" y="320208"/>
                </a:lnTo>
                <a:lnTo>
                  <a:pt x="92905" y="349539"/>
                </a:lnTo>
                <a:lnTo>
                  <a:pt x="137712" y="368450"/>
                </a:lnTo>
                <a:lnTo>
                  <a:pt x="187575" y="375150"/>
                </a:lnTo>
                <a:lnTo>
                  <a:pt x="1144237" y="375150"/>
                </a:lnTo>
                <a:lnTo>
                  <a:pt x="1194103" y="368450"/>
                </a:lnTo>
                <a:lnTo>
                  <a:pt x="1238912" y="349539"/>
                </a:lnTo>
                <a:lnTo>
                  <a:pt x="1276874" y="320208"/>
                </a:lnTo>
                <a:lnTo>
                  <a:pt x="1306204" y="282245"/>
                </a:lnTo>
                <a:lnTo>
                  <a:pt x="1325112" y="237438"/>
                </a:lnTo>
                <a:lnTo>
                  <a:pt x="1331812" y="187575"/>
                </a:lnTo>
                <a:lnTo>
                  <a:pt x="1325112" y="137709"/>
                </a:lnTo>
                <a:lnTo>
                  <a:pt x="1306204" y="92900"/>
                </a:lnTo>
                <a:lnTo>
                  <a:pt x="1276874" y="54938"/>
                </a:lnTo>
                <a:lnTo>
                  <a:pt x="1238912" y="25608"/>
                </a:lnTo>
                <a:lnTo>
                  <a:pt x="1194103" y="6700"/>
                </a:lnTo>
                <a:lnTo>
                  <a:pt x="1144237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197837" y="6571657"/>
            <a:ext cx="94741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5" dirty="0">
                <a:solidFill>
                  <a:srgbClr val="FFFFFF"/>
                </a:solidFill>
                <a:latin typeface="PMingLiU"/>
                <a:cs typeface="PMingLiU"/>
              </a:rPr>
              <a:t>需求阶段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18901" y="8441435"/>
            <a:ext cx="775970" cy="375285"/>
          </a:xfrm>
          <a:custGeom>
            <a:avLst/>
            <a:gdLst/>
            <a:ahLst/>
            <a:cxnLst/>
            <a:rect l="l" t="t" r="r" b="b"/>
            <a:pathLst>
              <a:path w="775969" h="375284">
                <a:moveTo>
                  <a:pt x="588348" y="0"/>
                </a:moveTo>
                <a:lnTo>
                  <a:pt x="187575" y="0"/>
                </a:lnTo>
                <a:lnTo>
                  <a:pt x="137712" y="6700"/>
                </a:lnTo>
                <a:lnTo>
                  <a:pt x="92905" y="25609"/>
                </a:lnTo>
                <a:lnTo>
                  <a:pt x="54942" y="54939"/>
                </a:lnTo>
                <a:lnTo>
                  <a:pt x="25611" y="92903"/>
                </a:lnTo>
                <a:lnTo>
                  <a:pt x="6700" y="137715"/>
                </a:lnTo>
                <a:lnTo>
                  <a:pt x="0" y="187585"/>
                </a:lnTo>
                <a:lnTo>
                  <a:pt x="6700" y="237448"/>
                </a:lnTo>
                <a:lnTo>
                  <a:pt x="25611" y="282255"/>
                </a:lnTo>
                <a:lnTo>
                  <a:pt x="54942" y="320219"/>
                </a:lnTo>
                <a:lnTo>
                  <a:pt x="92905" y="349550"/>
                </a:lnTo>
                <a:lnTo>
                  <a:pt x="137712" y="368460"/>
                </a:lnTo>
                <a:lnTo>
                  <a:pt x="187575" y="375161"/>
                </a:lnTo>
                <a:lnTo>
                  <a:pt x="588348" y="375161"/>
                </a:lnTo>
                <a:lnTo>
                  <a:pt x="638214" y="368460"/>
                </a:lnTo>
                <a:lnTo>
                  <a:pt x="683023" y="349550"/>
                </a:lnTo>
                <a:lnTo>
                  <a:pt x="720985" y="320219"/>
                </a:lnTo>
                <a:lnTo>
                  <a:pt x="750315" y="282255"/>
                </a:lnTo>
                <a:lnTo>
                  <a:pt x="769223" y="237448"/>
                </a:lnTo>
                <a:lnTo>
                  <a:pt x="775924" y="187585"/>
                </a:lnTo>
                <a:lnTo>
                  <a:pt x="769223" y="137715"/>
                </a:lnTo>
                <a:lnTo>
                  <a:pt x="750315" y="92903"/>
                </a:lnTo>
                <a:lnTo>
                  <a:pt x="720985" y="54939"/>
                </a:lnTo>
                <a:lnTo>
                  <a:pt x="683023" y="25609"/>
                </a:lnTo>
                <a:lnTo>
                  <a:pt x="638214" y="6700"/>
                </a:lnTo>
                <a:lnTo>
                  <a:pt x="588348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006178" y="8457504"/>
            <a:ext cx="10676255" cy="11842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10"/>
              </a:spcBef>
            </a:pPr>
            <a:r>
              <a:rPr sz="1800" spc="125" dirty="0">
                <a:solidFill>
                  <a:srgbClr val="FFFFFF"/>
                </a:solidFill>
                <a:latin typeface="PMingLiU"/>
                <a:cs typeface="PMingLiU"/>
              </a:rPr>
              <a:t>tips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sz="1800" dirty="0">
                <a:solidFill>
                  <a:srgbClr val="808080"/>
                </a:solidFill>
                <a:latin typeface="PMingLiU"/>
                <a:cs typeface="PMingLiU"/>
              </a:rPr>
              <a:t>团队成员需要每天更新自己的任务日志：消耗工时、剩余工时、工作日志。具体操作参考xx页「开发团</a:t>
            </a:r>
            <a:r>
              <a:rPr sz="1800" spc="-50" dirty="0">
                <a:solidFill>
                  <a:srgbClr val="808080"/>
                </a:solidFill>
                <a:latin typeface="PMingLiU"/>
                <a:cs typeface="PMingLiU"/>
              </a:rPr>
              <a:t>队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800" dirty="0">
                <a:solidFill>
                  <a:srgbClr val="808080"/>
                </a:solidFill>
                <a:latin typeface="PMingLiU"/>
                <a:cs typeface="PMingLiU"/>
              </a:rPr>
              <a:t>-</a:t>
            </a:r>
            <a:r>
              <a:rPr sz="1800" spc="65" dirty="0">
                <a:solidFill>
                  <a:srgbClr val="808080"/>
                </a:solidFill>
                <a:latin typeface="PMingLiU"/>
                <a:cs typeface="PMingLiU"/>
              </a:rPr>
              <a:t>更新任务日志」</a:t>
            </a:r>
            <a:r>
              <a:rPr sz="1800" spc="15" dirty="0">
                <a:solidFill>
                  <a:srgbClr val="808080"/>
                </a:solidFill>
                <a:latin typeface="PMingLiU"/>
                <a:cs typeface="PMingLiU"/>
              </a:rPr>
              <a:t>。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18898" y="4789537"/>
            <a:ext cx="1825625" cy="377190"/>
          </a:xfrm>
          <a:custGeom>
            <a:avLst/>
            <a:gdLst/>
            <a:ahLst/>
            <a:cxnLst/>
            <a:rect l="l" t="t" r="r" b="b"/>
            <a:pathLst>
              <a:path w="1825625" h="377189">
                <a:moveTo>
                  <a:pt x="187575" y="0"/>
                </a:moveTo>
                <a:lnTo>
                  <a:pt x="137712" y="6700"/>
                </a:lnTo>
                <a:lnTo>
                  <a:pt x="92905" y="25611"/>
                </a:lnTo>
                <a:lnTo>
                  <a:pt x="54942" y="54942"/>
                </a:lnTo>
                <a:lnTo>
                  <a:pt x="25611" y="92905"/>
                </a:lnTo>
                <a:lnTo>
                  <a:pt x="6700" y="137712"/>
                </a:lnTo>
                <a:lnTo>
                  <a:pt x="0" y="187575"/>
                </a:lnTo>
                <a:lnTo>
                  <a:pt x="6700" y="237445"/>
                </a:lnTo>
                <a:lnTo>
                  <a:pt x="25611" y="282254"/>
                </a:lnTo>
                <a:lnTo>
                  <a:pt x="54942" y="320216"/>
                </a:lnTo>
                <a:lnTo>
                  <a:pt x="92905" y="349544"/>
                </a:lnTo>
                <a:lnTo>
                  <a:pt x="137712" y="368451"/>
                </a:lnTo>
                <a:lnTo>
                  <a:pt x="187575" y="375150"/>
                </a:lnTo>
                <a:lnTo>
                  <a:pt x="1637541" y="376637"/>
                </a:lnTo>
                <a:lnTo>
                  <a:pt x="1687408" y="369936"/>
                </a:lnTo>
                <a:lnTo>
                  <a:pt x="1732216" y="351026"/>
                </a:lnTo>
                <a:lnTo>
                  <a:pt x="1770179" y="321695"/>
                </a:lnTo>
                <a:lnTo>
                  <a:pt x="1799508" y="283732"/>
                </a:lnTo>
                <a:lnTo>
                  <a:pt x="1818417" y="238925"/>
                </a:lnTo>
                <a:lnTo>
                  <a:pt x="1825117" y="189062"/>
                </a:lnTo>
                <a:lnTo>
                  <a:pt x="1818417" y="139195"/>
                </a:lnTo>
                <a:lnTo>
                  <a:pt x="1799508" y="94387"/>
                </a:lnTo>
                <a:lnTo>
                  <a:pt x="1770179" y="56424"/>
                </a:lnTo>
                <a:lnTo>
                  <a:pt x="1732216" y="27095"/>
                </a:lnTo>
                <a:lnTo>
                  <a:pt x="1687408" y="8186"/>
                </a:lnTo>
                <a:lnTo>
                  <a:pt x="1637541" y="1486"/>
                </a:lnTo>
                <a:lnTo>
                  <a:pt x="187575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197837" y="4805609"/>
            <a:ext cx="140779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PMingLiU"/>
                <a:cs typeface="PMingLiU"/>
              </a:rPr>
              <a:t>添加产品模块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01375" y="2548606"/>
            <a:ext cx="120338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在项目【需求阶段】，产品团队指派“需求类任务</a:t>
            </a:r>
            <a:r>
              <a:rPr sz="2150" spc="90" dirty="0">
                <a:solidFill>
                  <a:srgbClr val="666666"/>
                </a:solidFill>
                <a:latin typeface="PMingLiU"/>
                <a:cs typeface="PMingLiU"/>
              </a:rPr>
              <a:t>”  ，</a:t>
            </a: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开展需求采集、整理、录入和评审等工作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，</a:t>
            </a: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产出产品的“用户需求”，记录用户的需求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；</a:t>
            </a:r>
            <a:endParaRPr sz="21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并分解为“研发需求”，定义产品的详细功能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150">
              <a:latin typeface="PMingLiU"/>
              <a:cs typeface="PMingLiU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9479" y="3766750"/>
            <a:ext cx="5862733" cy="11288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9362" y="926190"/>
            <a:ext cx="5021580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00" spc="-5" dirty="0"/>
              <a:t>敏捷项目管理流程总览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1707902" y="2340518"/>
            <a:ext cx="15027275" cy="7359650"/>
            <a:chOff x="1707902" y="2340518"/>
            <a:chExt cx="15027275" cy="7359650"/>
          </a:xfrm>
        </p:grpSpPr>
        <p:sp>
          <p:nvSpPr>
            <p:cNvPr id="4" name="object 4"/>
            <p:cNvSpPr/>
            <p:nvPr/>
          </p:nvSpPr>
          <p:spPr>
            <a:xfrm>
              <a:off x="1707895" y="2340527"/>
              <a:ext cx="15027275" cy="7359650"/>
            </a:xfrm>
            <a:custGeom>
              <a:avLst/>
              <a:gdLst/>
              <a:ahLst/>
              <a:cxnLst/>
              <a:rect l="l" t="t" r="r" b="b"/>
              <a:pathLst>
                <a:path w="15027275" h="7359650">
                  <a:moveTo>
                    <a:pt x="6701510" y="33020"/>
                  </a:moveTo>
                  <a:lnTo>
                    <a:pt x="6698920" y="20167"/>
                  </a:lnTo>
                  <a:lnTo>
                    <a:pt x="6691846" y="9664"/>
                  </a:lnTo>
                  <a:lnTo>
                    <a:pt x="6681356" y="2590"/>
                  </a:lnTo>
                  <a:lnTo>
                    <a:pt x="6668503" y="0"/>
                  </a:lnTo>
                  <a:lnTo>
                    <a:pt x="33020" y="0"/>
                  </a:lnTo>
                  <a:lnTo>
                    <a:pt x="20167" y="2590"/>
                  </a:lnTo>
                  <a:lnTo>
                    <a:pt x="9677" y="9664"/>
                  </a:lnTo>
                  <a:lnTo>
                    <a:pt x="2590" y="20167"/>
                  </a:lnTo>
                  <a:lnTo>
                    <a:pt x="0" y="33020"/>
                  </a:lnTo>
                  <a:lnTo>
                    <a:pt x="0" y="1997722"/>
                  </a:lnTo>
                  <a:lnTo>
                    <a:pt x="2590" y="2010562"/>
                  </a:lnTo>
                  <a:lnTo>
                    <a:pt x="9677" y="2021065"/>
                  </a:lnTo>
                  <a:lnTo>
                    <a:pt x="20167" y="2028139"/>
                  </a:lnTo>
                  <a:lnTo>
                    <a:pt x="33020" y="2030730"/>
                  </a:lnTo>
                  <a:lnTo>
                    <a:pt x="6668503" y="2030730"/>
                  </a:lnTo>
                  <a:lnTo>
                    <a:pt x="6681356" y="2028139"/>
                  </a:lnTo>
                  <a:lnTo>
                    <a:pt x="6691846" y="2021065"/>
                  </a:lnTo>
                  <a:lnTo>
                    <a:pt x="6698920" y="2010562"/>
                  </a:lnTo>
                  <a:lnTo>
                    <a:pt x="6701510" y="1997722"/>
                  </a:lnTo>
                  <a:lnTo>
                    <a:pt x="6701510" y="33020"/>
                  </a:lnTo>
                  <a:close/>
                </a:path>
                <a:path w="15027275" h="7359650">
                  <a:moveTo>
                    <a:pt x="7576426" y="3232772"/>
                  </a:moveTo>
                  <a:lnTo>
                    <a:pt x="7573823" y="3219843"/>
                  </a:lnTo>
                  <a:lnTo>
                    <a:pt x="7566711" y="3209290"/>
                  </a:lnTo>
                  <a:lnTo>
                    <a:pt x="7556144" y="3202178"/>
                  </a:lnTo>
                  <a:lnTo>
                    <a:pt x="7543228" y="3199561"/>
                  </a:lnTo>
                  <a:lnTo>
                    <a:pt x="33210" y="3199561"/>
                  </a:lnTo>
                  <a:lnTo>
                    <a:pt x="20281" y="3202178"/>
                  </a:lnTo>
                  <a:lnTo>
                    <a:pt x="9728" y="3209290"/>
                  </a:lnTo>
                  <a:lnTo>
                    <a:pt x="2616" y="3219843"/>
                  </a:lnTo>
                  <a:lnTo>
                    <a:pt x="0" y="3232772"/>
                  </a:lnTo>
                  <a:lnTo>
                    <a:pt x="0" y="5361965"/>
                  </a:lnTo>
                  <a:lnTo>
                    <a:pt x="2616" y="5374894"/>
                  </a:lnTo>
                  <a:lnTo>
                    <a:pt x="9728" y="5385447"/>
                  </a:lnTo>
                  <a:lnTo>
                    <a:pt x="20281" y="5392559"/>
                  </a:lnTo>
                  <a:lnTo>
                    <a:pt x="33210" y="5395176"/>
                  </a:lnTo>
                  <a:lnTo>
                    <a:pt x="7543228" y="5395176"/>
                  </a:lnTo>
                  <a:lnTo>
                    <a:pt x="7556144" y="5392559"/>
                  </a:lnTo>
                  <a:lnTo>
                    <a:pt x="7566711" y="5385447"/>
                  </a:lnTo>
                  <a:lnTo>
                    <a:pt x="7573823" y="5374894"/>
                  </a:lnTo>
                  <a:lnTo>
                    <a:pt x="7576426" y="5361965"/>
                  </a:lnTo>
                  <a:lnTo>
                    <a:pt x="7576426" y="3232772"/>
                  </a:lnTo>
                  <a:close/>
                </a:path>
                <a:path w="15027275" h="7359650">
                  <a:moveTo>
                    <a:pt x="15026729" y="679272"/>
                  </a:moveTo>
                  <a:lnTo>
                    <a:pt x="10156571" y="679272"/>
                  </a:lnTo>
                  <a:lnTo>
                    <a:pt x="10156571" y="39751"/>
                  </a:lnTo>
                  <a:lnTo>
                    <a:pt x="10153891" y="26492"/>
                  </a:lnTo>
                  <a:lnTo>
                    <a:pt x="10146589" y="15646"/>
                  </a:lnTo>
                  <a:lnTo>
                    <a:pt x="10135756" y="8343"/>
                  </a:lnTo>
                  <a:lnTo>
                    <a:pt x="10122484" y="5676"/>
                  </a:lnTo>
                  <a:lnTo>
                    <a:pt x="7303478" y="5676"/>
                  </a:lnTo>
                  <a:lnTo>
                    <a:pt x="7282396" y="9931"/>
                  </a:lnTo>
                  <a:lnTo>
                    <a:pt x="7265187" y="21539"/>
                  </a:lnTo>
                  <a:lnTo>
                    <a:pt x="7253579" y="38747"/>
                  </a:lnTo>
                  <a:lnTo>
                    <a:pt x="7249325" y="59829"/>
                  </a:lnTo>
                  <a:lnTo>
                    <a:pt x="7249325" y="1185735"/>
                  </a:lnTo>
                  <a:lnTo>
                    <a:pt x="7253579" y="1206817"/>
                  </a:lnTo>
                  <a:lnTo>
                    <a:pt x="7265187" y="1224026"/>
                  </a:lnTo>
                  <a:lnTo>
                    <a:pt x="7282396" y="1235633"/>
                  </a:lnTo>
                  <a:lnTo>
                    <a:pt x="7303478" y="1239901"/>
                  </a:lnTo>
                  <a:lnTo>
                    <a:pt x="8259585" y="1239901"/>
                  </a:lnTo>
                  <a:lnTo>
                    <a:pt x="8259585" y="7359650"/>
                  </a:lnTo>
                  <a:lnTo>
                    <a:pt x="15026729" y="7359650"/>
                  </a:lnTo>
                  <a:lnTo>
                    <a:pt x="15026729" y="679272"/>
                  </a:lnTo>
                  <a:close/>
                </a:path>
              </a:pathLst>
            </a:custGeom>
            <a:solidFill>
              <a:srgbClr val="EEF6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48848" y="2718360"/>
              <a:ext cx="1149350" cy="993775"/>
            </a:xfrm>
            <a:custGeom>
              <a:avLst/>
              <a:gdLst/>
              <a:ahLst/>
              <a:cxnLst/>
              <a:rect l="l" t="t" r="r" b="b"/>
              <a:pathLst>
                <a:path w="1149350" h="993775">
                  <a:moveTo>
                    <a:pt x="1149169" y="0"/>
                  </a:moveTo>
                  <a:lnTo>
                    <a:pt x="63694" y="0"/>
                  </a:lnTo>
                  <a:lnTo>
                    <a:pt x="38904" y="5004"/>
                  </a:lnTo>
                  <a:lnTo>
                    <a:pt x="18657" y="18653"/>
                  </a:lnTo>
                  <a:lnTo>
                    <a:pt x="5006" y="38899"/>
                  </a:lnTo>
                  <a:lnTo>
                    <a:pt x="0" y="63694"/>
                  </a:lnTo>
                  <a:lnTo>
                    <a:pt x="0" y="929699"/>
                  </a:lnTo>
                  <a:lnTo>
                    <a:pt x="5006" y="954489"/>
                  </a:lnTo>
                  <a:lnTo>
                    <a:pt x="18657" y="974736"/>
                  </a:lnTo>
                  <a:lnTo>
                    <a:pt x="38904" y="988387"/>
                  </a:lnTo>
                  <a:lnTo>
                    <a:pt x="63694" y="993393"/>
                  </a:lnTo>
                  <a:lnTo>
                    <a:pt x="1149169" y="993393"/>
                  </a:lnTo>
                </a:path>
              </a:pathLst>
            </a:custGeom>
            <a:ln w="2786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98812" y="3215058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4">
                  <a:moveTo>
                    <a:pt x="1250035" y="0"/>
                  </a:moveTo>
                  <a:lnTo>
                    <a:pt x="0" y="0"/>
                  </a:lnTo>
                </a:path>
              </a:pathLst>
            </a:custGeom>
            <a:ln w="2786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6187" y="3185322"/>
              <a:ext cx="1629410" cy="6198870"/>
            </a:xfrm>
            <a:custGeom>
              <a:avLst/>
              <a:gdLst/>
              <a:ahLst/>
              <a:cxnLst/>
              <a:rect l="l" t="t" r="r" b="b"/>
              <a:pathLst>
                <a:path w="1629409" h="6198870">
                  <a:moveTo>
                    <a:pt x="1600432" y="0"/>
                  </a:moveTo>
                  <a:lnTo>
                    <a:pt x="28700" y="0"/>
                  </a:lnTo>
                  <a:lnTo>
                    <a:pt x="17528" y="2253"/>
                  </a:lnTo>
                  <a:lnTo>
                    <a:pt x="8405" y="8398"/>
                  </a:lnTo>
                  <a:lnTo>
                    <a:pt x="2255" y="17515"/>
                  </a:lnTo>
                  <a:lnTo>
                    <a:pt x="0" y="28679"/>
                  </a:lnTo>
                  <a:lnTo>
                    <a:pt x="0" y="6169749"/>
                  </a:lnTo>
                  <a:lnTo>
                    <a:pt x="2255" y="6180915"/>
                  </a:lnTo>
                  <a:lnTo>
                    <a:pt x="8405" y="6190035"/>
                  </a:lnTo>
                  <a:lnTo>
                    <a:pt x="17528" y="6196184"/>
                  </a:lnTo>
                  <a:lnTo>
                    <a:pt x="28700" y="6198439"/>
                  </a:lnTo>
                  <a:lnTo>
                    <a:pt x="1600432" y="6198439"/>
                  </a:lnTo>
                  <a:lnTo>
                    <a:pt x="1611603" y="6196184"/>
                  </a:lnTo>
                  <a:lnTo>
                    <a:pt x="1620722" y="6190035"/>
                  </a:lnTo>
                  <a:lnTo>
                    <a:pt x="1626869" y="6180915"/>
                  </a:lnTo>
                  <a:lnTo>
                    <a:pt x="1629123" y="6169749"/>
                  </a:lnTo>
                  <a:lnTo>
                    <a:pt x="1629123" y="28679"/>
                  </a:lnTo>
                  <a:lnTo>
                    <a:pt x="1626869" y="17515"/>
                  </a:lnTo>
                  <a:lnTo>
                    <a:pt x="1620722" y="8398"/>
                  </a:lnTo>
                  <a:lnTo>
                    <a:pt x="1611603" y="2253"/>
                  </a:lnTo>
                  <a:lnTo>
                    <a:pt x="1600432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660752" y="5817830"/>
              <a:ext cx="0" cy="2584450"/>
            </a:xfrm>
            <a:custGeom>
              <a:avLst/>
              <a:gdLst/>
              <a:ahLst/>
              <a:cxnLst/>
              <a:rect l="l" t="t" r="r" b="b"/>
              <a:pathLst>
                <a:path h="2584450">
                  <a:moveTo>
                    <a:pt x="0" y="2584413"/>
                  </a:moveTo>
                  <a:lnTo>
                    <a:pt x="0" y="0"/>
                  </a:lnTo>
                </a:path>
              </a:pathLst>
            </a:custGeom>
            <a:ln w="2785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619088" y="5757881"/>
              <a:ext cx="83820" cy="2674620"/>
            </a:xfrm>
            <a:custGeom>
              <a:avLst/>
              <a:gdLst/>
              <a:ahLst/>
              <a:cxnLst/>
              <a:rect l="l" t="t" r="r" b="b"/>
              <a:pathLst>
                <a:path w="83820" h="2674620">
                  <a:moveTo>
                    <a:pt x="73075" y="2642793"/>
                  </a:moveTo>
                  <a:lnTo>
                    <a:pt x="70599" y="2630576"/>
                  </a:lnTo>
                  <a:lnTo>
                    <a:pt x="63868" y="2620581"/>
                  </a:lnTo>
                  <a:lnTo>
                    <a:pt x="53886" y="2613850"/>
                  </a:lnTo>
                  <a:lnTo>
                    <a:pt x="41656" y="2611386"/>
                  </a:lnTo>
                  <a:lnTo>
                    <a:pt x="29438" y="2613850"/>
                  </a:lnTo>
                  <a:lnTo>
                    <a:pt x="19443" y="2620581"/>
                  </a:lnTo>
                  <a:lnTo>
                    <a:pt x="12712" y="2630576"/>
                  </a:lnTo>
                  <a:lnTo>
                    <a:pt x="10248" y="2642793"/>
                  </a:lnTo>
                  <a:lnTo>
                    <a:pt x="12712" y="2655024"/>
                  </a:lnTo>
                  <a:lnTo>
                    <a:pt x="19443" y="2665006"/>
                  </a:lnTo>
                  <a:lnTo>
                    <a:pt x="29438" y="2671737"/>
                  </a:lnTo>
                  <a:lnTo>
                    <a:pt x="41656" y="2674213"/>
                  </a:lnTo>
                  <a:lnTo>
                    <a:pt x="53886" y="2671737"/>
                  </a:lnTo>
                  <a:lnTo>
                    <a:pt x="63868" y="2665006"/>
                  </a:lnTo>
                  <a:lnTo>
                    <a:pt x="70599" y="2655024"/>
                  </a:lnTo>
                  <a:lnTo>
                    <a:pt x="73075" y="2642793"/>
                  </a:lnTo>
                  <a:close/>
                </a:path>
                <a:path w="83820" h="2674620">
                  <a:moveTo>
                    <a:pt x="83312" y="72148"/>
                  </a:moveTo>
                  <a:lnTo>
                    <a:pt x="41656" y="0"/>
                  </a:lnTo>
                  <a:lnTo>
                    <a:pt x="0" y="72148"/>
                  </a:lnTo>
                  <a:lnTo>
                    <a:pt x="83312" y="72148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168664" y="3185322"/>
              <a:ext cx="1745614" cy="6198870"/>
            </a:xfrm>
            <a:custGeom>
              <a:avLst/>
              <a:gdLst/>
              <a:ahLst/>
              <a:cxnLst/>
              <a:rect l="l" t="t" r="r" b="b"/>
              <a:pathLst>
                <a:path w="1745615" h="6198870">
                  <a:moveTo>
                    <a:pt x="1715413" y="0"/>
                  </a:moveTo>
                  <a:lnTo>
                    <a:pt x="29695" y="0"/>
                  </a:lnTo>
                  <a:lnTo>
                    <a:pt x="18133" y="2332"/>
                  </a:lnTo>
                  <a:lnTo>
                    <a:pt x="8694" y="8693"/>
                  </a:lnTo>
                  <a:lnTo>
                    <a:pt x="2332" y="18129"/>
                  </a:lnTo>
                  <a:lnTo>
                    <a:pt x="0" y="29684"/>
                  </a:lnTo>
                  <a:lnTo>
                    <a:pt x="0" y="6168744"/>
                  </a:lnTo>
                  <a:lnTo>
                    <a:pt x="2332" y="6180301"/>
                  </a:lnTo>
                  <a:lnTo>
                    <a:pt x="8694" y="6189740"/>
                  </a:lnTo>
                  <a:lnTo>
                    <a:pt x="18133" y="6196105"/>
                  </a:lnTo>
                  <a:lnTo>
                    <a:pt x="29695" y="6198439"/>
                  </a:lnTo>
                  <a:lnTo>
                    <a:pt x="1715413" y="6198439"/>
                  </a:lnTo>
                  <a:lnTo>
                    <a:pt x="1726971" y="6196105"/>
                  </a:lnTo>
                  <a:lnTo>
                    <a:pt x="1736410" y="6189740"/>
                  </a:lnTo>
                  <a:lnTo>
                    <a:pt x="1742775" y="6180301"/>
                  </a:lnTo>
                  <a:lnTo>
                    <a:pt x="1745109" y="6168744"/>
                  </a:lnTo>
                  <a:lnTo>
                    <a:pt x="1745109" y="29684"/>
                  </a:lnTo>
                  <a:lnTo>
                    <a:pt x="1742775" y="18129"/>
                  </a:lnTo>
                  <a:lnTo>
                    <a:pt x="1736410" y="8693"/>
                  </a:lnTo>
                  <a:lnTo>
                    <a:pt x="1726971" y="2332"/>
                  </a:lnTo>
                  <a:lnTo>
                    <a:pt x="1715413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967486" y="2450452"/>
              <a:ext cx="1788795" cy="488315"/>
            </a:xfrm>
            <a:custGeom>
              <a:avLst/>
              <a:gdLst/>
              <a:ahLst/>
              <a:cxnLst/>
              <a:rect l="l" t="t" r="r" b="b"/>
              <a:pathLst>
                <a:path w="1788795" h="488314">
                  <a:moveTo>
                    <a:pt x="1780343" y="0"/>
                  </a:moveTo>
                  <a:lnTo>
                    <a:pt x="8031" y="0"/>
                  </a:lnTo>
                  <a:lnTo>
                    <a:pt x="0" y="8020"/>
                  </a:lnTo>
                  <a:lnTo>
                    <a:pt x="0" y="479974"/>
                  </a:lnTo>
                  <a:lnTo>
                    <a:pt x="8031" y="488006"/>
                  </a:lnTo>
                  <a:lnTo>
                    <a:pt x="1770438" y="488006"/>
                  </a:lnTo>
                  <a:lnTo>
                    <a:pt x="1780343" y="488006"/>
                  </a:lnTo>
                  <a:lnTo>
                    <a:pt x="1788374" y="479974"/>
                  </a:lnTo>
                  <a:lnTo>
                    <a:pt x="1788374" y="8020"/>
                  </a:lnTo>
                  <a:lnTo>
                    <a:pt x="1780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59201" y="2474248"/>
              <a:ext cx="1206500" cy="440690"/>
            </a:xfrm>
            <a:custGeom>
              <a:avLst/>
              <a:gdLst/>
              <a:ahLst/>
              <a:cxnLst/>
              <a:rect l="l" t="t" r="r" b="b"/>
              <a:pathLst>
                <a:path w="1206500" h="440689">
                  <a:moveTo>
                    <a:pt x="1199712" y="0"/>
                  </a:moveTo>
                  <a:lnTo>
                    <a:pt x="6261" y="0"/>
                  </a:lnTo>
                  <a:lnTo>
                    <a:pt x="0" y="6272"/>
                  </a:lnTo>
                  <a:lnTo>
                    <a:pt x="0" y="434143"/>
                  </a:lnTo>
                  <a:lnTo>
                    <a:pt x="6261" y="440405"/>
                  </a:lnTo>
                  <a:lnTo>
                    <a:pt x="1191995" y="440405"/>
                  </a:lnTo>
                  <a:lnTo>
                    <a:pt x="1199712" y="440405"/>
                  </a:lnTo>
                  <a:lnTo>
                    <a:pt x="1205984" y="434143"/>
                  </a:lnTo>
                  <a:lnTo>
                    <a:pt x="1205984" y="6272"/>
                  </a:lnTo>
                  <a:lnTo>
                    <a:pt x="1199712" y="0"/>
                  </a:lnTo>
                  <a:close/>
                </a:path>
              </a:pathLst>
            </a:custGeom>
            <a:solidFill>
              <a:srgbClr val="EEF6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944169" y="2427197"/>
              <a:ext cx="1456055" cy="600075"/>
            </a:xfrm>
            <a:custGeom>
              <a:avLst/>
              <a:gdLst/>
              <a:ahLst/>
              <a:cxnLst/>
              <a:rect l="l" t="t" r="r" b="b"/>
              <a:pathLst>
                <a:path w="1456054" h="600075">
                  <a:moveTo>
                    <a:pt x="1447872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591500"/>
                  </a:lnTo>
                  <a:lnTo>
                    <a:pt x="7957" y="599458"/>
                  </a:lnTo>
                  <a:lnTo>
                    <a:pt x="1438060" y="599458"/>
                  </a:lnTo>
                  <a:lnTo>
                    <a:pt x="1447872" y="599458"/>
                  </a:lnTo>
                  <a:lnTo>
                    <a:pt x="1455830" y="591500"/>
                  </a:lnTo>
                  <a:lnTo>
                    <a:pt x="1455830" y="7957"/>
                  </a:lnTo>
                  <a:lnTo>
                    <a:pt x="144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944169" y="2427197"/>
              <a:ext cx="1456055" cy="600075"/>
            </a:xfrm>
            <a:custGeom>
              <a:avLst/>
              <a:gdLst/>
              <a:ahLst/>
              <a:cxnLst/>
              <a:rect l="l" t="t" r="r" b="b"/>
              <a:pathLst>
                <a:path w="1456054" h="600075">
                  <a:moveTo>
                    <a:pt x="1438060" y="599458"/>
                  </a:moveTo>
                  <a:lnTo>
                    <a:pt x="17758" y="599458"/>
                  </a:lnTo>
                  <a:lnTo>
                    <a:pt x="7957" y="599458"/>
                  </a:lnTo>
                  <a:lnTo>
                    <a:pt x="0" y="591500"/>
                  </a:lnTo>
                  <a:lnTo>
                    <a:pt x="0" y="581689"/>
                  </a:lnTo>
                  <a:lnTo>
                    <a:pt x="0" y="17769"/>
                  </a:lnTo>
                  <a:lnTo>
                    <a:pt x="0" y="7957"/>
                  </a:lnTo>
                  <a:lnTo>
                    <a:pt x="7957" y="0"/>
                  </a:lnTo>
                  <a:lnTo>
                    <a:pt x="17758" y="0"/>
                  </a:lnTo>
                  <a:lnTo>
                    <a:pt x="1438060" y="0"/>
                  </a:lnTo>
                  <a:lnTo>
                    <a:pt x="1447872" y="0"/>
                  </a:lnTo>
                  <a:lnTo>
                    <a:pt x="1455830" y="7957"/>
                  </a:lnTo>
                  <a:lnTo>
                    <a:pt x="1455830" y="17769"/>
                  </a:lnTo>
                  <a:lnTo>
                    <a:pt x="1455830" y="581689"/>
                  </a:lnTo>
                  <a:lnTo>
                    <a:pt x="1455830" y="591500"/>
                  </a:lnTo>
                  <a:lnTo>
                    <a:pt x="1447872" y="599458"/>
                  </a:lnTo>
                  <a:lnTo>
                    <a:pt x="1438060" y="599458"/>
                  </a:lnTo>
                  <a:close/>
                </a:path>
              </a:pathLst>
            </a:custGeom>
            <a:ln w="1592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9967486" y="2450452"/>
            <a:ext cx="1788795" cy="488315"/>
          </a:xfrm>
          <a:prstGeom prst="rect">
            <a:avLst/>
          </a:prstGeom>
          <a:ln w="25899">
            <a:solidFill>
              <a:srgbClr val="7087AA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805"/>
              </a:spcBef>
            </a:pPr>
            <a:r>
              <a:rPr sz="1600" spc="95" dirty="0">
                <a:latin typeface="PMingLiU"/>
                <a:cs typeface="PMingLiU"/>
              </a:rPr>
              <a:t>迭代</a:t>
            </a:r>
            <a:r>
              <a:rPr sz="1600" dirty="0">
                <a:latin typeface="PMingLiU"/>
                <a:cs typeface="PMingLiU"/>
              </a:rPr>
              <a:t>1</a:t>
            </a:r>
            <a:r>
              <a:rPr sz="1600" spc="75" dirty="0">
                <a:latin typeface="PMingLiU"/>
                <a:cs typeface="PMingLiU"/>
              </a:rPr>
              <a:t> &gt; 执</a:t>
            </a:r>
            <a:r>
              <a:rPr sz="1600" spc="-50" dirty="0">
                <a:latin typeface="PMingLiU"/>
                <a:cs typeface="PMingLiU"/>
              </a:rPr>
              <a:t>行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59201" y="2474248"/>
            <a:ext cx="1206500" cy="440690"/>
          </a:xfrm>
          <a:prstGeom prst="rect">
            <a:avLst/>
          </a:prstGeom>
          <a:ln w="22323">
            <a:solidFill>
              <a:srgbClr val="B9CEDD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335280">
              <a:lnSpc>
                <a:spcPct val="100000"/>
              </a:lnSpc>
              <a:spcBef>
                <a:spcPts val="615"/>
              </a:spcBef>
            </a:pPr>
            <a:r>
              <a:rPr sz="1600" spc="95" dirty="0">
                <a:solidFill>
                  <a:srgbClr val="87979F"/>
                </a:solidFill>
                <a:latin typeface="PMingLiU"/>
                <a:cs typeface="PMingLiU"/>
              </a:rPr>
              <a:t>迭代</a:t>
            </a:r>
            <a:r>
              <a:rPr sz="1600" spc="-50" dirty="0">
                <a:solidFill>
                  <a:srgbClr val="87979F"/>
                </a:solidFill>
                <a:latin typeface="PMingLiU"/>
                <a:cs typeface="PMingLiU"/>
              </a:rPr>
              <a:t>2</a:t>
            </a:r>
            <a:endParaRPr sz="1600">
              <a:latin typeface="PMingLiU"/>
              <a:cs typeface="PMingLiU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97055" y="2512412"/>
            <a:ext cx="14844394" cy="7381240"/>
            <a:chOff x="1997055" y="2512412"/>
            <a:chExt cx="14844394" cy="7381240"/>
          </a:xfrm>
        </p:grpSpPr>
        <p:sp>
          <p:nvSpPr>
            <p:cNvPr id="18" name="object 18"/>
            <p:cNvSpPr/>
            <p:nvPr/>
          </p:nvSpPr>
          <p:spPr>
            <a:xfrm>
              <a:off x="12138363" y="3326967"/>
              <a:ext cx="1045210" cy="407670"/>
            </a:xfrm>
            <a:custGeom>
              <a:avLst/>
              <a:gdLst/>
              <a:ahLst/>
              <a:cxnLst/>
              <a:rect l="l" t="t" r="r" b="b"/>
              <a:pathLst>
                <a:path w="1045209" h="407670">
                  <a:moveTo>
                    <a:pt x="1036827" y="0"/>
                  </a:moveTo>
                  <a:lnTo>
                    <a:pt x="7957" y="0"/>
                  </a:lnTo>
                  <a:lnTo>
                    <a:pt x="0" y="7947"/>
                  </a:lnTo>
                  <a:lnTo>
                    <a:pt x="0" y="399202"/>
                  </a:lnTo>
                  <a:lnTo>
                    <a:pt x="7957" y="407160"/>
                  </a:lnTo>
                  <a:lnTo>
                    <a:pt x="1027015" y="407160"/>
                  </a:lnTo>
                  <a:lnTo>
                    <a:pt x="1036827" y="407160"/>
                  </a:lnTo>
                  <a:lnTo>
                    <a:pt x="1044774" y="399202"/>
                  </a:lnTo>
                  <a:lnTo>
                    <a:pt x="1044774" y="7947"/>
                  </a:lnTo>
                  <a:lnTo>
                    <a:pt x="1036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738048" y="3117151"/>
              <a:ext cx="212725" cy="2061845"/>
            </a:xfrm>
            <a:custGeom>
              <a:avLst/>
              <a:gdLst/>
              <a:ahLst/>
              <a:cxnLst/>
              <a:rect l="l" t="t" r="r" b="b"/>
              <a:pathLst>
                <a:path w="212725" h="2061845">
                  <a:moveTo>
                    <a:pt x="0" y="2061560"/>
                  </a:moveTo>
                  <a:lnTo>
                    <a:pt x="212339" y="2061560"/>
                  </a:lnTo>
                  <a:lnTo>
                    <a:pt x="212339" y="0"/>
                  </a:lnTo>
                  <a:lnTo>
                    <a:pt x="0" y="0"/>
                  </a:lnTo>
                  <a:lnTo>
                    <a:pt x="0" y="206156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650752" y="5152777"/>
              <a:ext cx="387350" cy="193675"/>
            </a:xfrm>
            <a:custGeom>
              <a:avLst/>
              <a:gdLst/>
              <a:ahLst/>
              <a:cxnLst/>
              <a:rect l="l" t="t" r="r" b="b"/>
              <a:pathLst>
                <a:path w="387350" h="193675">
                  <a:moveTo>
                    <a:pt x="386941" y="0"/>
                  </a:moveTo>
                  <a:lnTo>
                    <a:pt x="0" y="0"/>
                  </a:lnTo>
                  <a:lnTo>
                    <a:pt x="193460" y="193418"/>
                  </a:lnTo>
                  <a:lnTo>
                    <a:pt x="386941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38048" y="6445709"/>
              <a:ext cx="212725" cy="814069"/>
            </a:xfrm>
            <a:custGeom>
              <a:avLst/>
              <a:gdLst/>
              <a:ahLst/>
              <a:cxnLst/>
              <a:rect l="l" t="t" r="r" b="b"/>
              <a:pathLst>
                <a:path w="212725" h="814070">
                  <a:moveTo>
                    <a:pt x="0" y="813839"/>
                  </a:moveTo>
                  <a:lnTo>
                    <a:pt x="212339" y="813839"/>
                  </a:lnTo>
                  <a:lnTo>
                    <a:pt x="212339" y="0"/>
                  </a:lnTo>
                  <a:lnTo>
                    <a:pt x="0" y="0"/>
                  </a:lnTo>
                  <a:lnTo>
                    <a:pt x="0" y="813839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650752" y="7233602"/>
              <a:ext cx="387350" cy="193675"/>
            </a:xfrm>
            <a:custGeom>
              <a:avLst/>
              <a:gdLst/>
              <a:ahLst/>
              <a:cxnLst/>
              <a:rect l="l" t="t" r="r" b="b"/>
              <a:pathLst>
                <a:path w="387350" h="193675">
                  <a:moveTo>
                    <a:pt x="386941" y="0"/>
                  </a:moveTo>
                  <a:lnTo>
                    <a:pt x="0" y="0"/>
                  </a:lnTo>
                  <a:lnTo>
                    <a:pt x="193460" y="193428"/>
                  </a:lnTo>
                  <a:lnTo>
                    <a:pt x="386941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844217" y="8232940"/>
              <a:ext cx="1127125" cy="628650"/>
            </a:xfrm>
            <a:custGeom>
              <a:avLst/>
              <a:gdLst/>
              <a:ahLst/>
              <a:cxnLst/>
              <a:rect l="l" t="t" r="r" b="b"/>
              <a:pathLst>
                <a:path w="1127125" h="628650">
                  <a:moveTo>
                    <a:pt x="0" y="0"/>
                  </a:moveTo>
                  <a:lnTo>
                    <a:pt x="0" y="332701"/>
                  </a:lnTo>
                  <a:lnTo>
                    <a:pt x="3872" y="380700"/>
                  </a:lnTo>
                  <a:lnTo>
                    <a:pt x="15085" y="426233"/>
                  </a:lnTo>
                  <a:lnTo>
                    <a:pt x="33028" y="468690"/>
                  </a:lnTo>
                  <a:lnTo>
                    <a:pt x="57092" y="507462"/>
                  </a:lnTo>
                  <a:lnTo>
                    <a:pt x="86668" y="541941"/>
                  </a:lnTo>
                  <a:lnTo>
                    <a:pt x="121148" y="571517"/>
                  </a:lnTo>
                  <a:lnTo>
                    <a:pt x="159922" y="595581"/>
                  </a:lnTo>
                  <a:lnTo>
                    <a:pt x="202381" y="613524"/>
                  </a:lnTo>
                  <a:lnTo>
                    <a:pt x="247916" y="624736"/>
                  </a:lnTo>
                  <a:lnTo>
                    <a:pt x="295917" y="628609"/>
                  </a:lnTo>
                  <a:lnTo>
                    <a:pt x="1126667" y="628609"/>
                  </a:lnTo>
                </a:path>
              </a:pathLst>
            </a:custGeom>
            <a:ln w="212339">
              <a:solidFill>
                <a:srgbClr val="0947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944938" y="8668086"/>
              <a:ext cx="193675" cy="387350"/>
            </a:xfrm>
            <a:custGeom>
              <a:avLst/>
              <a:gdLst/>
              <a:ahLst/>
              <a:cxnLst/>
              <a:rect l="l" t="t" r="r" b="b"/>
              <a:pathLst>
                <a:path w="193675" h="387350">
                  <a:moveTo>
                    <a:pt x="0" y="0"/>
                  </a:moveTo>
                  <a:lnTo>
                    <a:pt x="0" y="386941"/>
                  </a:lnTo>
                  <a:lnTo>
                    <a:pt x="193428" y="193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442775" y="2705884"/>
              <a:ext cx="3292475" cy="2000885"/>
            </a:xfrm>
            <a:custGeom>
              <a:avLst/>
              <a:gdLst/>
              <a:ahLst/>
              <a:cxnLst/>
              <a:rect l="l" t="t" r="r" b="b"/>
              <a:pathLst>
                <a:path w="3292475" h="2000885">
                  <a:moveTo>
                    <a:pt x="3291857" y="2000556"/>
                  </a:moveTo>
                  <a:lnTo>
                    <a:pt x="3291857" y="255081"/>
                  </a:lnTo>
                  <a:lnTo>
                    <a:pt x="3287748" y="209230"/>
                  </a:lnTo>
                  <a:lnTo>
                    <a:pt x="3275898" y="166076"/>
                  </a:lnTo>
                  <a:lnTo>
                    <a:pt x="3257030" y="126337"/>
                  </a:lnTo>
                  <a:lnTo>
                    <a:pt x="3231864" y="90736"/>
                  </a:lnTo>
                  <a:lnTo>
                    <a:pt x="3201119" y="59992"/>
                  </a:lnTo>
                  <a:lnTo>
                    <a:pt x="3165516" y="34826"/>
                  </a:lnTo>
                  <a:lnTo>
                    <a:pt x="3125776" y="15958"/>
                  </a:lnTo>
                  <a:lnTo>
                    <a:pt x="3082619" y="4109"/>
                  </a:lnTo>
                  <a:lnTo>
                    <a:pt x="3036766" y="0"/>
                  </a:lnTo>
                  <a:lnTo>
                    <a:pt x="0" y="0"/>
                  </a:lnTo>
                </a:path>
              </a:pathLst>
            </a:custGeom>
            <a:ln w="212339">
              <a:solidFill>
                <a:srgbClr val="0947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275290" y="2512412"/>
              <a:ext cx="193675" cy="387350"/>
            </a:xfrm>
            <a:custGeom>
              <a:avLst/>
              <a:gdLst/>
              <a:ahLst/>
              <a:cxnLst/>
              <a:rect l="l" t="t" r="r" b="b"/>
              <a:pathLst>
                <a:path w="193675" h="387350">
                  <a:moveTo>
                    <a:pt x="193428" y="0"/>
                  </a:moveTo>
                  <a:lnTo>
                    <a:pt x="0" y="193470"/>
                  </a:lnTo>
                  <a:lnTo>
                    <a:pt x="193428" y="386941"/>
                  </a:lnTo>
                  <a:lnTo>
                    <a:pt x="193428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190536" y="8531033"/>
              <a:ext cx="1829435" cy="1169670"/>
            </a:xfrm>
            <a:custGeom>
              <a:avLst/>
              <a:gdLst/>
              <a:ahLst/>
              <a:cxnLst/>
              <a:rect l="l" t="t" r="r" b="b"/>
              <a:pathLst>
                <a:path w="1829435" h="1169670">
                  <a:moveTo>
                    <a:pt x="1829138" y="1169137"/>
                  </a:moveTo>
                  <a:lnTo>
                    <a:pt x="212883" y="1169137"/>
                  </a:lnTo>
                  <a:lnTo>
                    <a:pt x="164069" y="1163514"/>
                  </a:lnTo>
                  <a:lnTo>
                    <a:pt x="119260" y="1147498"/>
                  </a:lnTo>
                  <a:lnTo>
                    <a:pt x="79733" y="1122366"/>
                  </a:lnTo>
                  <a:lnTo>
                    <a:pt x="46766" y="1089397"/>
                  </a:lnTo>
                  <a:lnTo>
                    <a:pt x="21636" y="1049868"/>
                  </a:lnTo>
                  <a:lnTo>
                    <a:pt x="5622" y="1005057"/>
                  </a:lnTo>
                  <a:lnTo>
                    <a:pt x="0" y="956243"/>
                  </a:lnTo>
                  <a:lnTo>
                    <a:pt x="0" y="0"/>
                  </a:lnTo>
                </a:path>
              </a:pathLst>
            </a:custGeom>
            <a:ln w="212339">
              <a:solidFill>
                <a:srgbClr val="0947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997055" y="8363552"/>
              <a:ext cx="387350" cy="193675"/>
            </a:xfrm>
            <a:custGeom>
              <a:avLst/>
              <a:gdLst/>
              <a:ahLst/>
              <a:cxnLst/>
              <a:rect l="l" t="t" r="r" b="b"/>
              <a:pathLst>
                <a:path w="387350" h="193675">
                  <a:moveTo>
                    <a:pt x="193481" y="0"/>
                  </a:moveTo>
                  <a:lnTo>
                    <a:pt x="0" y="193428"/>
                  </a:lnTo>
                  <a:lnTo>
                    <a:pt x="386941" y="193428"/>
                  </a:lnTo>
                  <a:lnTo>
                    <a:pt x="193481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204169" y="7164000"/>
              <a:ext cx="9530715" cy="2536190"/>
            </a:xfrm>
            <a:custGeom>
              <a:avLst/>
              <a:gdLst/>
              <a:ahLst/>
              <a:cxnLst/>
              <a:rect l="l" t="t" r="r" b="b"/>
              <a:pathLst>
                <a:path w="9530715" h="2536190">
                  <a:moveTo>
                    <a:pt x="9530463" y="0"/>
                  </a:moveTo>
                  <a:lnTo>
                    <a:pt x="9530463" y="2281082"/>
                  </a:lnTo>
                  <a:lnTo>
                    <a:pt x="9526353" y="2326933"/>
                  </a:lnTo>
                  <a:lnTo>
                    <a:pt x="9514504" y="2370088"/>
                  </a:lnTo>
                  <a:lnTo>
                    <a:pt x="9495636" y="2409828"/>
                  </a:lnTo>
                  <a:lnTo>
                    <a:pt x="9470470" y="2445431"/>
                  </a:lnTo>
                  <a:lnTo>
                    <a:pt x="9439725" y="2476177"/>
                  </a:lnTo>
                  <a:lnTo>
                    <a:pt x="9404122" y="2501344"/>
                  </a:lnTo>
                  <a:lnTo>
                    <a:pt x="9364382" y="2520213"/>
                  </a:lnTo>
                  <a:lnTo>
                    <a:pt x="9321225" y="2532063"/>
                  </a:lnTo>
                  <a:lnTo>
                    <a:pt x="9275372" y="2536174"/>
                  </a:lnTo>
                  <a:lnTo>
                    <a:pt x="0" y="2536174"/>
                  </a:lnTo>
                </a:path>
              </a:pathLst>
            </a:custGeom>
            <a:ln w="212339">
              <a:solidFill>
                <a:srgbClr val="0947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36687" y="9506695"/>
              <a:ext cx="193675" cy="387350"/>
            </a:xfrm>
            <a:custGeom>
              <a:avLst/>
              <a:gdLst/>
              <a:ahLst/>
              <a:cxnLst/>
              <a:rect l="l" t="t" r="r" b="b"/>
              <a:pathLst>
                <a:path w="193675" h="387350">
                  <a:moveTo>
                    <a:pt x="193418" y="0"/>
                  </a:moveTo>
                  <a:lnTo>
                    <a:pt x="0" y="193470"/>
                  </a:lnTo>
                  <a:lnTo>
                    <a:pt x="193418" y="386941"/>
                  </a:lnTo>
                  <a:lnTo>
                    <a:pt x="193418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344079" y="8755384"/>
              <a:ext cx="1057910" cy="212725"/>
            </a:xfrm>
            <a:custGeom>
              <a:avLst/>
              <a:gdLst/>
              <a:ahLst/>
              <a:cxnLst/>
              <a:rect l="l" t="t" r="r" b="b"/>
              <a:pathLst>
                <a:path w="1057909" h="212725">
                  <a:moveTo>
                    <a:pt x="0" y="212339"/>
                  </a:moveTo>
                  <a:lnTo>
                    <a:pt x="1057685" y="212339"/>
                  </a:lnTo>
                  <a:lnTo>
                    <a:pt x="1057685" y="0"/>
                  </a:lnTo>
                  <a:lnTo>
                    <a:pt x="0" y="0"/>
                  </a:lnTo>
                  <a:lnTo>
                    <a:pt x="0" y="212339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4375819" y="8668086"/>
              <a:ext cx="193675" cy="387350"/>
            </a:xfrm>
            <a:custGeom>
              <a:avLst/>
              <a:gdLst/>
              <a:ahLst/>
              <a:cxnLst/>
              <a:rect l="l" t="t" r="r" b="b"/>
              <a:pathLst>
                <a:path w="193675" h="387350">
                  <a:moveTo>
                    <a:pt x="0" y="0"/>
                  </a:moveTo>
                  <a:lnTo>
                    <a:pt x="0" y="386941"/>
                  </a:lnTo>
                  <a:lnTo>
                    <a:pt x="193428" y="193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2138363" y="3326967"/>
            <a:ext cx="1045210" cy="407670"/>
          </a:xfrm>
          <a:prstGeom prst="rect">
            <a:avLst/>
          </a:prstGeom>
          <a:ln w="25784">
            <a:solidFill>
              <a:srgbClr val="7087AA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690"/>
              </a:spcBef>
            </a:pPr>
            <a:r>
              <a:rPr sz="1400" dirty="0">
                <a:latin typeface="PMingLiU"/>
                <a:cs typeface="PMingLiU"/>
              </a:rPr>
              <a:t>版</a:t>
            </a:r>
            <a:r>
              <a:rPr sz="1400" spc="-50" dirty="0">
                <a:latin typeface="PMingLiU"/>
                <a:cs typeface="PMingLiU"/>
              </a:rPr>
              <a:t>本</a:t>
            </a:r>
            <a:endParaRPr sz="1400">
              <a:latin typeface="PMingLiU"/>
              <a:cs typeface="PMingLiU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2289914" y="3318712"/>
            <a:ext cx="4180204" cy="3644265"/>
            <a:chOff x="12289914" y="3318712"/>
            <a:chExt cx="4180204" cy="3644265"/>
          </a:xfrm>
        </p:grpSpPr>
        <p:sp>
          <p:nvSpPr>
            <p:cNvPr id="35" name="object 35"/>
            <p:cNvSpPr/>
            <p:nvPr/>
          </p:nvSpPr>
          <p:spPr>
            <a:xfrm>
              <a:off x="14371827" y="3326967"/>
              <a:ext cx="1339215" cy="407670"/>
            </a:xfrm>
            <a:custGeom>
              <a:avLst/>
              <a:gdLst/>
              <a:ahLst/>
              <a:cxnLst/>
              <a:rect l="l" t="t" r="r" b="b"/>
              <a:pathLst>
                <a:path w="1339215" h="407670">
                  <a:moveTo>
                    <a:pt x="1318671" y="0"/>
                  </a:moveTo>
                  <a:lnTo>
                    <a:pt x="20104" y="0"/>
                  </a:lnTo>
                  <a:lnTo>
                    <a:pt x="12280" y="1578"/>
                  </a:lnTo>
                  <a:lnTo>
                    <a:pt x="5889" y="5885"/>
                  </a:lnTo>
                  <a:lnTo>
                    <a:pt x="1580" y="12275"/>
                  </a:lnTo>
                  <a:lnTo>
                    <a:pt x="0" y="20104"/>
                  </a:lnTo>
                  <a:lnTo>
                    <a:pt x="0" y="387056"/>
                  </a:lnTo>
                  <a:lnTo>
                    <a:pt x="1580" y="394879"/>
                  </a:lnTo>
                  <a:lnTo>
                    <a:pt x="5889" y="401270"/>
                  </a:lnTo>
                  <a:lnTo>
                    <a:pt x="12280" y="405579"/>
                  </a:lnTo>
                  <a:lnTo>
                    <a:pt x="20104" y="407160"/>
                  </a:lnTo>
                  <a:lnTo>
                    <a:pt x="1318671" y="407160"/>
                  </a:lnTo>
                  <a:lnTo>
                    <a:pt x="1326500" y="405579"/>
                  </a:lnTo>
                  <a:lnTo>
                    <a:pt x="1332890" y="401270"/>
                  </a:lnTo>
                  <a:lnTo>
                    <a:pt x="1337197" y="394879"/>
                  </a:lnTo>
                  <a:lnTo>
                    <a:pt x="1338775" y="387056"/>
                  </a:lnTo>
                  <a:lnTo>
                    <a:pt x="1338775" y="20104"/>
                  </a:lnTo>
                  <a:lnTo>
                    <a:pt x="1337197" y="12275"/>
                  </a:lnTo>
                  <a:lnTo>
                    <a:pt x="1332890" y="5885"/>
                  </a:lnTo>
                  <a:lnTo>
                    <a:pt x="1326500" y="1578"/>
                  </a:lnTo>
                  <a:lnTo>
                    <a:pt x="13186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371827" y="3326967"/>
              <a:ext cx="1339215" cy="407670"/>
            </a:xfrm>
            <a:custGeom>
              <a:avLst/>
              <a:gdLst/>
              <a:ahLst/>
              <a:cxnLst/>
              <a:rect l="l" t="t" r="r" b="b"/>
              <a:pathLst>
                <a:path w="1339215" h="407670">
                  <a:moveTo>
                    <a:pt x="1318671" y="407160"/>
                  </a:moveTo>
                  <a:lnTo>
                    <a:pt x="20104" y="407160"/>
                  </a:lnTo>
                  <a:lnTo>
                    <a:pt x="12280" y="405579"/>
                  </a:lnTo>
                  <a:lnTo>
                    <a:pt x="5889" y="401270"/>
                  </a:lnTo>
                  <a:lnTo>
                    <a:pt x="1580" y="394879"/>
                  </a:lnTo>
                  <a:lnTo>
                    <a:pt x="0" y="387056"/>
                  </a:lnTo>
                  <a:lnTo>
                    <a:pt x="0" y="20104"/>
                  </a:lnTo>
                  <a:lnTo>
                    <a:pt x="1580" y="12275"/>
                  </a:lnTo>
                  <a:lnTo>
                    <a:pt x="5889" y="5885"/>
                  </a:lnTo>
                  <a:lnTo>
                    <a:pt x="12280" y="1578"/>
                  </a:lnTo>
                  <a:lnTo>
                    <a:pt x="20104" y="0"/>
                  </a:lnTo>
                  <a:lnTo>
                    <a:pt x="1318671" y="0"/>
                  </a:lnTo>
                  <a:lnTo>
                    <a:pt x="1326500" y="1578"/>
                  </a:lnTo>
                  <a:lnTo>
                    <a:pt x="1332890" y="5885"/>
                  </a:lnTo>
                  <a:lnTo>
                    <a:pt x="1337197" y="12275"/>
                  </a:lnTo>
                  <a:lnTo>
                    <a:pt x="1338775" y="20104"/>
                  </a:lnTo>
                  <a:lnTo>
                    <a:pt x="1338775" y="387056"/>
                  </a:lnTo>
                  <a:lnTo>
                    <a:pt x="1337197" y="394879"/>
                  </a:lnTo>
                  <a:lnTo>
                    <a:pt x="1332890" y="401270"/>
                  </a:lnTo>
                  <a:lnTo>
                    <a:pt x="1326500" y="405579"/>
                  </a:lnTo>
                  <a:lnTo>
                    <a:pt x="1318671" y="407160"/>
                  </a:lnTo>
                  <a:close/>
                </a:path>
              </a:pathLst>
            </a:custGeom>
            <a:ln w="1605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527914" y="3850620"/>
              <a:ext cx="151765" cy="151765"/>
            </a:xfrm>
            <a:custGeom>
              <a:avLst/>
              <a:gdLst/>
              <a:ahLst/>
              <a:cxnLst/>
              <a:rect l="l" t="t" r="r" b="b"/>
              <a:pathLst>
                <a:path w="151765" h="151764">
                  <a:moveTo>
                    <a:pt x="0" y="0"/>
                  </a:moveTo>
                  <a:lnTo>
                    <a:pt x="151293" y="151293"/>
                  </a:lnTo>
                </a:path>
              </a:pathLst>
            </a:custGeom>
            <a:ln w="31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4527916" y="3850620"/>
              <a:ext cx="151765" cy="151765"/>
            </a:xfrm>
            <a:custGeom>
              <a:avLst/>
              <a:gdLst/>
              <a:ahLst/>
              <a:cxnLst/>
              <a:rect l="l" t="t" r="r" b="b"/>
              <a:pathLst>
                <a:path w="151765" h="151764">
                  <a:moveTo>
                    <a:pt x="151293" y="0"/>
                  </a:moveTo>
                  <a:lnTo>
                    <a:pt x="0" y="151293"/>
                  </a:lnTo>
                </a:path>
              </a:pathLst>
            </a:custGeom>
            <a:ln w="31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390483" y="3853474"/>
              <a:ext cx="214629" cy="135255"/>
            </a:xfrm>
            <a:custGeom>
              <a:avLst/>
              <a:gdLst/>
              <a:ahLst/>
              <a:cxnLst/>
              <a:rect l="l" t="t" r="r" b="b"/>
              <a:pathLst>
                <a:path w="214630" h="135254">
                  <a:moveTo>
                    <a:pt x="0" y="55663"/>
                  </a:moveTo>
                  <a:lnTo>
                    <a:pt x="79212" y="134875"/>
                  </a:lnTo>
                  <a:lnTo>
                    <a:pt x="214098" y="0"/>
                  </a:lnTo>
                </a:path>
              </a:pathLst>
            </a:custGeom>
            <a:ln w="31852">
              <a:solidFill>
                <a:srgbClr val="21B57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497534" y="4154249"/>
              <a:ext cx="912494" cy="1729739"/>
            </a:xfrm>
            <a:custGeom>
              <a:avLst/>
              <a:gdLst/>
              <a:ahLst/>
              <a:cxnLst/>
              <a:rect l="l" t="t" r="r" b="b"/>
              <a:pathLst>
                <a:path w="912494" h="1729739">
                  <a:moveTo>
                    <a:pt x="0" y="0"/>
                  </a:moveTo>
                  <a:lnTo>
                    <a:pt x="0" y="1648536"/>
                  </a:lnTo>
                  <a:lnTo>
                    <a:pt x="6373" y="1680099"/>
                  </a:lnTo>
                  <a:lnTo>
                    <a:pt x="23754" y="1705873"/>
                  </a:lnTo>
                  <a:lnTo>
                    <a:pt x="49532" y="1723250"/>
                  </a:lnTo>
                  <a:lnTo>
                    <a:pt x="81097" y="1729622"/>
                  </a:lnTo>
                  <a:lnTo>
                    <a:pt x="912307" y="1729622"/>
                  </a:lnTo>
                </a:path>
              </a:pathLst>
            </a:custGeom>
            <a:ln w="27863">
              <a:solidFill>
                <a:srgbClr val="0947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466111" y="4124407"/>
              <a:ext cx="1003935" cy="1801495"/>
            </a:xfrm>
            <a:custGeom>
              <a:avLst/>
              <a:gdLst/>
              <a:ahLst/>
              <a:cxnLst/>
              <a:rect l="l" t="t" r="r" b="b"/>
              <a:pathLst>
                <a:path w="1003934" h="1801495">
                  <a:moveTo>
                    <a:pt x="62839" y="31419"/>
                  </a:moveTo>
                  <a:lnTo>
                    <a:pt x="60375" y="19189"/>
                  </a:lnTo>
                  <a:lnTo>
                    <a:pt x="53632" y="9194"/>
                  </a:lnTo>
                  <a:lnTo>
                    <a:pt x="43649" y="2463"/>
                  </a:lnTo>
                  <a:lnTo>
                    <a:pt x="31419" y="0"/>
                  </a:lnTo>
                  <a:lnTo>
                    <a:pt x="19189" y="2463"/>
                  </a:lnTo>
                  <a:lnTo>
                    <a:pt x="9194" y="9194"/>
                  </a:lnTo>
                  <a:lnTo>
                    <a:pt x="2463" y="19189"/>
                  </a:lnTo>
                  <a:lnTo>
                    <a:pt x="0" y="31419"/>
                  </a:lnTo>
                  <a:lnTo>
                    <a:pt x="2463" y="43649"/>
                  </a:lnTo>
                  <a:lnTo>
                    <a:pt x="9194" y="53632"/>
                  </a:lnTo>
                  <a:lnTo>
                    <a:pt x="19189" y="60375"/>
                  </a:lnTo>
                  <a:lnTo>
                    <a:pt x="31419" y="62839"/>
                  </a:lnTo>
                  <a:lnTo>
                    <a:pt x="43649" y="60375"/>
                  </a:lnTo>
                  <a:lnTo>
                    <a:pt x="53632" y="53632"/>
                  </a:lnTo>
                  <a:lnTo>
                    <a:pt x="60375" y="43649"/>
                  </a:lnTo>
                  <a:lnTo>
                    <a:pt x="62839" y="31419"/>
                  </a:lnTo>
                  <a:close/>
                </a:path>
                <a:path w="1003934" h="1801495">
                  <a:moveTo>
                    <a:pt x="1003706" y="1759470"/>
                  </a:moveTo>
                  <a:lnTo>
                    <a:pt x="931519" y="1717802"/>
                  </a:lnTo>
                  <a:lnTo>
                    <a:pt x="931519" y="1801152"/>
                  </a:lnTo>
                  <a:lnTo>
                    <a:pt x="1003706" y="175947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390084" y="6477340"/>
              <a:ext cx="636270" cy="485775"/>
            </a:xfrm>
            <a:custGeom>
              <a:avLst/>
              <a:gdLst/>
              <a:ahLst/>
              <a:cxnLst/>
              <a:rect l="l" t="t" r="r" b="b"/>
              <a:pathLst>
                <a:path w="636269" h="485775">
                  <a:moveTo>
                    <a:pt x="635792" y="0"/>
                  </a:moveTo>
                  <a:lnTo>
                    <a:pt x="324073" y="0"/>
                  </a:lnTo>
                  <a:lnTo>
                    <a:pt x="0" y="82594"/>
                  </a:lnTo>
                  <a:lnTo>
                    <a:pt x="0" y="485231"/>
                  </a:lnTo>
                  <a:lnTo>
                    <a:pt x="635792" y="485231"/>
                  </a:lnTo>
                  <a:lnTo>
                    <a:pt x="635792" y="0"/>
                  </a:lnTo>
                  <a:close/>
                </a:path>
              </a:pathLst>
            </a:custGeom>
            <a:solidFill>
              <a:srgbClr val="B9CE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343487" y="6430740"/>
              <a:ext cx="636270" cy="485775"/>
            </a:xfrm>
            <a:custGeom>
              <a:avLst/>
              <a:gdLst/>
              <a:ahLst/>
              <a:cxnLst/>
              <a:rect l="l" t="t" r="r" b="b"/>
              <a:pathLst>
                <a:path w="636270" h="485775">
                  <a:moveTo>
                    <a:pt x="635781" y="0"/>
                  </a:moveTo>
                  <a:lnTo>
                    <a:pt x="324073" y="0"/>
                  </a:lnTo>
                  <a:lnTo>
                    <a:pt x="0" y="82594"/>
                  </a:lnTo>
                  <a:lnTo>
                    <a:pt x="0" y="485231"/>
                  </a:lnTo>
                  <a:lnTo>
                    <a:pt x="635781" y="485231"/>
                  </a:lnTo>
                  <a:lnTo>
                    <a:pt x="635781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2343487" y="6430740"/>
              <a:ext cx="636270" cy="485775"/>
            </a:xfrm>
            <a:custGeom>
              <a:avLst/>
              <a:gdLst/>
              <a:ahLst/>
              <a:cxnLst/>
              <a:rect l="l" t="t" r="r" b="b"/>
              <a:pathLst>
                <a:path w="636270" h="485775">
                  <a:moveTo>
                    <a:pt x="0" y="485231"/>
                  </a:moveTo>
                  <a:lnTo>
                    <a:pt x="635781" y="485231"/>
                  </a:lnTo>
                  <a:lnTo>
                    <a:pt x="635781" y="0"/>
                  </a:lnTo>
                  <a:lnTo>
                    <a:pt x="324073" y="0"/>
                  </a:lnTo>
                  <a:lnTo>
                    <a:pt x="0" y="82594"/>
                  </a:lnTo>
                  <a:lnTo>
                    <a:pt x="0" y="485231"/>
                  </a:lnTo>
                  <a:close/>
                </a:path>
              </a:pathLst>
            </a:custGeom>
            <a:ln w="109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2295629" y="6382889"/>
              <a:ext cx="636270" cy="485775"/>
            </a:xfrm>
            <a:custGeom>
              <a:avLst/>
              <a:gdLst/>
              <a:ahLst/>
              <a:cxnLst/>
              <a:rect l="l" t="t" r="r" b="b"/>
              <a:pathLst>
                <a:path w="636270" h="485775">
                  <a:moveTo>
                    <a:pt x="635792" y="0"/>
                  </a:moveTo>
                  <a:lnTo>
                    <a:pt x="0" y="0"/>
                  </a:lnTo>
                  <a:lnTo>
                    <a:pt x="0" y="485231"/>
                  </a:lnTo>
                  <a:lnTo>
                    <a:pt x="553197" y="485231"/>
                  </a:lnTo>
                  <a:lnTo>
                    <a:pt x="635792" y="402636"/>
                  </a:lnTo>
                  <a:lnTo>
                    <a:pt x="635792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295629" y="6382889"/>
              <a:ext cx="636270" cy="485775"/>
            </a:xfrm>
            <a:custGeom>
              <a:avLst/>
              <a:gdLst/>
              <a:ahLst/>
              <a:cxnLst/>
              <a:rect l="l" t="t" r="r" b="b"/>
              <a:pathLst>
                <a:path w="636270" h="485775">
                  <a:moveTo>
                    <a:pt x="635792" y="0"/>
                  </a:moveTo>
                  <a:lnTo>
                    <a:pt x="0" y="0"/>
                  </a:lnTo>
                  <a:lnTo>
                    <a:pt x="0" y="485231"/>
                  </a:lnTo>
                  <a:lnTo>
                    <a:pt x="553197" y="485231"/>
                  </a:lnTo>
                  <a:lnTo>
                    <a:pt x="635792" y="402636"/>
                  </a:lnTo>
                  <a:lnTo>
                    <a:pt x="635792" y="0"/>
                  </a:lnTo>
                  <a:close/>
                </a:path>
              </a:pathLst>
            </a:custGeom>
            <a:ln w="109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843343" y="6780042"/>
              <a:ext cx="93567" cy="9356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2386085" y="6484935"/>
            <a:ext cx="453390" cy="2368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TASK</a:t>
            </a:r>
            <a:endParaRPr sz="135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1745954" y="4604389"/>
            <a:ext cx="1534160" cy="1228090"/>
            <a:chOff x="11745954" y="4604389"/>
            <a:chExt cx="1534160" cy="1228090"/>
          </a:xfrm>
        </p:grpSpPr>
        <p:sp>
          <p:nvSpPr>
            <p:cNvPr id="50" name="object 50"/>
            <p:cNvSpPr/>
            <p:nvPr/>
          </p:nvSpPr>
          <p:spPr>
            <a:xfrm>
              <a:off x="12334060" y="4609151"/>
              <a:ext cx="941705" cy="766445"/>
            </a:xfrm>
            <a:custGeom>
              <a:avLst/>
              <a:gdLst/>
              <a:ahLst/>
              <a:cxnLst/>
              <a:rect l="l" t="t" r="r" b="b"/>
              <a:pathLst>
                <a:path w="941705" h="766445">
                  <a:moveTo>
                    <a:pt x="195952" y="0"/>
                  </a:moveTo>
                  <a:lnTo>
                    <a:pt x="0" y="113158"/>
                  </a:lnTo>
                  <a:lnTo>
                    <a:pt x="195952" y="226307"/>
                  </a:lnTo>
                  <a:lnTo>
                    <a:pt x="195952" y="164727"/>
                  </a:lnTo>
                  <a:lnTo>
                    <a:pt x="486404" y="164727"/>
                  </a:lnTo>
                  <a:lnTo>
                    <a:pt x="534062" y="167944"/>
                  </a:lnTo>
                  <a:lnTo>
                    <a:pt x="579792" y="177312"/>
                  </a:lnTo>
                  <a:lnTo>
                    <a:pt x="623169" y="192408"/>
                  </a:lnTo>
                  <a:lnTo>
                    <a:pt x="663773" y="212812"/>
                  </a:lnTo>
                  <a:lnTo>
                    <a:pt x="701181" y="238100"/>
                  </a:lnTo>
                  <a:lnTo>
                    <a:pt x="734971" y="267850"/>
                  </a:lnTo>
                  <a:lnTo>
                    <a:pt x="764720" y="301640"/>
                  </a:lnTo>
                  <a:lnTo>
                    <a:pt x="790007" y="339048"/>
                  </a:lnTo>
                  <a:lnTo>
                    <a:pt x="810410" y="379652"/>
                  </a:lnTo>
                  <a:lnTo>
                    <a:pt x="825506" y="423029"/>
                  </a:lnTo>
                  <a:lnTo>
                    <a:pt x="834873" y="468757"/>
                  </a:lnTo>
                  <a:lnTo>
                    <a:pt x="838089" y="516413"/>
                  </a:lnTo>
                  <a:lnTo>
                    <a:pt x="835181" y="561571"/>
                  </a:lnTo>
                  <a:lnTo>
                    <a:pt x="826561" y="605811"/>
                  </a:lnTo>
                  <a:lnTo>
                    <a:pt x="812389" y="648523"/>
                  </a:lnTo>
                  <a:lnTo>
                    <a:pt x="792824" y="689099"/>
                  </a:lnTo>
                  <a:lnTo>
                    <a:pt x="786478" y="708569"/>
                  </a:lnTo>
                  <a:lnTo>
                    <a:pt x="796870" y="745966"/>
                  </a:lnTo>
                  <a:lnTo>
                    <a:pt x="831220" y="765652"/>
                  </a:lnTo>
                  <a:lnTo>
                    <a:pt x="837670" y="766060"/>
                  </a:lnTo>
                  <a:lnTo>
                    <a:pt x="850955" y="764324"/>
                  </a:lnTo>
                  <a:lnTo>
                    <a:pt x="882622" y="739841"/>
                  </a:lnTo>
                  <a:lnTo>
                    <a:pt x="903442" y="698062"/>
                  </a:lnTo>
                  <a:lnTo>
                    <a:pt x="919819" y="654429"/>
                  </a:lnTo>
                  <a:lnTo>
                    <a:pt x="931648" y="609342"/>
                  </a:lnTo>
                  <a:lnTo>
                    <a:pt x="938823" y="563203"/>
                  </a:lnTo>
                  <a:lnTo>
                    <a:pt x="941238" y="516413"/>
                  </a:lnTo>
                  <a:lnTo>
                    <a:pt x="938885" y="469975"/>
                  </a:lnTo>
                  <a:lnTo>
                    <a:pt x="931981" y="424863"/>
                  </a:lnTo>
                  <a:lnTo>
                    <a:pt x="920755" y="381308"/>
                  </a:lnTo>
                  <a:lnTo>
                    <a:pt x="905439" y="339540"/>
                  </a:lnTo>
                  <a:lnTo>
                    <a:pt x="886261" y="299789"/>
                  </a:lnTo>
                  <a:lnTo>
                    <a:pt x="863454" y="262286"/>
                  </a:lnTo>
                  <a:lnTo>
                    <a:pt x="837247" y="227262"/>
                  </a:lnTo>
                  <a:lnTo>
                    <a:pt x="807870" y="194946"/>
                  </a:lnTo>
                  <a:lnTo>
                    <a:pt x="775555" y="165570"/>
                  </a:lnTo>
                  <a:lnTo>
                    <a:pt x="740530" y="139363"/>
                  </a:lnTo>
                  <a:lnTo>
                    <a:pt x="703028" y="116555"/>
                  </a:lnTo>
                  <a:lnTo>
                    <a:pt x="663277" y="97378"/>
                  </a:lnTo>
                  <a:lnTo>
                    <a:pt x="621509" y="82061"/>
                  </a:lnTo>
                  <a:lnTo>
                    <a:pt x="577954" y="70836"/>
                  </a:lnTo>
                  <a:lnTo>
                    <a:pt x="532842" y="63931"/>
                  </a:lnTo>
                  <a:lnTo>
                    <a:pt x="486404" y="61579"/>
                  </a:lnTo>
                  <a:lnTo>
                    <a:pt x="195952" y="61579"/>
                  </a:lnTo>
                  <a:lnTo>
                    <a:pt x="195952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334060" y="4609151"/>
              <a:ext cx="941705" cy="766445"/>
            </a:xfrm>
            <a:custGeom>
              <a:avLst/>
              <a:gdLst/>
              <a:ahLst/>
              <a:cxnLst/>
              <a:rect l="l" t="t" r="r" b="b"/>
              <a:pathLst>
                <a:path w="941705" h="766445">
                  <a:moveTo>
                    <a:pt x="486404" y="61579"/>
                  </a:moveTo>
                  <a:lnTo>
                    <a:pt x="195952" y="61579"/>
                  </a:lnTo>
                  <a:lnTo>
                    <a:pt x="195952" y="0"/>
                  </a:lnTo>
                  <a:lnTo>
                    <a:pt x="0" y="113158"/>
                  </a:lnTo>
                  <a:lnTo>
                    <a:pt x="195952" y="226307"/>
                  </a:lnTo>
                  <a:lnTo>
                    <a:pt x="195952" y="164727"/>
                  </a:lnTo>
                  <a:lnTo>
                    <a:pt x="486404" y="164727"/>
                  </a:lnTo>
                  <a:lnTo>
                    <a:pt x="534062" y="167944"/>
                  </a:lnTo>
                  <a:lnTo>
                    <a:pt x="579792" y="177312"/>
                  </a:lnTo>
                  <a:lnTo>
                    <a:pt x="623169" y="192408"/>
                  </a:lnTo>
                  <a:lnTo>
                    <a:pt x="663773" y="212812"/>
                  </a:lnTo>
                  <a:lnTo>
                    <a:pt x="701181" y="238100"/>
                  </a:lnTo>
                  <a:lnTo>
                    <a:pt x="734971" y="267850"/>
                  </a:lnTo>
                  <a:lnTo>
                    <a:pt x="764720" y="301640"/>
                  </a:lnTo>
                  <a:lnTo>
                    <a:pt x="790007" y="339048"/>
                  </a:lnTo>
                  <a:lnTo>
                    <a:pt x="810410" y="379652"/>
                  </a:lnTo>
                  <a:lnTo>
                    <a:pt x="825506" y="423029"/>
                  </a:lnTo>
                  <a:lnTo>
                    <a:pt x="834873" y="468757"/>
                  </a:lnTo>
                  <a:lnTo>
                    <a:pt x="838089" y="516413"/>
                  </a:lnTo>
                  <a:lnTo>
                    <a:pt x="835181" y="561571"/>
                  </a:lnTo>
                  <a:lnTo>
                    <a:pt x="826561" y="605811"/>
                  </a:lnTo>
                  <a:lnTo>
                    <a:pt x="812389" y="648523"/>
                  </a:lnTo>
                  <a:lnTo>
                    <a:pt x="792824" y="689099"/>
                  </a:lnTo>
                  <a:lnTo>
                    <a:pt x="786478" y="708569"/>
                  </a:lnTo>
                  <a:lnTo>
                    <a:pt x="796870" y="745966"/>
                  </a:lnTo>
                  <a:lnTo>
                    <a:pt x="831220" y="765652"/>
                  </a:lnTo>
                  <a:lnTo>
                    <a:pt x="837670" y="766060"/>
                  </a:lnTo>
                  <a:lnTo>
                    <a:pt x="850955" y="764324"/>
                  </a:lnTo>
                  <a:lnTo>
                    <a:pt x="882622" y="739841"/>
                  </a:lnTo>
                  <a:lnTo>
                    <a:pt x="903442" y="698062"/>
                  </a:lnTo>
                  <a:lnTo>
                    <a:pt x="919819" y="654429"/>
                  </a:lnTo>
                  <a:lnTo>
                    <a:pt x="931648" y="609342"/>
                  </a:lnTo>
                  <a:lnTo>
                    <a:pt x="938823" y="563203"/>
                  </a:lnTo>
                  <a:lnTo>
                    <a:pt x="941238" y="516413"/>
                  </a:lnTo>
                  <a:lnTo>
                    <a:pt x="938885" y="469975"/>
                  </a:lnTo>
                  <a:lnTo>
                    <a:pt x="931981" y="424863"/>
                  </a:lnTo>
                  <a:lnTo>
                    <a:pt x="920755" y="381308"/>
                  </a:lnTo>
                  <a:lnTo>
                    <a:pt x="905439" y="339540"/>
                  </a:lnTo>
                  <a:lnTo>
                    <a:pt x="886261" y="299789"/>
                  </a:lnTo>
                  <a:lnTo>
                    <a:pt x="863454" y="262286"/>
                  </a:lnTo>
                  <a:lnTo>
                    <a:pt x="837247" y="227262"/>
                  </a:lnTo>
                  <a:lnTo>
                    <a:pt x="807870" y="194946"/>
                  </a:lnTo>
                  <a:lnTo>
                    <a:pt x="775555" y="165570"/>
                  </a:lnTo>
                  <a:lnTo>
                    <a:pt x="740530" y="139363"/>
                  </a:lnTo>
                  <a:lnTo>
                    <a:pt x="703028" y="116555"/>
                  </a:lnTo>
                  <a:lnTo>
                    <a:pt x="663277" y="97378"/>
                  </a:lnTo>
                  <a:lnTo>
                    <a:pt x="621509" y="82061"/>
                  </a:lnTo>
                  <a:lnTo>
                    <a:pt x="577954" y="70836"/>
                  </a:lnTo>
                  <a:lnTo>
                    <a:pt x="532842" y="63931"/>
                  </a:lnTo>
                  <a:lnTo>
                    <a:pt x="486404" y="61579"/>
                  </a:lnTo>
                  <a:close/>
                </a:path>
              </a:pathLst>
            </a:custGeom>
            <a:ln w="9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2109729" y="4876242"/>
              <a:ext cx="941705" cy="765810"/>
            </a:xfrm>
            <a:custGeom>
              <a:avLst/>
              <a:gdLst/>
              <a:ahLst/>
              <a:cxnLst/>
              <a:rect l="l" t="t" r="r" b="b"/>
              <a:pathLst>
                <a:path w="941705" h="765810">
                  <a:moveTo>
                    <a:pt x="109411" y="0"/>
                  </a:moveTo>
                  <a:lnTo>
                    <a:pt x="72013" y="10395"/>
                  </a:lnTo>
                  <a:lnTo>
                    <a:pt x="37790" y="67662"/>
                  </a:lnTo>
                  <a:lnTo>
                    <a:pt x="21416" y="111298"/>
                  </a:lnTo>
                  <a:lnTo>
                    <a:pt x="9588" y="156387"/>
                  </a:lnTo>
                  <a:lnTo>
                    <a:pt x="2414" y="202527"/>
                  </a:lnTo>
                  <a:lnTo>
                    <a:pt x="0" y="249316"/>
                  </a:lnTo>
                  <a:lnTo>
                    <a:pt x="2352" y="295755"/>
                  </a:lnTo>
                  <a:lnTo>
                    <a:pt x="9256" y="340867"/>
                  </a:lnTo>
                  <a:lnTo>
                    <a:pt x="20482" y="384422"/>
                  </a:lnTo>
                  <a:lnTo>
                    <a:pt x="35799" y="426190"/>
                  </a:lnTo>
                  <a:lnTo>
                    <a:pt x="54976" y="465940"/>
                  </a:lnTo>
                  <a:lnTo>
                    <a:pt x="77783" y="503443"/>
                  </a:lnTo>
                  <a:lnTo>
                    <a:pt x="103991" y="538467"/>
                  </a:lnTo>
                  <a:lnTo>
                    <a:pt x="133367" y="570783"/>
                  </a:lnTo>
                  <a:lnTo>
                    <a:pt x="165683" y="600160"/>
                  </a:lnTo>
                  <a:lnTo>
                    <a:pt x="200707" y="626367"/>
                  </a:lnTo>
                  <a:lnTo>
                    <a:pt x="238210" y="649174"/>
                  </a:lnTo>
                  <a:lnTo>
                    <a:pt x="277960" y="668351"/>
                  </a:lnTo>
                  <a:lnTo>
                    <a:pt x="319728" y="683668"/>
                  </a:lnTo>
                  <a:lnTo>
                    <a:pt x="363284" y="694894"/>
                  </a:lnTo>
                  <a:lnTo>
                    <a:pt x="408395" y="701798"/>
                  </a:lnTo>
                  <a:lnTo>
                    <a:pt x="454834" y="704151"/>
                  </a:lnTo>
                  <a:lnTo>
                    <a:pt x="745286" y="704151"/>
                  </a:lnTo>
                  <a:lnTo>
                    <a:pt x="745286" y="765730"/>
                  </a:lnTo>
                  <a:lnTo>
                    <a:pt x="941238" y="652571"/>
                  </a:lnTo>
                  <a:lnTo>
                    <a:pt x="745286" y="539423"/>
                  </a:lnTo>
                  <a:lnTo>
                    <a:pt x="745286" y="601002"/>
                  </a:lnTo>
                  <a:lnTo>
                    <a:pt x="454834" y="601002"/>
                  </a:lnTo>
                  <a:lnTo>
                    <a:pt x="407177" y="597786"/>
                  </a:lnTo>
                  <a:lnTo>
                    <a:pt x="361449" y="588418"/>
                  </a:lnTo>
                  <a:lnTo>
                    <a:pt x="318073" y="573321"/>
                  </a:lnTo>
                  <a:lnTo>
                    <a:pt x="277469" y="552918"/>
                  </a:lnTo>
                  <a:lnTo>
                    <a:pt x="240061" y="527630"/>
                  </a:lnTo>
                  <a:lnTo>
                    <a:pt x="206271" y="497879"/>
                  </a:lnTo>
                  <a:lnTo>
                    <a:pt x="176520" y="464089"/>
                  </a:lnTo>
                  <a:lnTo>
                    <a:pt x="151232" y="426681"/>
                  </a:lnTo>
                  <a:lnTo>
                    <a:pt x="130829" y="386078"/>
                  </a:lnTo>
                  <a:lnTo>
                    <a:pt x="115732" y="342701"/>
                  </a:lnTo>
                  <a:lnTo>
                    <a:pt x="106365" y="296973"/>
                  </a:lnTo>
                  <a:lnTo>
                    <a:pt x="103148" y="249316"/>
                  </a:lnTo>
                  <a:lnTo>
                    <a:pt x="106057" y="204153"/>
                  </a:lnTo>
                  <a:lnTo>
                    <a:pt x="114677" y="159913"/>
                  </a:lnTo>
                  <a:lnTo>
                    <a:pt x="128849" y="117201"/>
                  </a:lnTo>
                  <a:lnTo>
                    <a:pt x="148414" y="76620"/>
                  </a:lnTo>
                  <a:lnTo>
                    <a:pt x="154760" y="57150"/>
                  </a:lnTo>
                  <a:lnTo>
                    <a:pt x="153202" y="37441"/>
                  </a:lnTo>
                  <a:lnTo>
                    <a:pt x="144367" y="19753"/>
                  </a:lnTo>
                  <a:lnTo>
                    <a:pt x="128886" y="6350"/>
                  </a:lnTo>
                  <a:lnTo>
                    <a:pt x="109411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2109729" y="4876242"/>
              <a:ext cx="941705" cy="765810"/>
            </a:xfrm>
            <a:custGeom>
              <a:avLst/>
              <a:gdLst/>
              <a:ahLst/>
              <a:cxnLst/>
              <a:rect l="l" t="t" r="r" b="b"/>
              <a:pathLst>
                <a:path w="941705" h="765810">
                  <a:moveTo>
                    <a:pt x="745286" y="601002"/>
                  </a:moveTo>
                  <a:lnTo>
                    <a:pt x="454834" y="601002"/>
                  </a:lnTo>
                  <a:lnTo>
                    <a:pt x="407177" y="597786"/>
                  </a:lnTo>
                  <a:lnTo>
                    <a:pt x="361449" y="588418"/>
                  </a:lnTo>
                  <a:lnTo>
                    <a:pt x="318073" y="573321"/>
                  </a:lnTo>
                  <a:lnTo>
                    <a:pt x="277469" y="552918"/>
                  </a:lnTo>
                  <a:lnTo>
                    <a:pt x="240061" y="527630"/>
                  </a:lnTo>
                  <a:lnTo>
                    <a:pt x="206271" y="497879"/>
                  </a:lnTo>
                  <a:lnTo>
                    <a:pt x="176520" y="464089"/>
                  </a:lnTo>
                  <a:lnTo>
                    <a:pt x="151232" y="426681"/>
                  </a:lnTo>
                  <a:lnTo>
                    <a:pt x="130829" y="386078"/>
                  </a:lnTo>
                  <a:lnTo>
                    <a:pt x="115732" y="342701"/>
                  </a:lnTo>
                  <a:lnTo>
                    <a:pt x="106365" y="296973"/>
                  </a:lnTo>
                  <a:lnTo>
                    <a:pt x="103148" y="249316"/>
                  </a:lnTo>
                  <a:lnTo>
                    <a:pt x="106057" y="204153"/>
                  </a:lnTo>
                  <a:lnTo>
                    <a:pt x="114677" y="159913"/>
                  </a:lnTo>
                  <a:lnTo>
                    <a:pt x="128849" y="117201"/>
                  </a:lnTo>
                  <a:lnTo>
                    <a:pt x="148414" y="76620"/>
                  </a:lnTo>
                  <a:lnTo>
                    <a:pt x="154760" y="57150"/>
                  </a:lnTo>
                  <a:lnTo>
                    <a:pt x="153202" y="37441"/>
                  </a:lnTo>
                  <a:lnTo>
                    <a:pt x="144367" y="19753"/>
                  </a:lnTo>
                  <a:lnTo>
                    <a:pt x="128886" y="6350"/>
                  </a:lnTo>
                  <a:lnTo>
                    <a:pt x="109411" y="0"/>
                  </a:lnTo>
                  <a:lnTo>
                    <a:pt x="89701" y="1558"/>
                  </a:lnTo>
                  <a:lnTo>
                    <a:pt x="58605" y="25878"/>
                  </a:lnTo>
                  <a:lnTo>
                    <a:pt x="37790" y="67662"/>
                  </a:lnTo>
                  <a:lnTo>
                    <a:pt x="21416" y="111298"/>
                  </a:lnTo>
                  <a:lnTo>
                    <a:pt x="9588" y="156387"/>
                  </a:lnTo>
                  <a:lnTo>
                    <a:pt x="2414" y="202527"/>
                  </a:lnTo>
                  <a:lnTo>
                    <a:pt x="0" y="249316"/>
                  </a:lnTo>
                  <a:lnTo>
                    <a:pt x="2352" y="295755"/>
                  </a:lnTo>
                  <a:lnTo>
                    <a:pt x="9256" y="340867"/>
                  </a:lnTo>
                  <a:lnTo>
                    <a:pt x="20482" y="384422"/>
                  </a:lnTo>
                  <a:lnTo>
                    <a:pt x="35799" y="426190"/>
                  </a:lnTo>
                  <a:lnTo>
                    <a:pt x="54976" y="465940"/>
                  </a:lnTo>
                  <a:lnTo>
                    <a:pt x="77783" y="503443"/>
                  </a:lnTo>
                  <a:lnTo>
                    <a:pt x="103991" y="538467"/>
                  </a:lnTo>
                  <a:lnTo>
                    <a:pt x="133367" y="570783"/>
                  </a:lnTo>
                  <a:lnTo>
                    <a:pt x="165683" y="600160"/>
                  </a:lnTo>
                  <a:lnTo>
                    <a:pt x="200707" y="626367"/>
                  </a:lnTo>
                  <a:lnTo>
                    <a:pt x="238210" y="649174"/>
                  </a:lnTo>
                  <a:lnTo>
                    <a:pt x="277960" y="668351"/>
                  </a:lnTo>
                  <a:lnTo>
                    <a:pt x="319728" y="683668"/>
                  </a:lnTo>
                  <a:lnTo>
                    <a:pt x="363284" y="694894"/>
                  </a:lnTo>
                  <a:lnTo>
                    <a:pt x="408395" y="701798"/>
                  </a:lnTo>
                  <a:lnTo>
                    <a:pt x="454834" y="704151"/>
                  </a:lnTo>
                  <a:lnTo>
                    <a:pt x="745286" y="704151"/>
                  </a:lnTo>
                  <a:lnTo>
                    <a:pt x="745286" y="765730"/>
                  </a:lnTo>
                  <a:lnTo>
                    <a:pt x="941238" y="652571"/>
                  </a:lnTo>
                  <a:lnTo>
                    <a:pt x="745286" y="539423"/>
                  </a:lnTo>
                  <a:lnTo>
                    <a:pt x="745286" y="601002"/>
                  </a:lnTo>
                  <a:close/>
                </a:path>
              </a:pathLst>
            </a:custGeom>
            <a:ln w="9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751986" y="5457628"/>
              <a:ext cx="528320" cy="368935"/>
            </a:xfrm>
            <a:custGeom>
              <a:avLst/>
              <a:gdLst/>
              <a:ahLst/>
              <a:cxnLst/>
              <a:rect l="l" t="t" r="r" b="b"/>
              <a:pathLst>
                <a:path w="528320" h="368935">
                  <a:moveTo>
                    <a:pt x="373245" y="0"/>
                  </a:moveTo>
                  <a:lnTo>
                    <a:pt x="262107" y="60207"/>
                  </a:lnTo>
                  <a:lnTo>
                    <a:pt x="159188" y="60207"/>
                  </a:lnTo>
                  <a:lnTo>
                    <a:pt x="111595" y="67310"/>
                  </a:lnTo>
                  <a:lnTo>
                    <a:pt x="69192" y="87273"/>
                  </a:lnTo>
                  <a:lnTo>
                    <a:pt x="34667" y="118082"/>
                  </a:lnTo>
                  <a:lnTo>
                    <a:pt x="10707" y="157720"/>
                  </a:lnTo>
                  <a:lnTo>
                    <a:pt x="0" y="204171"/>
                  </a:lnTo>
                  <a:lnTo>
                    <a:pt x="3226" y="247552"/>
                  </a:lnTo>
                  <a:lnTo>
                    <a:pt x="17627" y="286751"/>
                  </a:lnTo>
                  <a:lnTo>
                    <a:pt x="41548" y="320115"/>
                  </a:lnTo>
                  <a:lnTo>
                    <a:pt x="73336" y="345994"/>
                  </a:lnTo>
                  <a:lnTo>
                    <a:pt x="111338" y="362732"/>
                  </a:lnTo>
                  <a:lnTo>
                    <a:pt x="153901" y="368679"/>
                  </a:lnTo>
                  <a:lnTo>
                    <a:pt x="369046" y="368679"/>
                  </a:lnTo>
                  <a:lnTo>
                    <a:pt x="416638" y="361577"/>
                  </a:lnTo>
                  <a:lnTo>
                    <a:pt x="459039" y="341613"/>
                  </a:lnTo>
                  <a:lnTo>
                    <a:pt x="493563" y="310802"/>
                  </a:lnTo>
                  <a:lnTo>
                    <a:pt x="517523" y="271161"/>
                  </a:lnTo>
                  <a:lnTo>
                    <a:pt x="528235" y="224705"/>
                  </a:lnTo>
                  <a:lnTo>
                    <a:pt x="525003" y="181329"/>
                  </a:lnTo>
                  <a:lnTo>
                    <a:pt x="510600" y="142133"/>
                  </a:lnTo>
                  <a:lnTo>
                    <a:pt x="486677" y="108770"/>
                  </a:lnTo>
                  <a:lnTo>
                    <a:pt x="454888" y="82892"/>
                  </a:lnTo>
                  <a:lnTo>
                    <a:pt x="416886" y="66154"/>
                  </a:lnTo>
                  <a:lnTo>
                    <a:pt x="374323" y="60207"/>
                  </a:lnTo>
                  <a:lnTo>
                    <a:pt x="373245" y="60207"/>
                  </a:lnTo>
                  <a:lnTo>
                    <a:pt x="373245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1751986" y="5457628"/>
              <a:ext cx="528320" cy="368935"/>
            </a:xfrm>
            <a:custGeom>
              <a:avLst/>
              <a:gdLst/>
              <a:ahLst/>
              <a:cxnLst/>
              <a:rect l="l" t="t" r="r" b="b"/>
              <a:pathLst>
                <a:path w="528320" h="368935">
                  <a:moveTo>
                    <a:pt x="153901" y="368679"/>
                  </a:moveTo>
                  <a:lnTo>
                    <a:pt x="369046" y="368679"/>
                  </a:lnTo>
                  <a:lnTo>
                    <a:pt x="416638" y="361577"/>
                  </a:lnTo>
                  <a:lnTo>
                    <a:pt x="459039" y="341613"/>
                  </a:lnTo>
                  <a:lnTo>
                    <a:pt x="493563" y="310802"/>
                  </a:lnTo>
                  <a:lnTo>
                    <a:pt x="517523" y="271161"/>
                  </a:lnTo>
                  <a:lnTo>
                    <a:pt x="528235" y="224705"/>
                  </a:lnTo>
                  <a:lnTo>
                    <a:pt x="525003" y="181329"/>
                  </a:lnTo>
                  <a:lnTo>
                    <a:pt x="510600" y="142133"/>
                  </a:lnTo>
                  <a:lnTo>
                    <a:pt x="486677" y="108770"/>
                  </a:lnTo>
                  <a:lnTo>
                    <a:pt x="454888" y="82892"/>
                  </a:lnTo>
                  <a:lnTo>
                    <a:pt x="416886" y="66154"/>
                  </a:lnTo>
                  <a:lnTo>
                    <a:pt x="374323" y="60207"/>
                  </a:lnTo>
                  <a:lnTo>
                    <a:pt x="373245" y="60207"/>
                  </a:lnTo>
                  <a:lnTo>
                    <a:pt x="373245" y="0"/>
                  </a:lnTo>
                  <a:lnTo>
                    <a:pt x="262107" y="60207"/>
                  </a:lnTo>
                  <a:lnTo>
                    <a:pt x="159188" y="60207"/>
                  </a:lnTo>
                  <a:lnTo>
                    <a:pt x="111595" y="67310"/>
                  </a:lnTo>
                  <a:lnTo>
                    <a:pt x="69192" y="87273"/>
                  </a:lnTo>
                  <a:lnTo>
                    <a:pt x="34667" y="118082"/>
                  </a:lnTo>
                  <a:lnTo>
                    <a:pt x="10707" y="157720"/>
                  </a:lnTo>
                  <a:lnTo>
                    <a:pt x="0" y="204171"/>
                  </a:lnTo>
                  <a:lnTo>
                    <a:pt x="3226" y="247552"/>
                  </a:lnTo>
                  <a:lnTo>
                    <a:pt x="17627" y="286751"/>
                  </a:lnTo>
                  <a:lnTo>
                    <a:pt x="41548" y="320115"/>
                  </a:lnTo>
                  <a:lnTo>
                    <a:pt x="73336" y="345994"/>
                  </a:lnTo>
                  <a:lnTo>
                    <a:pt x="111338" y="362732"/>
                  </a:lnTo>
                  <a:lnTo>
                    <a:pt x="153901" y="368679"/>
                  </a:lnTo>
                  <a:close/>
                </a:path>
              </a:pathLst>
            </a:custGeom>
            <a:ln w="11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11827826" y="5602642"/>
            <a:ext cx="3765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20" dirty="0">
                <a:solidFill>
                  <a:srgbClr val="FFFFFF"/>
                </a:solidFill>
                <a:latin typeface="PMingLiU"/>
                <a:cs typeface="PMingLiU"/>
              </a:rPr>
              <a:t>更新任</a:t>
            </a:r>
            <a:r>
              <a:rPr sz="700" spc="-50" dirty="0">
                <a:solidFill>
                  <a:srgbClr val="FFFFFF"/>
                </a:solidFill>
                <a:latin typeface="PMingLiU"/>
                <a:cs typeface="PMingLiU"/>
              </a:rPr>
              <a:t>务</a:t>
            </a:r>
            <a:endParaRPr sz="700">
              <a:latin typeface="PMingLiU"/>
              <a:cs typeface="PMingLiU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3119518" y="4396834"/>
            <a:ext cx="540385" cy="381000"/>
            <a:chOff x="13119518" y="4396834"/>
            <a:chExt cx="540385" cy="381000"/>
          </a:xfrm>
        </p:grpSpPr>
        <p:sp>
          <p:nvSpPr>
            <p:cNvPr id="58" name="object 58"/>
            <p:cNvSpPr/>
            <p:nvPr/>
          </p:nvSpPr>
          <p:spPr>
            <a:xfrm>
              <a:off x="13125551" y="4402866"/>
              <a:ext cx="528320" cy="368935"/>
            </a:xfrm>
            <a:custGeom>
              <a:avLst/>
              <a:gdLst/>
              <a:ahLst/>
              <a:cxnLst/>
              <a:rect l="l" t="t" r="r" b="b"/>
              <a:pathLst>
                <a:path w="528319" h="368935">
                  <a:moveTo>
                    <a:pt x="374334" y="0"/>
                  </a:moveTo>
                  <a:lnTo>
                    <a:pt x="159188" y="0"/>
                  </a:lnTo>
                  <a:lnTo>
                    <a:pt x="111595" y="7102"/>
                  </a:lnTo>
                  <a:lnTo>
                    <a:pt x="69192" y="27066"/>
                  </a:lnTo>
                  <a:lnTo>
                    <a:pt x="34667" y="57877"/>
                  </a:lnTo>
                  <a:lnTo>
                    <a:pt x="10707" y="97518"/>
                  </a:lnTo>
                  <a:lnTo>
                    <a:pt x="0" y="143974"/>
                  </a:lnTo>
                  <a:lnTo>
                    <a:pt x="3226" y="187350"/>
                  </a:lnTo>
                  <a:lnTo>
                    <a:pt x="17627" y="226546"/>
                  </a:lnTo>
                  <a:lnTo>
                    <a:pt x="41548" y="259909"/>
                  </a:lnTo>
                  <a:lnTo>
                    <a:pt x="73336" y="285786"/>
                  </a:lnTo>
                  <a:lnTo>
                    <a:pt x="111338" y="302525"/>
                  </a:lnTo>
                  <a:lnTo>
                    <a:pt x="153901" y="308472"/>
                  </a:lnTo>
                  <a:lnTo>
                    <a:pt x="154979" y="308472"/>
                  </a:lnTo>
                  <a:lnTo>
                    <a:pt x="154979" y="368679"/>
                  </a:lnTo>
                  <a:lnTo>
                    <a:pt x="266128" y="308472"/>
                  </a:lnTo>
                  <a:lnTo>
                    <a:pt x="369046" y="308472"/>
                  </a:lnTo>
                  <a:lnTo>
                    <a:pt x="416639" y="301369"/>
                  </a:lnTo>
                  <a:lnTo>
                    <a:pt x="459042" y="281406"/>
                  </a:lnTo>
                  <a:lnTo>
                    <a:pt x="493567" y="250597"/>
                  </a:lnTo>
                  <a:lnTo>
                    <a:pt x="517527" y="210959"/>
                  </a:lnTo>
                  <a:lnTo>
                    <a:pt x="528235" y="164508"/>
                  </a:lnTo>
                  <a:lnTo>
                    <a:pt x="525004" y="121131"/>
                  </a:lnTo>
                  <a:lnTo>
                    <a:pt x="510603" y="81933"/>
                  </a:lnTo>
                  <a:lnTo>
                    <a:pt x="486682" y="48567"/>
                  </a:lnTo>
                  <a:lnTo>
                    <a:pt x="454896" y="22688"/>
                  </a:lnTo>
                  <a:lnTo>
                    <a:pt x="416896" y="5947"/>
                  </a:lnTo>
                  <a:lnTo>
                    <a:pt x="374334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3125551" y="4402866"/>
              <a:ext cx="528320" cy="368935"/>
            </a:xfrm>
            <a:custGeom>
              <a:avLst/>
              <a:gdLst/>
              <a:ahLst/>
              <a:cxnLst/>
              <a:rect l="l" t="t" r="r" b="b"/>
              <a:pathLst>
                <a:path w="528319" h="368935">
                  <a:moveTo>
                    <a:pt x="374334" y="0"/>
                  </a:moveTo>
                  <a:lnTo>
                    <a:pt x="159188" y="0"/>
                  </a:lnTo>
                  <a:lnTo>
                    <a:pt x="111595" y="7102"/>
                  </a:lnTo>
                  <a:lnTo>
                    <a:pt x="69192" y="27066"/>
                  </a:lnTo>
                  <a:lnTo>
                    <a:pt x="34667" y="57877"/>
                  </a:lnTo>
                  <a:lnTo>
                    <a:pt x="10707" y="97518"/>
                  </a:lnTo>
                  <a:lnTo>
                    <a:pt x="0" y="143974"/>
                  </a:lnTo>
                  <a:lnTo>
                    <a:pt x="3226" y="187350"/>
                  </a:lnTo>
                  <a:lnTo>
                    <a:pt x="17627" y="226546"/>
                  </a:lnTo>
                  <a:lnTo>
                    <a:pt x="41548" y="259909"/>
                  </a:lnTo>
                  <a:lnTo>
                    <a:pt x="73336" y="285786"/>
                  </a:lnTo>
                  <a:lnTo>
                    <a:pt x="111338" y="302525"/>
                  </a:lnTo>
                  <a:lnTo>
                    <a:pt x="153901" y="308472"/>
                  </a:lnTo>
                  <a:lnTo>
                    <a:pt x="154979" y="308472"/>
                  </a:lnTo>
                  <a:lnTo>
                    <a:pt x="154979" y="368679"/>
                  </a:lnTo>
                  <a:lnTo>
                    <a:pt x="266128" y="308472"/>
                  </a:lnTo>
                  <a:lnTo>
                    <a:pt x="369046" y="308472"/>
                  </a:lnTo>
                  <a:lnTo>
                    <a:pt x="416639" y="301369"/>
                  </a:lnTo>
                  <a:lnTo>
                    <a:pt x="459042" y="281406"/>
                  </a:lnTo>
                  <a:lnTo>
                    <a:pt x="493567" y="250597"/>
                  </a:lnTo>
                  <a:lnTo>
                    <a:pt x="517527" y="210959"/>
                  </a:lnTo>
                  <a:lnTo>
                    <a:pt x="528235" y="164508"/>
                  </a:lnTo>
                  <a:lnTo>
                    <a:pt x="525004" y="121131"/>
                  </a:lnTo>
                  <a:lnTo>
                    <a:pt x="510603" y="81933"/>
                  </a:lnTo>
                  <a:lnTo>
                    <a:pt x="486682" y="48567"/>
                  </a:lnTo>
                  <a:lnTo>
                    <a:pt x="454896" y="22688"/>
                  </a:lnTo>
                  <a:lnTo>
                    <a:pt x="416896" y="5947"/>
                  </a:lnTo>
                  <a:lnTo>
                    <a:pt x="374334" y="0"/>
                  </a:lnTo>
                  <a:close/>
                </a:path>
              </a:pathLst>
            </a:custGeom>
            <a:ln w="11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13201372" y="4490798"/>
            <a:ext cx="3765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20" dirty="0">
                <a:solidFill>
                  <a:srgbClr val="FFFFFF"/>
                </a:solidFill>
                <a:latin typeface="PMingLiU"/>
                <a:cs typeface="PMingLiU"/>
              </a:rPr>
              <a:t>站立会</a:t>
            </a:r>
            <a:r>
              <a:rPr sz="700" spc="-50" dirty="0">
                <a:solidFill>
                  <a:srgbClr val="FFFFFF"/>
                </a:solidFill>
                <a:latin typeface="PMingLiU"/>
                <a:cs typeface="PMingLiU"/>
              </a:rPr>
              <a:t>议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2436375" y="5025112"/>
            <a:ext cx="51244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15" dirty="0">
                <a:latin typeface="PMingLiU"/>
                <a:cs typeface="PMingLiU"/>
              </a:rPr>
              <a:t>每日工作</a:t>
            </a:r>
            <a:endParaRPr sz="950">
              <a:latin typeface="PMingLiU"/>
              <a:cs typeface="PMingLiU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688953" y="6039956"/>
            <a:ext cx="1040765" cy="1196340"/>
            <a:chOff x="1688953" y="6039956"/>
            <a:chExt cx="1040765" cy="1196340"/>
          </a:xfrm>
        </p:grpSpPr>
        <p:sp>
          <p:nvSpPr>
            <p:cNvPr id="63" name="object 63"/>
            <p:cNvSpPr/>
            <p:nvPr/>
          </p:nvSpPr>
          <p:spPr>
            <a:xfrm>
              <a:off x="1706733" y="6057736"/>
              <a:ext cx="1005205" cy="1160780"/>
            </a:xfrm>
            <a:custGeom>
              <a:avLst/>
              <a:gdLst/>
              <a:ahLst/>
              <a:cxnLst/>
              <a:rect l="l" t="t" r="r" b="b"/>
              <a:pathLst>
                <a:path w="1005205" h="1160779">
                  <a:moveTo>
                    <a:pt x="502424" y="0"/>
                  </a:moveTo>
                  <a:lnTo>
                    <a:pt x="0" y="290074"/>
                  </a:lnTo>
                  <a:lnTo>
                    <a:pt x="0" y="870235"/>
                  </a:lnTo>
                  <a:lnTo>
                    <a:pt x="502424" y="1160310"/>
                  </a:lnTo>
                  <a:lnTo>
                    <a:pt x="1004859" y="870235"/>
                  </a:lnTo>
                  <a:lnTo>
                    <a:pt x="1004859" y="290074"/>
                  </a:lnTo>
                  <a:lnTo>
                    <a:pt x="502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706733" y="6057736"/>
              <a:ext cx="1005205" cy="1160780"/>
            </a:xfrm>
            <a:custGeom>
              <a:avLst/>
              <a:gdLst/>
              <a:ahLst/>
              <a:cxnLst/>
              <a:rect l="l" t="t" r="r" b="b"/>
              <a:pathLst>
                <a:path w="1005205" h="1160779">
                  <a:moveTo>
                    <a:pt x="0" y="290074"/>
                  </a:moveTo>
                  <a:lnTo>
                    <a:pt x="0" y="870235"/>
                  </a:lnTo>
                  <a:lnTo>
                    <a:pt x="502424" y="1160310"/>
                  </a:lnTo>
                  <a:lnTo>
                    <a:pt x="1004859" y="870235"/>
                  </a:lnTo>
                  <a:lnTo>
                    <a:pt x="1004859" y="290074"/>
                  </a:lnTo>
                  <a:lnTo>
                    <a:pt x="502424" y="0"/>
                  </a:lnTo>
                  <a:lnTo>
                    <a:pt x="0" y="290074"/>
                  </a:lnTo>
                  <a:close/>
                </a:path>
              </a:pathLst>
            </a:custGeom>
            <a:ln w="35004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706733" y="6347811"/>
              <a:ext cx="502920" cy="870585"/>
            </a:xfrm>
            <a:custGeom>
              <a:avLst/>
              <a:gdLst/>
              <a:ahLst/>
              <a:cxnLst/>
              <a:rect l="l" t="t" r="r" b="b"/>
              <a:pathLst>
                <a:path w="502919" h="870584">
                  <a:moveTo>
                    <a:pt x="0" y="0"/>
                  </a:moveTo>
                  <a:lnTo>
                    <a:pt x="502424" y="870235"/>
                  </a:lnTo>
                  <a:lnTo>
                    <a:pt x="502424" y="290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706733" y="6347811"/>
              <a:ext cx="502920" cy="870585"/>
            </a:xfrm>
            <a:custGeom>
              <a:avLst/>
              <a:gdLst/>
              <a:ahLst/>
              <a:cxnLst/>
              <a:rect l="l" t="t" r="r" b="b"/>
              <a:pathLst>
                <a:path w="502919" h="870584">
                  <a:moveTo>
                    <a:pt x="0" y="0"/>
                  </a:moveTo>
                  <a:lnTo>
                    <a:pt x="502424" y="290074"/>
                  </a:lnTo>
                  <a:lnTo>
                    <a:pt x="502424" y="870235"/>
                  </a:lnTo>
                </a:path>
              </a:pathLst>
            </a:custGeom>
            <a:ln w="35004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209166" y="6347811"/>
              <a:ext cx="502920" cy="290195"/>
            </a:xfrm>
            <a:custGeom>
              <a:avLst/>
              <a:gdLst/>
              <a:ahLst/>
              <a:cxnLst/>
              <a:rect l="l" t="t" r="r" b="b"/>
              <a:pathLst>
                <a:path w="502919" h="290195">
                  <a:moveTo>
                    <a:pt x="502424" y="0"/>
                  </a:moveTo>
                  <a:lnTo>
                    <a:pt x="0" y="290074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209166" y="6347811"/>
              <a:ext cx="502920" cy="290195"/>
            </a:xfrm>
            <a:custGeom>
              <a:avLst/>
              <a:gdLst/>
              <a:ahLst/>
              <a:cxnLst/>
              <a:rect l="l" t="t" r="r" b="b"/>
              <a:pathLst>
                <a:path w="502919" h="290195">
                  <a:moveTo>
                    <a:pt x="502424" y="0"/>
                  </a:moveTo>
                  <a:lnTo>
                    <a:pt x="0" y="290074"/>
                  </a:lnTo>
                </a:path>
              </a:pathLst>
            </a:custGeom>
            <a:ln w="35004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 rot="19800000">
            <a:off x="2215885" y="6702178"/>
            <a:ext cx="441998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1600" spc="-8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</a:t>
            </a:r>
            <a:r>
              <a:rPr sz="1600" spc="-9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7379943" y="5404916"/>
            <a:ext cx="868044" cy="918210"/>
            <a:chOff x="17379943" y="5404916"/>
            <a:chExt cx="868044" cy="918210"/>
          </a:xfrm>
        </p:grpSpPr>
        <p:sp>
          <p:nvSpPr>
            <p:cNvPr id="71" name="object 71"/>
            <p:cNvSpPr/>
            <p:nvPr/>
          </p:nvSpPr>
          <p:spPr>
            <a:xfrm>
              <a:off x="17387252" y="5412224"/>
              <a:ext cx="853440" cy="499109"/>
            </a:xfrm>
            <a:custGeom>
              <a:avLst/>
              <a:gdLst/>
              <a:ahLst/>
              <a:cxnLst/>
              <a:rect l="l" t="t" r="r" b="b"/>
              <a:pathLst>
                <a:path w="853440" h="499110">
                  <a:moveTo>
                    <a:pt x="431766" y="0"/>
                  </a:moveTo>
                  <a:lnTo>
                    <a:pt x="0" y="249280"/>
                  </a:lnTo>
                  <a:lnTo>
                    <a:pt x="431766" y="498560"/>
                  </a:lnTo>
                  <a:lnTo>
                    <a:pt x="852926" y="249280"/>
                  </a:lnTo>
                  <a:lnTo>
                    <a:pt x="431766" y="0"/>
                  </a:lnTo>
                  <a:close/>
                </a:path>
              </a:pathLst>
            </a:custGeom>
            <a:solidFill>
              <a:srgbClr val="E9B8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7387252" y="5412224"/>
              <a:ext cx="853440" cy="499109"/>
            </a:xfrm>
            <a:custGeom>
              <a:avLst/>
              <a:gdLst/>
              <a:ahLst/>
              <a:cxnLst/>
              <a:rect l="l" t="t" r="r" b="b"/>
              <a:pathLst>
                <a:path w="853440" h="499110">
                  <a:moveTo>
                    <a:pt x="0" y="249280"/>
                  </a:moveTo>
                  <a:lnTo>
                    <a:pt x="431766" y="0"/>
                  </a:lnTo>
                  <a:lnTo>
                    <a:pt x="852926" y="249280"/>
                  </a:lnTo>
                  <a:lnTo>
                    <a:pt x="431766" y="498560"/>
                  </a:lnTo>
                  <a:lnTo>
                    <a:pt x="0" y="249280"/>
                  </a:lnTo>
                  <a:close/>
                </a:path>
              </a:pathLst>
            </a:custGeom>
            <a:ln w="14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7387252" y="5661505"/>
              <a:ext cx="431800" cy="654685"/>
            </a:xfrm>
            <a:custGeom>
              <a:avLst/>
              <a:gdLst/>
              <a:ahLst/>
              <a:cxnLst/>
              <a:rect l="l" t="t" r="r" b="b"/>
              <a:pathLst>
                <a:path w="431800" h="654685">
                  <a:moveTo>
                    <a:pt x="0" y="0"/>
                  </a:moveTo>
                  <a:lnTo>
                    <a:pt x="0" y="404825"/>
                  </a:lnTo>
                  <a:lnTo>
                    <a:pt x="431766" y="654095"/>
                  </a:lnTo>
                  <a:lnTo>
                    <a:pt x="431766" y="249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9A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7387252" y="5661505"/>
              <a:ext cx="431800" cy="654685"/>
            </a:xfrm>
            <a:custGeom>
              <a:avLst/>
              <a:gdLst/>
              <a:ahLst/>
              <a:cxnLst/>
              <a:rect l="l" t="t" r="r" b="b"/>
              <a:pathLst>
                <a:path w="431800" h="654685">
                  <a:moveTo>
                    <a:pt x="0" y="0"/>
                  </a:moveTo>
                  <a:lnTo>
                    <a:pt x="0" y="404825"/>
                  </a:lnTo>
                  <a:lnTo>
                    <a:pt x="431766" y="654095"/>
                  </a:lnTo>
                  <a:lnTo>
                    <a:pt x="431766" y="249280"/>
                  </a:lnTo>
                  <a:lnTo>
                    <a:pt x="0" y="0"/>
                  </a:lnTo>
                  <a:close/>
                </a:path>
              </a:pathLst>
            </a:custGeom>
            <a:ln w="14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7819023" y="5661501"/>
              <a:ext cx="421640" cy="654685"/>
            </a:xfrm>
            <a:custGeom>
              <a:avLst/>
              <a:gdLst/>
              <a:ahLst/>
              <a:cxnLst/>
              <a:rect l="l" t="t" r="r" b="b"/>
              <a:pathLst>
                <a:path w="421640" h="654685">
                  <a:moveTo>
                    <a:pt x="421159" y="0"/>
                  </a:moveTo>
                  <a:lnTo>
                    <a:pt x="0" y="249280"/>
                  </a:lnTo>
                  <a:lnTo>
                    <a:pt x="0" y="654105"/>
                  </a:lnTo>
                  <a:lnTo>
                    <a:pt x="421159" y="404825"/>
                  </a:lnTo>
                  <a:lnTo>
                    <a:pt x="421159" y="0"/>
                  </a:lnTo>
                  <a:close/>
                </a:path>
              </a:pathLst>
            </a:custGeom>
            <a:solidFill>
              <a:srgbClr val="C788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7819023" y="5661501"/>
              <a:ext cx="421640" cy="654685"/>
            </a:xfrm>
            <a:custGeom>
              <a:avLst/>
              <a:gdLst/>
              <a:ahLst/>
              <a:cxnLst/>
              <a:rect l="l" t="t" r="r" b="b"/>
              <a:pathLst>
                <a:path w="421640" h="654685">
                  <a:moveTo>
                    <a:pt x="0" y="249280"/>
                  </a:moveTo>
                  <a:lnTo>
                    <a:pt x="421159" y="0"/>
                  </a:lnTo>
                  <a:lnTo>
                    <a:pt x="421159" y="404825"/>
                  </a:lnTo>
                  <a:lnTo>
                    <a:pt x="0" y="654105"/>
                  </a:lnTo>
                  <a:lnTo>
                    <a:pt x="0" y="249280"/>
                  </a:lnTo>
                  <a:close/>
                </a:path>
              </a:pathLst>
            </a:custGeom>
            <a:ln w="14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7557905" y="5510650"/>
              <a:ext cx="511809" cy="299085"/>
            </a:xfrm>
            <a:custGeom>
              <a:avLst/>
              <a:gdLst/>
              <a:ahLst/>
              <a:cxnLst/>
              <a:rect l="l" t="t" r="r" b="b"/>
              <a:pathLst>
                <a:path w="511809" h="299085">
                  <a:moveTo>
                    <a:pt x="431766" y="0"/>
                  </a:moveTo>
                  <a:lnTo>
                    <a:pt x="0" y="249280"/>
                  </a:lnTo>
                  <a:lnTo>
                    <a:pt x="85390" y="298577"/>
                  </a:lnTo>
                  <a:lnTo>
                    <a:pt x="511607" y="47255"/>
                  </a:lnTo>
                  <a:lnTo>
                    <a:pt x="431766" y="0"/>
                  </a:lnTo>
                  <a:close/>
                </a:path>
              </a:pathLst>
            </a:custGeom>
            <a:solidFill>
              <a:srgbClr val="F4DB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7557902" y="5759938"/>
              <a:ext cx="207010" cy="476250"/>
            </a:xfrm>
            <a:custGeom>
              <a:avLst/>
              <a:gdLst/>
              <a:ahLst/>
              <a:cxnLst/>
              <a:rect l="l" t="t" r="r" b="b"/>
              <a:pathLst>
                <a:path w="207009" h="476250">
                  <a:moveTo>
                    <a:pt x="85382" y="49288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85382" y="158572"/>
                  </a:lnTo>
                  <a:lnTo>
                    <a:pt x="85382" y="49288"/>
                  </a:lnTo>
                  <a:close/>
                </a:path>
                <a:path w="207009" h="476250">
                  <a:moveTo>
                    <a:pt x="206425" y="366471"/>
                  </a:moveTo>
                  <a:lnTo>
                    <a:pt x="85394" y="296316"/>
                  </a:lnTo>
                  <a:lnTo>
                    <a:pt x="85394" y="402983"/>
                  </a:lnTo>
                  <a:lnTo>
                    <a:pt x="206425" y="475754"/>
                  </a:lnTo>
                  <a:lnTo>
                    <a:pt x="206425" y="366471"/>
                  </a:lnTo>
                  <a:close/>
                </a:path>
              </a:pathLst>
            </a:custGeom>
            <a:solidFill>
              <a:srgbClr val="EECC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7969521" y="5890253"/>
              <a:ext cx="128270" cy="122555"/>
            </a:xfrm>
            <a:custGeom>
              <a:avLst/>
              <a:gdLst/>
              <a:ahLst/>
              <a:cxnLst/>
              <a:rect l="l" t="t" r="r" b="b"/>
              <a:pathLst>
                <a:path w="128269" h="122554">
                  <a:moveTo>
                    <a:pt x="0" y="122425"/>
                  </a:moveTo>
                  <a:lnTo>
                    <a:pt x="72343" y="0"/>
                  </a:lnTo>
                  <a:lnTo>
                    <a:pt x="128048" y="59045"/>
                  </a:lnTo>
                </a:path>
              </a:pathLst>
            </a:custGeom>
            <a:ln w="14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8041867" y="5890256"/>
              <a:ext cx="0" cy="174625"/>
            </a:xfrm>
            <a:custGeom>
              <a:avLst/>
              <a:gdLst/>
              <a:ahLst/>
              <a:cxnLst/>
              <a:rect l="l" t="t" r="r" b="b"/>
              <a:pathLst>
                <a:path h="174625">
                  <a:moveTo>
                    <a:pt x="0" y="0"/>
                  </a:moveTo>
                  <a:lnTo>
                    <a:pt x="0" y="174591"/>
                  </a:lnTo>
                </a:path>
              </a:pathLst>
            </a:custGeom>
            <a:ln w="14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7433993" y="5951469"/>
              <a:ext cx="93980" cy="53975"/>
            </a:xfrm>
            <a:custGeom>
              <a:avLst/>
              <a:gdLst/>
              <a:ahLst/>
              <a:cxnLst/>
              <a:rect l="l" t="t" r="r" b="b"/>
              <a:pathLst>
                <a:path w="93980" h="53975">
                  <a:moveTo>
                    <a:pt x="0" y="0"/>
                  </a:moveTo>
                  <a:lnTo>
                    <a:pt x="93484" y="53966"/>
                  </a:lnTo>
                </a:path>
              </a:pathLst>
            </a:custGeom>
            <a:ln w="14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7433993" y="5985693"/>
              <a:ext cx="93980" cy="53975"/>
            </a:xfrm>
            <a:custGeom>
              <a:avLst/>
              <a:gdLst/>
              <a:ahLst/>
              <a:cxnLst/>
              <a:rect l="l" t="t" r="r" b="b"/>
              <a:pathLst>
                <a:path w="93980" h="53975">
                  <a:moveTo>
                    <a:pt x="0" y="0"/>
                  </a:moveTo>
                  <a:lnTo>
                    <a:pt x="93484" y="53966"/>
                  </a:lnTo>
                </a:path>
              </a:pathLst>
            </a:custGeom>
            <a:ln w="14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7433993" y="6019920"/>
              <a:ext cx="93980" cy="53975"/>
            </a:xfrm>
            <a:custGeom>
              <a:avLst/>
              <a:gdLst/>
              <a:ahLst/>
              <a:cxnLst/>
              <a:rect l="l" t="t" r="r" b="b"/>
              <a:pathLst>
                <a:path w="93980" h="53975">
                  <a:moveTo>
                    <a:pt x="0" y="0"/>
                  </a:moveTo>
                  <a:lnTo>
                    <a:pt x="93484" y="53966"/>
                  </a:lnTo>
                </a:path>
              </a:pathLst>
            </a:custGeom>
            <a:ln w="14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4" name="object 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3788" y="1577868"/>
            <a:ext cx="383360" cy="458069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1972704" y="2933248"/>
            <a:ext cx="13551535" cy="6084570"/>
            <a:chOff x="1972704" y="2933248"/>
            <a:chExt cx="13551535" cy="6084570"/>
          </a:xfrm>
        </p:grpSpPr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8634" y="8524388"/>
              <a:ext cx="781446" cy="49308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2704" y="7659939"/>
              <a:ext cx="383463" cy="46697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5041212" y="3688903"/>
              <a:ext cx="0" cy="2869565"/>
            </a:xfrm>
            <a:custGeom>
              <a:avLst/>
              <a:gdLst/>
              <a:ahLst/>
              <a:cxnLst/>
              <a:rect l="l" t="t" r="r" b="b"/>
              <a:pathLst>
                <a:path h="2869565">
                  <a:moveTo>
                    <a:pt x="0" y="2869462"/>
                  </a:moveTo>
                  <a:lnTo>
                    <a:pt x="0" y="0"/>
                  </a:lnTo>
                </a:path>
              </a:pathLst>
            </a:custGeom>
            <a:ln w="2786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009787" y="3659053"/>
              <a:ext cx="62865" cy="2929255"/>
            </a:xfrm>
            <a:custGeom>
              <a:avLst/>
              <a:gdLst/>
              <a:ahLst/>
              <a:cxnLst/>
              <a:rect l="l" t="t" r="r" b="b"/>
              <a:pathLst>
                <a:path w="62865" h="2929254">
                  <a:moveTo>
                    <a:pt x="62839" y="2897746"/>
                  </a:moveTo>
                  <a:lnTo>
                    <a:pt x="60375" y="2885516"/>
                  </a:lnTo>
                  <a:lnTo>
                    <a:pt x="53632" y="2875534"/>
                  </a:lnTo>
                  <a:lnTo>
                    <a:pt x="43649" y="2868790"/>
                  </a:lnTo>
                  <a:lnTo>
                    <a:pt x="31419" y="2866326"/>
                  </a:lnTo>
                  <a:lnTo>
                    <a:pt x="19189" y="2868790"/>
                  </a:lnTo>
                  <a:lnTo>
                    <a:pt x="9194" y="2875534"/>
                  </a:lnTo>
                  <a:lnTo>
                    <a:pt x="2463" y="2885516"/>
                  </a:lnTo>
                  <a:lnTo>
                    <a:pt x="0" y="2897746"/>
                  </a:lnTo>
                  <a:lnTo>
                    <a:pt x="2463" y="2909976"/>
                  </a:lnTo>
                  <a:lnTo>
                    <a:pt x="9194" y="2919971"/>
                  </a:lnTo>
                  <a:lnTo>
                    <a:pt x="19189" y="2926702"/>
                  </a:lnTo>
                  <a:lnTo>
                    <a:pt x="31419" y="2929166"/>
                  </a:lnTo>
                  <a:lnTo>
                    <a:pt x="43649" y="2926702"/>
                  </a:lnTo>
                  <a:lnTo>
                    <a:pt x="53632" y="2919971"/>
                  </a:lnTo>
                  <a:lnTo>
                    <a:pt x="60375" y="2909976"/>
                  </a:lnTo>
                  <a:lnTo>
                    <a:pt x="62839" y="2897746"/>
                  </a:lnTo>
                  <a:close/>
                </a:path>
                <a:path w="62865" h="2929254">
                  <a:moveTo>
                    <a:pt x="62839" y="31419"/>
                  </a:moveTo>
                  <a:lnTo>
                    <a:pt x="60375" y="19189"/>
                  </a:lnTo>
                  <a:lnTo>
                    <a:pt x="53632" y="9207"/>
                  </a:lnTo>
                  <a:lnTo>
                    <a:pt x="43649" y="2463"/>
                  </a:lnTo>
                  <a:lnTo>
                    <a:pt x="31419" y="0"/>
                  </a:lnTo>
                  <a:lnTo>
                    <a:pt x="19189" y="2463"/>
                  </a:lnTo>
                  <a:lnTo>
                    <a:pt x="9194" y="9207"/>
                  </a:lnTo>
                  <a:lnTo>
                    <a:pt x="2463" y="19189"/>
                  </a:lnTo>
                  <a:lnTo>
                    <a:pt x="0" y="31419"/>
                  </a:lnTo>
                  <a:lnTo>
                    <a:pt x="2463" y="43649"/>
                  </a:lnTo>
                  <a:lnTo>
                    <a:pt x="9194" y="53644"/>
                  </a:lnTo>
                  <a:lnTo>
                    <a:pt x="19189" y="60375"/>
                  </a:lnTo>
                  <a:lnTo>
                    <a:pt x="31419" y="62852"/>
                  </a:lnTo>
                  <a:lnTo>
                    <a:pt x="43649" y="60375"/>
                  </a:lnTo>
                  <a:lnTo>
                    <a:pt x="53632" y="53644"/>
                  </a:lnTo>
                  <a:lnTo>
                    <a:pt x="60375" y="43649"/>
                  </a:lnTo>
                  <a:lnTo>
                    <a:pt x="62839" y="31419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553250" y="2963095"/>
              <a:ext cx="6125210" cy="3039110"/>
            </a:xfrm>
            <a:custGeom>
              <a:avLst/>
              <a:gdLst/>
              <a:ahLst/>
              <a:cxnLst/>
              <a:rect l="l" t="t" r="r" b="b"/>
              <a:pathLst>
                <a:path w="6125209" h="3039110">
                  <a:moveTo>
                    <a:pt x="0" y="3039017"/>
                  </a:moveTo>
                  <a:lnTo>
                    <a:pt x="0" y="2133704"/>
                  </a:lnTo>
                  <a:lnTo>
                    <a:pt x="8220" y="2092981"/>
                  </a:lnTo>
                  <a:lnTo>
                    <a:pt x="30640" y="2059725"/>
                  </a:lnTo>
                  <a:lnTo>
                    <a:pt x="63893" y="2037302"/>
                  </a:lnTo>
                  <a:lnTo>
                    <a:pt x="104614" y="2029079"/>
                  </a:lnTo>
                  <a:lnTo>
                    <a:pt x="6020109" y="2029079"/>
                  </a:lnTo>
                  <a:lnTo>
                    <a:pt x="6060832" y="2020858"/>
                  </a:lnTo>
                  <a:lnTo>
                    <a:pt x="6094089" y="1998439"/>
                  </a:lnTo>
                  <a:lnTo>
                    <a:pt x="6116512" y="1965186"/>
                  </a:lnTo>
                  <a:lnTo>
                    <a:pt x="6124734" y="1924464"/>
                  </a:lnTo>
                  <a:lnTo>
                    <a:pt x="6124734" y="0"/>
                  </a:lnTo>
                </a:path>
              </a:pathLst>
            </a:custGeom>
            <a:ln w="2786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521813" y="2933248"/>
              <a:ext cx="6188075" cy="3098800"/>
            </a:xfrm>
            <a:custGeom>
              <a:avLst/>
              <a:gdLst/>
              <a:ahLst/>
              <a:cxnLst/>
              <a:rect l="l" t="t" r="r" b="b"/>
              <a:pathLst>
                <a:path w="6188075" h="3098800">
                  <a:moveTo>
                    <a:pt x="62852" y="3067304"/>
                  </a:moveTo>
                  <a:lnTo>
                    <a:pt x="60375" y="3055074"/>
                  </a:lnTo>
                  <a:lnTo>
                    <a:pt x="53644" y="3045079"/>
                  </a:lnTo>
                  <a:lnTo>
                    <a:pt x="43649" y="3038348"/>
                  </a:lnTo>
                  <a:lnTo>
                    <a:pt x="31432" y="3035871"/>
                  </a:lnTo>
                  <a:lnTo>
                    <a:pt x="19202" y="3038348"/>
                  </a:lnTo>
                  <a:lnTo>
                    <a:pt x="9207" y="3045079"/>
                  </a:lnTo>
                  <a:lnTo>
                    <a:pt x="2463" y="3055074"/>
                  </a:lnTo>
                  <a:lnTo>
                    <a:pt x="0" y="3067304"/>
                  </a:lnTo>
                  <a:lnTo>
                    <a:pt x="2463" y="3079521"/>
                  </a:lnTo>
                  <a:lnTo>
                    <a:pt x="9207" y="3089516"/>
                  </a:lnTo>
                  <a:lnTo>
                    <a:pt x="19202" y="3096247"/>
                  </a:lnTo>
                  <a:lnTo>
                    <a:pt x="31432" y="3098723"/>
                  </a:lnTo>
                  <a:lnTo>
                    <a:pt x="43649" y="3096247"/>
                  </a:lnTo>
                  <a:lnTo>
                    <a:pt x="53644" y="3089516"/>
                  </a:lnTo>
                  <a:lnTo>
                    <a:pt x="60375" y="3079521"/>
                  </a:lnTo>
                  <a:lnTo>
                    <a:pt x="62852" y="3067304"/>
                  </a:lnTo>
                  <a:close/>
                </a:path>
                <a:path w="6188075" h="3098800">
                  <a:moveTo>
                    <a:pt x="6187579" y="31432"/>
                  </a:moveTo>
                  <a:lnTo>
                    <a:pt x="6185116" y="19202"/>
                  </a:lnTo>
                  <a:lnTo>
                    <a:pt x="6178385" y="9207"/>
                  </a:lnTo>
                  <a:lnTo>
                    <a:pt x="6168390" y="2476"/>
                  </a:lnTo>
                  <a:lnTo>
                    <a:pt x="6156160" y="0"/>
                  </a:lnTo>
                  <a:lnTo>
                    <a:pt x="6143930" y="2476"/>
                  </a:lnTo>
                  <a:lnTo>
                    <a:pt x="6133947" y="9207"/>
                  </a:lnTo>
                  <a:lnTo>
                    <a:pt x="6127204" y="19202"/>
                  </a:lnTo>
                  <a:lnTo>
                    <a:pt x="6124740" y="31432"/>
                  </a:lnTo>
                  <a:lnTo>
                    <a:pt x="6127204" y="43662"/>
                  </a:lnTo>
                  <a:lnTo>
                    <a:pt x="6133947" y="53644"/>
                  </a:lnTo>
                  <a:lnTo>
                    <a:pt x="6143930" y="60388"/>
                  </a:lnTo>
                  <a:lnTo>
                    <a:pt x="6156160" y="62852"/>
                  </a:lnTo>
                  <a:lnTo>
                    <a:pt x="6168390" y="60388"/>
                  </a:lnTo>
                  <a:lnTo>
                    <a:pt x="6178385" y="53644"/>
                  </a:lnTo>
                  <a:lnTo>
                    <a:pt x="6185116" y="43662"/>
                  </a:lnTo>
                  <a:lnTo>
                    <a:pt x="6187579" y="31432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2660752" y="3950810"/>
              <a:ext cx="0" cy="537845"/>
            </a:xfrm>
            <a:custGeom>
              <a:avLst/>
              <a:gdLst/>
              <a:ahLst/>
              <a:cxnLst/>
              <a:rect l="l" t="t" r="r" b="b"/>
              <a:pathLst>
                <a:path h="537845">
                  <a:moveTo>
                    <a:pt x="0" y="537732"/>
                  </a:moveTo>
                  <a:lnTo>
                    <a:pt x="0" y="0"/>
                  </a:lnTo>
                </a:path>
              </a:pathLst>
            </a:custGeom>
            <a:ln w="2785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2619076" y="3890854"/>
              <a:ext cx="83820" cy="628015"/>
            </a:xfrm>
            <a:custGeom>
              <a:avLst/>
              <a:gdLst/>
              <a:ahLst/>
              <a:cxnLst/>
              <a:rect l="l" t="t" r="r" b="b"/>
              <a:pathLst>
                <a:path w="83820" h="628014">
                  <a:moveTo>
                    <a:pt x="73088" y="596125"/>
                  </a:moveTo>
                  <a:lnTo>
                    <a:pt x="70612" y="583895"/>
                  </a:lnTo>
                  <a:lnTo>
                    <a:pt x="63881" y="573913"/>
                  </a:lnTo>
                  <a:lnTo>
                    <a:pt x="53898" y="567182"/>
                  </a:lnTo>
                  <a:lnTo>
                    <a:pt x="41668" y="564705"/>
                  </a:lnTo>
                  <a:lnTo>
                    <a:pt x="29438" y="567182"/>
                  </a:lnTo>
                  <a:lnTo>
                    <a:pt x="19456" y="573913"/>
                  </a:lnTo>
                  <a:lnTo>
                    <a:pt x="12725" y="583895"/>
                  </a:lnTo>
                  <a:lnTo>
                    <a:pt x="10261" y="596125"/>
                  </a:lnTo>
                  <a:lnTo>
                    <a:pt x="12725" y="608355"/>
                  </a:lnTo>
                  <a:lnTo>
                    <a:pt x="19456" y="618337"/>
                  </a:lnTo>
                  <a:lnTo>
                    <a:pt x="29438" y="625068"/>
                  </a:lnTo>
                  <a:lnTo>
                    <a:pt x="41668" y="627532"/>
                  </a:lnTo>
                  <a:lnTo>
                    <a:pt x="53898" y="625068"/>
                  </a:lnTo>
                  <a:lnTo>
                    <a:pt x="63881" y="618337"/>
                  </a:lnTo>
                  <a:lnTo>
                    <a:pt x="70612" y="608355"/>
                  </a:lnTo>
                  <a:lnTo>
                    <a:pt x="73088" y="596125"/>
                  </a:lnTo>
                  <a:close/>
                </a:path>
                <a:path w="83820" h="628014">
                  <a:moveTo>
                    <a:pt x="83337" y="72148"/>
                  </a:moveTo>
                  <a:lnTo>
                    <a:pt x="41681" y="0"/>
                  </a:lnTo>
                  <a:lnTo>
                    <a:pt x="0" y="72148"/>
                  </a:lnTo>
                  <a:lnTo>
                    <a:pt x="83337" y="72148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4603562" y="4154242"/>
              <a:ext cx="0" cy="881380"/>
            </a:xfrm>
            <a:custGeom>
              <a:avLst/>
              <a:gdLst/>
              <a:ahLst/>
              <a:cxnLst/>
              <a:rect l="l" t="t" r="r" b="b"/>
              <a:pathLst>
                <a:path h="881379">
                  <a:moveTo>
                    <a:pt x="0" y="0"/>
                  </a:moveTo>
                  <a:lnTo>
                    <a:pt x="0" y="881125"/>
                  </a:lnTo>
                </a:path>
              </a:pathLst>
            </a:custGeom>
            <a:ln w="2785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4561884" y="4124407"/>
              <a:ext cx="83820" cy="971550"/>
            </a:xfrm>
            <a:custGeom>
              <a:avLst/>
              <a:gdLst/>
              <a:ahLst/>
              <a:cxnLst/>
              <a:rect l="l" t="t" r="r" b="b"/>
              <a:pathLst>
                <a:path w="83819" h="971550">
                  <a:moveTo>
                    <a:pt x="73088" y="31407"/>
                  </a:moveTo>
                  <a:lnTo>
                    <a:pt x="70612" y="19189"/>
                  </a:lnTo>
                  <a:lnTo>
                    <a:pt x="63881" y="9194"/>
                  </a:lnTo>
                  <a:lnTo>
                    <a:pt x="53898" y="2463"/>
                  </a:lnTo>
                  <a:lnTo>
                    <a:pt x="41668" y="0"/>
                  </a:lnTo>
                  <a:lnTo>
                    <a:pt x="29438" y="2463"/>
                  </a:lnTo>
                  <a:lnTo>
                    <a:pt x="19456" y="9194"/>
                  </a:lnTo>
                  <a:lnTo>
                    <a:pt x="12725" y="19189"/>
                  </a:lnTo>
                  <a:lnTo>
                    <a:pt x="10261" y="31407"/>
                  </a:lnTo>
                  <a:lnTo>
                    <a:pt x="12725" y="43637"/>
                  </a:lnTo>
                  <a:lnTo>
                    <a:pt x="19456" y="53619"/>
                  </a:lnTo>
                  <a:lnTo>
                    <a:pt x="29438" y="60363"/>
                  </a:lnTo>
                  <a:lnTo>
                    <a:pt x="41668" y="62826"/>
                  </a:lnTo>
                  <a:lnTo>
                    <a:pt x="53898" y="60363"/>
                  </a:lnTo>
                  <a:lnTo>
                    <a:pt x="63881" y="53619"/>
                  </a:lnTo>
                  <a:lnTo>
                    <a:pt x="70612" y="43637"/>
                  </a:lnTo>
                  <a:lnTo>
                    <a:pt x="73088" y="31407"/>
                  </a:lnTo>
                  <a:close/>
                </a:path>
                <a:path w="83819" h="971550">
                  <a:moveTo>
                    <a:pt x="83337" y="898766"/>
                  </a:moveTo>
                  <a:lnTo>
                    <a:pt x="0" y="898766"/>
                  </a:lnTo>
                  <a:lnTo>
                    <a:pt x="41668" y="970927"/>
                  </a:lnTo>
                  <a:lnTo>
                    <a:pt x="83337" y="898766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3316195" y="3530543"/>
              <a:ext cx="892810" cy="0"/>
            </a:xfrm>
            <a:custGeom>
              <a:avLst/>
              <a:gdLst/>
              <a:ahLst/>
              <a:cxnLst/>
              <a:rect l="l" t="t" r="r" b="b"/>
              <a:pathLst>
                <a:path w="892809">
                  <a:moveTo>
                    <a:pt x="0" y="0"/>
                  </a:moveTo>
                  <a:lnTo>
                    <a:pt x="892464" y="0"/>
                  </a:lnTo>
                </a:path>
              </a:pathLst>
            </a:custGeom>
            <a:ln w="2785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3286347" y="3488886"/>
              <a:ext cx="982344" cy="83820"/>
            </a:xfrm>
            <a:custGeom>
              <a:avLst/>
              <a:gdLst/>
              <a:ahLst/>
              <a:cxnLst/>
              <a:rect l="l" t="t" r="r" b="b"/>
              <a:pathLst>
                <a:path w="982344" h="83820">
                  <a:moveTo>
                    <a:pt x="62826" y="41668"/>
                  </a:moveTo>
                  <a:lnTo>
                    <a:pt x="60363" y="29438"/>
                  </a:lnTo>
                  <a:lnTo>
                    <a:pt x="53619" y="19456"/>
                  </a:lnTo>
                  <a:lnTo>
                    <a:pt x="43637" y="12712"/>
                  </a:lnTo>
                  <a:lnTo>
                    <a:pt x="31407" y="10248"/>
                  </a:lnTo>
                  <a:lnTo>
                    <a:pt x="19177" y="12712"/>
                  </a:lnTo>
                  <a:lnTo>
                    <a:pt x="9194" y="19456"/>
                  </a:lnTo>
                  <a:lnTo>
                    <a:pt x="2463" y="29438"/>
                  </a:lnTo>
                  <a:lnTo>
                    <a:pt x="0" y="41668"/>
                  </a:lnTo>
                  <a:lnTo>
                    <a:pt x="2463" y="53886"/>
                  </a:lnTo>
                  <a:lnTo>
                    <a:pt x="9194" y="63881"/>
                  </a:lnTo>
                  <a:lnTo>
                    <a:pt x="19177" y="70612"/>
                  </a:lnTo>
                  <a:lnTo>
                    <a:pt x="31407" y="73075"/>
                  </a:lnTo>
                  <a:lnTo>
                    <a:pt x="43637" y="70612"/>
                  </a:lnTo>
                  <a:lnTo>
                    <a:pt x="53619" y="63881"/>
                  </a:lnTo>
                  <a:lnTo>
                    <a:pt x="60363" y="53886"/>
                  </a:lnTo>
                  <a:lnTo>
                    <a:pt x="62826" y="41668"/>
                  </a:lnTo>
                  <a:close/>
                </a:path>
                <a:path w="982344" h="83820">
                  <a:moveTo>
                    <a:pt x="982281" y="41668"/>
                  </a:moveTo>
                  <a:lnTo>
                    <a:pt x="910107" y="0"/>
                  </a:lnTo>
                  <a:lnTo>
                    <a:pt x="910107" y="83324"/>
                  </a:lnTo>
                  <a:lnTo>
                    <a:pt x="982281" y="41668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5041212" y="7502244"/>
              <a:ext cx="0" cy="900430"/>
            </a:xfrm>
            <a:custGeom>
              <a:avLst/>
              <a:gdLst/>
              <a:ahLst/>
              <a:cxnLst/>
              <a:rect l="l" t="t" r="r" b="b"/>
              <a:pathLst>
                <a:path h="900429">
                  <a:moveTo>
                    <a:pt x="0" y="899993"/>
                  </a:moveTo>
                  <a:lnTo>
                    <a:pt x="0" y="0"/>
                  </a:lnTo>
                </a:path>
              </a:pathLst>
            </a:custGeom>
            <a:ln w="2785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4999551" y="7442282"/>
              <a:ext cx="83820" cy="989965"/>
            </a:xfrm>
            <a:custGeom>
              <a:avLst/>
              <a:gdLst/>
              <a:ahLst/>
              <a:cxnLst/>
              <a:rect l="l" t="t" r="r" b="b"/>
              <a:pathLst>
                <a:path w="83819" h="989965">
                  <a:moveTo>
                    <a:pt x="73075" y="958392"/>
                  </a:moveTo>
                  <a:lnTo>
                    <a:pt x="70612" y="946162"/>
                  </a:lnTo>
                  <a:lnTo>
                    <a:pt x="63868" y="936180"/>
                  </a:lnTo>
                  <a:lnTo>
                    <a:pt x="53886" y="929449"/>
                  </a:lnTo>
                  <a:lnTo>
                    <a:pt x="41656" y="926973"/>
                  </a:lnTo>
                  <a:lnTo>
                    <a:pt x="29425" y="929449"/>
                  </a:lnTo>
                  <a:lnTo>
                    <a:pt x="19443" y="936180"/>
                  </a:lnTo>
                  <a:lnTo>
                    <a:pt x="12712" y="946162"/>
                  </a:lnTo>
                  <a:lnTo>
                    <a:pt x="10236" y="958392"/>
                  </a:lnTo>
                  <a:lnTo>
                    <a:pt x="12712" y="970622"/>
                  </a:lnTo>
                  <a:lnTo>
                    <a:pt x="19443" y="980605"/>
                  </a:lnTo>
                  <a:lnTo>
                    <a:pt x="29425" y="987336"/>
                  </a:lnTo>
                  <a:lnTo>
                    <a:pt x="41656" y="989799"/>
                  </a:lnTo>
                  <a:lnTo>
                    <a:pt x="53886" y="987336"/>
                  </a:lnTo>
                  <a:lnTo>
                    <a:pt x="63868" y="980605"/>
                  </a:lnTo>
                  <a:lnTo>
                    <a:pt x="70612" y="970622"/>
                  </a:lnTo>
                  <a:lnTo>
                    <a:pt x="73075" y="958392"/>
                  </a:lnTo>
                  <a:close/>
                </a:path>
                <a:path w="83819" h="989965">
                  <a:moveTo>
                    <a:pt x="83324" y="72161"/>
                  </a:moveTo>
                  <a:lnTo>
                    <a:pt x="41656" y="0"/>
                  </a:lnTo>
                  <a:lnTo>
                    <a:pt x="0" y="72161"/>
                  </a:lnTo>
                  <a:lnTo>
                    <a:pt x="83324" y="72161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4598139" y="6727244"/>
              <a:ext cx="925830" cy="652780"/>
            </a:xfrm>
            <a:custGeom>
              <a:avLst/>
              <a:gdLst/>
              <a:ahLst/>
              <a:cxnLst/>
              <a:rect l="l" t="t" r="r" b="b"/>
              <a:pathLst>
                <a:path w="925830" h="652779">
                  <a:moveTo>
                    <a:pt x="884904" y="0"/>
                  </a:moveTo>
                  <a:lnTo>
                    <a:pt x="40647" y="0"/>
                  </a:lnTo>
                  <a:lnTo>
                    <a:pt x="24830" y="3194"/>
                  </a:lnTo>
                  <a:lnTo>
                    <a:pt x="11909" y="11906"/>
                  </a:lnTo>
                  <a:lnTo>
                    <a:pt x="3195" y="24830"/>
                  </a:lnTo>
                  <a:lnTo>
                    <a:pt x="0" y="40658"/>
                  </a:lnTo>
                  <a:lnTo>
                    <a:pt x="0" y="612075"/>
                  </a:lnTo>
                  <a:lnTo>
                    <a:pt x="3195" y="627897"/>
                  </a:lnTo>
                  <a:lnTo>
                    <a:pt x="11909" y="640818"/>
                  </a:lnTo>
                  <a:lnTo>
                    <a:pt x="24830" y="649529"/>
                  </a:lnTo>
                  <a:lnTo>
                    <a:pt x="40647" y="652723"/>
                  </a:lnTo>
                  <a:lnTo>
                    <a:pt x="884904" y="652723"/>
                  </a:lnTo>
                  <a:lnTo>
                    <a:pt x="900727" y="649529"/>
                  </a:lnTo>
                  <a:lnTo>
                    <a:pt x="913647" y="640818"/>
                  </a:lnTo>
                  <a:lnTo>
                    <a:pt x="922358" y="627897"/>
                  </a:lnTo>
                  <a:lnTo>
                    <a:pt x="925552" y="612075"/>
                  </a:lnTo>
                  <a:lnTo>
                    <a:pt x="925552" y="40658"/>
                  </a:lnTo>
                  <a:lnTo>
                    <a:pt x="922358" y="24830"/>
                  </a:lnTo>
                  <a:lnTo>
                    <a:pt x="913647" y="11906"/>
                  </a:lnTo>
                  <a:lnTo>
                    <a:pt x="900727" y="3194"/>
                  </a:lnTo>
                  <a:lnTo>
                    <a:pt x="884904" y="0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4558739" y="6687841"/>
              <a:ext cx="925830" cy="165735"/>
            </a:xfrm>
            <a:custGeom>
              <a:avLst/>
              <a:gdLst/>
              <a:ahLst/>
              <a:cxnLst/>
              <a:rect l="l" t="t" r="r" b="b"/>
              <a:pathLst>
                <a:path w="925830" h="165734">
                  <a:moveTo>
                    <a:pt x="884904" y="0"/>
                  </a:moveTo>
                  <a:lnTo>
                    <a:pt x="40647" y="0"/>
                  </a:lnTo>
                  <a:lnTo>
                    <a:pt x="24830" y="3195"/>
                  </a:lnTo>
                  <a:lnTo>
                    <a:pt x="11909" y="11910"/>
                  </a:lnTo>
                  <a:lnTo>
                    <a:pt x="3195" y="24834"/>
                  </a:lnTo>
                  <a:lnTo>
                    <a:pt x="0" y="40658"/>
                  </a:lnTo>
                  <a:lnTo>
                    <a:pt x="0" y="165471"/>
                  </a:lnTo>
                  <a:lnTo>
                    <a:pt x="925552" y="165471"/>
                  </a:lnTo>
                  <a:lnTo>
                    <a:pt x="925552" y="40658"/>
                  </a:lnTo>
                  <a:lnTo>
                    <a:pt x="922358" y="24834"/>
                  </a:lnTo>
                  <a:lnTo>
                    <a:pt x="913647" y="11910"/>
                  </a:lnTo>
                  <a:lnTo>
                    <a:pt x="900727" y="3195"/>
                  </a:lnTo>
                  <a:lnTo>
                    <a:pt x="884904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4558739" y="6687841"/>
              <a:ext cx="925830" cy="165735"/>
            </a:xfrm>
            <a:custGeom>
              <a:avLst/>
              <a:gdLst/>
              <a:ahLst/>
              <a:cxnLst/>
              <a:rect l="l" t="t" r="r" b="b"/>
              <a:pathLst>
                <a:path w="925830" h="165734">
                  <a:moveTo>
                    <a:pt x="925552" y="40658"/>
                  </a:moveTo>
                  <a:lnTo>
                    <a:pt x="922358" y="24834"/>
                  </a:lnTo>
                  <a:lnTo>
                    <a:pt x="913647" y="11910"/>
                  </a:lnTo>
                  <a:lnTo>
                    <a:pt x="900727" y="3195"/>
                  </a:lnTo>
                  <a:lnTo>
                    <a:pt x="884904" y="0"/>
                  </a:lnTo>
                  <a:lnTo>
                    <a:pt x="40647" y="0"/>
                  </a:lnTo>
                  <a:lnTo>
                    <a:pt x="24830" y="3195"/>
                  </a:lnTo>
                  <a:lnTo>
                    <a:pt x="11909" y="11910"/>
                  </a:lnTo>
                  <a:lnTo>
                    <a:pt x="3195" y="24834"/>
                  </a:lnTo>
                  <a:lnTo>
                    <a:pt x="0" y="40658"/>
                  </a:lnTo>
                  <a:lnTo>
                    <a:pt x="0" y="165471"/>
                  </a:lnTo>
                  <a:lnTo>
                    <a:pt x="925552" y="165471"/>
                  </a:lnTo>
                  <a:lnTo>
                    <a:pt x="925552" y="40658"/>
                  </a:lnTo>
                  <a:close/>
                </a:path>
              </a:pathLst>
            </a:custGeom>
            <a:ln w="14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4558743" y="6853309"/>
              <a:ext cx="925830" cy="487680"/>
            </a:xfrm>
            <a:custGeom>
              <a:avLst/>
              <a:gdLst/>
              <a:ahLst/>
              <a:cxnLst/>
              <a:rect l="l" t="t" r="r" b="b"/>
              <a:pathLst>
                <a:path w="925830" h="487679">
                  <a:moveTo>
                    <a:pt x="925552" y="0"/>
                  </a:moveTo>
                  <a:lnTo>
                    <a:pt x="0" y="0"/>
                  </a:lnTo>
                  <a:lnTo>
                    <a:pt x="0" y="446614"/>
                  </a:lnTo>
                  <a:lnTo>
                    <a:pt x="3194" y="462436"/>
                  </a:lnTo>
                  <a:lnTo>
                    <a:pt x="11905" y="475357"/>
                  </a:lnTo>
                  <a:lnTo>
                    <a:pt x="24825" y="484068"/>
                  </a:lnTo>
                  <a:lnTo>
                    <a:pt x="40647" y="487262"/>
                  </a:lnTo>
                  <a:lnTo>
                    <a:pt x="884904" y="487262"/>
                  </a:lnTo>
                  <a:lnTo>
                    <a:pt x="900722" y="484068"/>
                  </a:lnTo>
                  <a:lnTo>
                    <a:pt x="913643" y="475357"/>
                  </a:lnTo>
                  <a:lnTo>
                    <a:pt x="922357" y="462436"/>
                  </a:lnTo>
                  <a:lnTo>
                    <a:pt x="925552" y="446614"/>
                  </a:lnTo>
                  <a:lnTo>
                    <a:pt x="925552" y="0"/>
                  </a:lnTo>
                  <a:close/>
                </a:path>
              </a:pathLst>
            </a:custGeom>
            <a:solidFill>
              <a:srgbClr val="F4F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4558743" y="6853309"/>
              <a:ext cx="925830" cy="487680"/>
            </a:xfrm>
            <a:custGeom>
              <a:avLst/>
              <a:gdLst/>
              <a:ahLst/>
              <a:cxnLst/>
              <a:rect l="l" t="t" r="r" b="b"/>
              <a:pathLst>
                <a:path w="925830" h="487679">
                  <a:moveTo>
                    <a:pt x="0" y="0"/>
                  </a:moveTo>
                  <a:lnTo>
                    <a:pt x="0" y="446614"/>
                  </a:lnTo>
                  <a:lnTo>
                    <a:pt x="3194" y="462436"/>
                  </a:lnTo>
                  <a:lnTo>
                    <a:pt x="11905" y="475357"/>
                  </a:lnTo>
                  <a:lnTo>
                    <a:pt x="24825" y="484068"/>
                  </a:lnTo>
                  <a:lnTo>
                    <a:pt x="40647" y="487262"/>
                  </a:lnTo>
                  <a:lnTo>
                    <a:pt x="884904" y="487262"/>
                  </a:lnTo>
                  <a:lnTo>
                    <a:pt x="900722" y="484068"/>
                  </a:lnTo>
                  <a:lnTo>
                    <a:pt x="913643" y="475357"/>
                  </a:lnTo>
                  <a:lnTo>
                    <a:pt x="922357" y="462436"/>
                  </a:lnTo>
                  <a:lnTo>
                    <a:pt x="925552" y="446614"/>
                  </a:lnTo>
                  <a:lnTo>
                    <a:pt x="925552" y="0"/>
                  </a:lnTo>
                  <a:lnTo>
                    <a:pt x="0" y="0"/>
                  </a:lnTo>
                  <a:close/>
                </a:path>
              </a:pathLst>
            </a:custGeom>
            <a:ln w="148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4687334" y="6933748"/>
              <a:ext cx="663575" cy="303530"/>
            </a:xfrm>
            <a:custGeom>
              <a:avLst/>
              <a:gdLst/>
              <a:ahLst/>
              <a:cxnLst/>
              <a:rect l="l" t="t" r="r" b="b"/>
              <a:pathLst>
                <a:path w="663575" h="303529">
                  <a:moveTo>
                    <a:pt x="60591" y="272630"/>
                  </a:moveTo>
                  <a:lnTo>
                    <a:pt x="58216" y="260845"/>
                  </a:lnTo>
                  <a:lnTo>
                    <a:pt x="51714" y="251218"/>
                  </a:lnTo>
                  <a:lnTo>
                    <a:pt x="42087" y="244729"/>
                  </a:lnTo>
                  <a:lnTo>
                    <a:pt x="30289" y="242341"/>
                  </a:lnTo>
                  <a:lnTo>
                    <a:pt x="18503" y="244729"/>
                  </a:lnTo>
                  <a:lnTo>
                    <a:pt x="8877" y="251218"/>
                  </a:lnTo>
                  <a:lnTo>
                    <a:pt x="2374" y="260845"/>
                  </a:lnTo>
                  <a:lnTo>
                    <a:pt x="0" y="272630"/>
                  </a:lnTo>
                  <a:lnTo>
                    <a:pt x="2374" y="284429"/>
                  </a:lnTo>
                  <a:lnTo>
                    <a:pt x="8877" y="294068"/>
                  </a:lnTo>
                  <a:lnTo>
                    <a:pt x="18503" y="300558"/>
                  </a:lnTo>
                  <a:lnTo>
                    <a:pt x="30289" y="302945"/>
                  </a:lnTo>
                  <a:lnTo>
                    <a:pt x="42087" y="300558"/>
                  </a:lnTo>
                  <a:lnTo>
                    <a:pt x="51714" y="294068"/>
                  </a:lnTo>
                  <a:lnTo>
                    <a:pt x="58216" y="284429"/>
                  </a:lnTo>
                  <a:lnTo>
                    <a:pt x="60591" y="272630"/>
                  </a:lnTo>
                  <a:close/>
                </a:path>
                <a:path w="663575" h="303529">
                  <a:moveTo>
                    <a:pt x="60591" y="151472"/>
                  </a:moveTo>
                  <a:lnTo>
                    <a:pt x="58216" y="139674"/>
                  </a:lnTo>
                  <a:lnTo>
                    <a:pt x="51714" y="130048"/>
                  </a:lnTo>
                  <a:lnTo>
                    <a:pt x="42087" y="123558"/>
                  </a:lnTo>
                  <a:lnTo>
                    <a:pt x="30289" y="121170"/>
                  </a:lnTo>
                  <a:lnTo>
                    <a:pt x="18503" y="123558"/>
                  </a:lnTo>
                  <a:lnTo>
                    <a:pt x="8877" y="130048"/>
                  </a:lnTo>
                  <a:lnTo>
                    <a:pt x="2374" y="139674"/>
                  </a:lnTo>
                  <a:lnTo>
                    <a:pt x="0" y="151472"/>
                  </a:lnTo>
                  <a:lnTo>
                    <a:pt x="2374" y="163271"/>
                  </a:lnTo>
                  <a:lnTo>
                    <a:pt x="8877" y="172897"/>
                  </a:lnTo>
                  <a:lnTo>
                    <a:pt x="18503" y="179400"/>
                  </a:lnTo>
                  <a:lnTo>
                    <a:pt x="30289" y="181775"/>
                  </a:lnTo>
                  <a:lnTo>
                    <a:pt x="42087" y="179400"/>
                  </a:lnTo>
                  <a:lnTo>
                    <a:pt x="51714" y="172897"/>
                  </a:lnTo>
                  <a:lnTo>
                    <a:pt x="58216" y="163271"/>
                  </a:lnTo>
                  <a:lnTo>
                    <a:pt x="60591" y="151472"/>
                  </a:lnTo>
                  <a:close/>
                </a:path>
                <a:path w="663575" h="303529">
                  <a:moveTo>
                    <a:pt x="60591" y="30314"/>
                  </a:moveTo>
                  <a:lnTo>
                    <a:pt x="58216" y="18516"/>
                  </a:lnTo>
                  <a:lnTo>
                    <a:pt x="51714" y="8877"/>
                  </a:lnTo>
                  <a:lnTo>
                    <a:pt x="42087" y="2387"/>
                  </a:lnTo>
                  <a:lnTo>
                    <a:pt x="30289" y="0"/>
                  </a:lnTo>
                  <a:lnTo>
                    <a:pt x="18503" y="2387"/>
                  </a:lnTo>
                  <a:lnTo>
                    <a:pt x="8877" y="8877"/>
                  </a:lnTo>
                  <a:lnTo>
                    <a:pt x="2374" y="18516"/>
                  </a:lnTo>
                  <a:lnTo>
                    <a:pt x="0" y="30314"/>
                  </a:lnTo>
                  <a:lnTo>
                    <a:pt x="2374" y="42100"/>
                  </a:lnTo>
                  <a:lnTo>
                    <a:pt x="8877" y="51739"/>
                  </a:lnTo>
                  <a:lnTo>
                    <a:pt x="18503" y="58229"/>
                  </a:lnTo>
                  <a:lnTo>
                    <a:pt x="30289" y="60617"/>
                  </a:lnTo>
                  <a:lnTo>
                    <a:pt x="42087" y="58229"/>
                  </a:lnTo>
                  <a:lnTo>
                    <a:pt x="51714" y="51739"/>
                  </a:lnTo>
                  <a:lnTo>
                    <a:pt x="58216" y="42100"/>
                  </a:lnTo>
                  <a:lnTo>
                    <a:pt x="60591" y="30314"/>
                  </a:lnTo>
                  <a:close/>
                </a:path>
                <a:path w="663575" h="303529">
                  <a:moveTo>
                    <a:pt x="663321" y="268046"/>
                  </a:moveTo>
                  <a:lnTo>
                    <a:pt x="661695" y="260007"/>
                  </a:lnTo>
                  <a:lnTo>
                    <a:pt x="657263" y="253441"/>
                  </a:lnTo>
                  <a:lnTo>
                    <a:pt x="650697" y="249008"/>
                  </a:lnTo>
                  <a:lnTo>
                    <a:pt x="642645" y="247383"/>
                  </a:lnTo>
                  <a:lnTo>
                    <a:pt x="150533" y="247383"/>
                  </a:lnTo>
                  <a:lnTo>
                    <a:pt x="142494" y="249008"/>
                  </a:lnTo>
                  <a:lnTo>
                    <a:pt x="135928" y="253441"/>
                  </a:lnTo>
                  <a:lnTo>
                    <a:pt x="131508" y="260007"/>
                  </a:lnTo>
                  <a:lnTo>
                    <a:pt x="129882" y="268046"/>
                  </a:lnTo>
                  <a:lnTo>
                    <a:pt x="129882" y="277228"/>
                  </a:lnTo>
                  <a:lnTo>
                    <a:pt x="131508" y="285267"/>
                  </a:lnTo>
                  <a:lnTo>
                    <a:pt x="135928" y="291833"/>
                  </a:lnTo>
                  <a:lnTo>
                    <a:pt x="142494" y="296265"/>
                  </a:lnTo>
                  <a:lnTo>
                    <a:pt x="150533" y="297891"/>
                  </a:lnTo>
                  <a:lnTo>
                    <a:pt x="642645" y="297891"/>
                  </a:lnTo>
                  <a:lnTo>
                    <a:pt x="650697" y="296265"/>
                  </a:lnTo>
                  <a:lnTo>
                    <a:pt x="657263" y="291833"/>
                  </a:lnTo>
                  <a:lnTo>
                    <a:pt x="661695" y="285267"/>
                  </a:lnTo>
                  <a:lnTo>
                    <a:pt x="663321" y="277228"/>
                  </a:lnTo>
                  <a:lnTo>
                    <a:pt x="663321" y="268046"/>
                  </a:lnTo>
                  <a:close/>
                </a:path>
                <a:path w="663575" h="303529">
                  <a:moveTo>
                    <a:pt x="663321" y="146875"/>
                  </a:moveTo>
                  <a:lnTo>
                    <a:pt x="661695" y="138836"/>
                  </a:lnTo>
                  <a:lnTo>
                    <a:pt x="657263" y="132270"/>
                  </a:lnTo>
                  <a:lnTo>
                    <a:pt x="650697" y="127850"/>
                  </a:lnTo>
                  <a:lnTo>
                    <a:pt x="642645" y="126225"/>
                  </a:lnTo>
                  <a:lnTo>
                    <a:pt x="150533" y="126225"/>
                  </a:lnTo>
                  <a:lnTo>
                    <a:pt x="142494" y="127850"/>
                  </a:lnTo>
                  <a:lnTo>
                    <a:pt x="135928" y="132270"/>
                  </a:lnTo>
                  <a:lnTo>
                    <a:pt x="131508" y="138836"/>
                  </a:lnTo>
                  <a:lnTo>
                    <a:pt x="129882" y="146875"/>
                  </a:lnTo>
                  <a:lnTo>
                    <a:pt x="129882" y="156057"/>
                  </a:lnTo>
                  <a:lnTo>
                    <a:pt x="131508" y="164109"/>
                  </a:lnTo>
                  <a:lnTo>
                    <a:pt x="135928" y="170675"/>
                  </a:lnTo>
                  <a:lnTo>
                    <a:pt x="142494" y="175094"/>
                  </a:lnTo>
                  <a:lnTo>
                    <a:pt x="150533" y="176720"/>
                  </a:lnTo>
                  <a:lnTo>
                    <a:pt x="642645" y="176720"/>
                  </a:lnTo>
                  <a:lnTo>
                    <a:pt x="650697" y="175094"/>
                  </a:lnTo>
                  <a:lnTo>
                    <a:pt x="657263" y="170675"/>
                  </a:lnTo>
                  <a:lnTo>
                    <a:pt x="661695" y="164109"/>
                  </a:lnTo>
                  <a:lnTo>
                    <a:pt x="663321" y="156057"/>
                  </a:lnTo>
                  <a:lnTo>
                    <a:pt x="663321" y="146875"/>
                  </a:lnTo>
                  <a:close/>
                </a:path>
                <a:path w="663575" h="303529">
                  <a:moveTo>
                    <a:pt x="663321" y="25717"/>
                  </a:moveTo>
                  <a:lnTo>
                    <a:pt x="661695" y="17678"/>
                  </a:lnTo>
                  <a:lnTo>
                    <a:pt x="657263" y="11112"/>
                  </a:lnTo>
                  <a:lnTo>
                    <a:pt x="650697" y="6680"/>
                  </a:lnTo>
                  <a:lnTo>
                    <a:pt x="642645" y="5054"/>
                  </a:lnTo>
                  <a:lnTo>
                    <a:pt x="150533" y="5054"/>
                  </a:lnTo>
                  <a:lnTo>
                    <a:pt x="142494" y="6680"/>
                  </a:lnTo>
                  <a:lnTo>
                    <a:pt x="135928" y="11112"/>
                  </a:lnTo>
                  <a:lnTo>
                    <a:pt x="131508" y="17678"/>
                  </a:lnTo>
                  <a:lnTo>
                    <a:pt x="129882" y="25717"/>
                  </a:lnTo>
                  <a:lnTo>
                    <a:pt x="129882" y="34899"/>
                  </a:lnTo>
                  <a:lnTo>
                    <a:pt x="131508" y="42938"/>
                  </a:lnTo>
                  <a:lnTo>
                    <a:pt x="135928" y="49504"/>
                  </a:lnTo>
                  <a:lnTo>
                    <a:pt x="142494" y="53936"/>
                  </a:lnTo>
                  <a:lnTo>
                    <a:pt x="150533" y="55549"/>
                  </a:lnTo>
                  <a:lnTo>
                    <a:pt x="642645" y="55549"/>
                  </a:lnTo>
                  <a:lnTo>
                    <a:pt x="650697" y="53936"/>
                  </a:lnTo>
                  <a:lnTo>
                    <a:pt x="657263" y="49504"/>
                  </a:lnTo>
                  <a:lnTo>
                    <a:pt x="661695" y="42938"/>
                  </a:lnTo>
                  <a:lnTo>
                    <a:pt x="663321" y="34899"/>
                  </a:lnTo>
                  <a:lnTo>
                    <a:pt x="663321" y="25717"/>
                  </a:lnTo>
                  <a:close/>
                </a:path>
              </a:pathLst>
            </a:custGeom>
            <a:solidFill>
              <a:srgbClr val="C0C6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5361817" y="6743872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4" h="57784">
                  <a:moveTo>
                    <a:pt x="28669" y="0"/>
                  </a:moveTo>
                  <a:lnTo>
                    <a:pt x="17510" y="2251"/>
                  </a:lnTo>
                  <a:lnTo>
                    <a:pt x="8397" y="8392"/>
                  </a:lnTo>
                  <a:lnTo>
                    <a:pt x="2253" y="17501"/>
                  </a:lnTo>
                  <a:lnTo>
                    <a:pt x="0" y="28658"/>
                  </a:lnTo>
                  <a:lnTo>
                    <a:pt x="2253" y="39817"/>
                  </a:lnTo>
                  <a:lnTo>
                    <a:pt x="8397" y="48930"/>
                  </a:lnTo>
                  <a:lnTo>
                    <a:pt x="17510" y="55074"/>
                  </a:lnTo>
                  <a:lnTo>
                    <a:pt x="28669" y="57328"/>
                  </a:lnTo>
                  <a:lnTo>
                    <a:pt x="39827" y="55074"/>
                  </a:lnTo>
                  <a:lnTo>
                    <a:pt x="48940" y="48930"/>
                  </a:lnTo>
                  <a:lnTo>
                    <a:pt x="55085" y="39817"/>
                  </a:lnTo>
                  <a:lnTo>
                    <a:pt x="57338" y="28658"/>
                  </a:lnTo>
                  <a:lnTo>
                    <a:pt x="55085" y="17501"/>
                  </a:lnTo>
                  <a:lnTo>
                    <a:pt x="48940" y="8392"/>
                  </a:lnTo>
                  <a:lnTo>
                    <a:pt x="39827" y="2251"/>
                  </a:lnTo>
                  <a:lnTo>
                    <a:pt x="28669" y="0"/>
                  </a:lnTo>
                  <a:close/>
                </a:path>
              </a:pathLst>
            </a:custGeom>
            <a:solidFill>
              <a:srgbClr val="EEF6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8385195" y="1729823"/>
            <a:ext cx="723900" cy="342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15" dirty="0">
                <a:latin typeface="PMingLiU"/>
                <a:cs typeface="PMingLiU"/>
              </a:rPr>
              <a:t>项目经理</a:t>
            </a:r>
            <a:endParaRPr sz="12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110" dirty="0">
                <a:solidFill>
                  <a:srgbClr val="7087AA"/>
                </a:solidFill>
                <a:latin typeface="PMingLiU"/>
                <a:cs typeface="PMingLiU"/>
              </a:rPr>
              <a:t>Scrum</a:t>
            </a:r>
            <a:r>
              <a:rPr sz="800" spc="25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800" spc="90" dirty="0">
                <a:solidFill>
                  <a:srgbClr val="7087AA"/>
                </a:solidFill>
                <a:latin typeface="PMingLiU"/>
                <a:cs typeface="PMingLiU"/>
              </a:rPr>
              <a:t>Master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478521" y="7820805"/>
            <a:ext cx="771525" cy="342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15" dirty="0">
                <a:latin typeface="PMingLiU"/>
                <a:cs typeface="PMingLiU"/>
              </a:rPr>
              <a:t>产品经理</a:t>
            </a:r>
            <a:endParaRPr sz="12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95" dirty="0">
                <a:solidFill>
                  <a:srgbClr val="7087AA"/>
                </a:solidFill>
                <a:latin typeface="PMingLiU"/>
                <a:cs typeface="PMingLiU"/>
              </a:rPr>
              <a:t>Product</a:t>
            </a:r>
            <a:r>
              <a:rPr sz="800" spc="2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800" spc="95" dirty="0">
                <a:solidFill>
                  <a:srgbClr val="7087AA"/>
                </a:solidFill>
                <a:latin typeface="PMingLiU"/>
                <a:cs typeface="PMingLiU"/>
              </a:rPr>
              <a:t>Owner</a:t>
            </a:r>
            <a:endParaRPr sz="800">
              <a:latin typeface="PMingLiU"/>
              <a:cs typeface="PMingLiU"/>
            </a:endParaRPr>
          </a:p>
        </p:txBody>
      </p:sp>
      <p:pic>
        <p:nvPicPr>
          <p:cNvPr id="109" name="object 10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460146" y="7021259"/>
            <a:ext cx="383453" cy="466973"/>
          </a:xfrm>
          <a:prstGeom prst="rect">
            <a:avLst/>
          </a:prstGeom>
        </p:spPr>
      </p:pic>
      <p:sp>
        <p:nvSpPr>
          <p:cNvPr id="110" name="object 110"/>
          <p:cNvSpPr txBox="1"/>
          <p:nvPr/>
        </p:nvSpPr>
        <p:spPr>
          <a:xfrm>
            <a:off x="17965963" y="7182120"/>
            <a:ext cx="771525" cy="342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15" dirty="0">
                <a:latin typeface="PMingLiU"/>
                <a:cs typeface="PMingLiU"/>
              </a:rPr>
              <a:t>产品经理</a:t>
            </a:r>
            <a:endParaRPr sz="12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95" dirty="0">
                <a:solidFill>
                  <a:srgbClr val="7087AA"/>
                </a:solidFill>
                <a:latin typeface="PMingLiU"/>
                <a:cs typeface="PMingLiU"/>
              </a:rPr>
              <a:t>Product</a:t>
            </a:r>
            <a:r>
              <a:rPr sz="800" spc="2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800" spc="95" dirty="0">
                <a:solidFill>
                  <a:srgbClr val="7087AA"/>
                </a:solidFill>
                <a:latin typeface="PMingLiU"/>
                <a:cs typeface="PMingLiU"/>
              </a:rPr>
              <a:t>Owner</a:t>
            </a:r>
            <a:endParaRPr sz="800">
              <a:latin typeface="PMingLiU"/>
              <a:cs typeface="PMingLiU"/>
            </a:endParaRPr>
          </a:p>
        </p:txBody>
      </p:sp>
      <p:pic>
        <p:nvPicPr>
          <p:cNvPr id="111" name="object 1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0947" y="1573478"/>
            <a:ext cx="383453" cy="466968"/>
          </a:xfrm>
          <a:prstGeom prst="rect">
            <a:avLst/>
          </a:prstGeom>
        </p:spPr>
      </p:pic>
      <p:sp>
        <p:nvSpPr>
          <p:cNvPr id="112" name="object 112"/>
          <p:cNvSpPr txBox="1"/>
          <p:nvPr/>
        </p:nvSpPr>
        <p:spPr>
          <a:xfrm>
            <a:off x="2299279" y="1734333"/>
            <a:ext cx="719455" cy="342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15" dirty="0">
                <a:latin typeface="PMingLiU"/>
                <a:cs typeface="PMingLiU"/>
              </a:rPr>
              <a:t>高层领导</a:t>
            </a:r>
            <a:endParaRPr sz="12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105" dirty="0">
                <a:solidFill>
                  <a:srgbClr val="7087AA"/>
                </a:solidFill>
                <a:latin typeface="PMingLiU"/>
                <a:cs typeface="PMingLiU"/>
              </a:rPr>
              <a:t>Leader</a:t>
            </a:r>
            <a:r>
              <a:rPr sz="800" spc="3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800" dirty="0">
                <a:solidFill>
                  <a:srgbClr val="7087AA"/>
                </a:solidFill>
                <a:latin typeface="PMingLiU"/>
                <a:cs typeface="PMingLiU"/>
              </a:rPr>
              <a:t>/</a:t>
            </a:r>
            <a:r>
              <a:rPr sz="800" spc="35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800" spc="100" dirty="0">
                <a:solidFill>
                  <a:srgbClr val="7087AA"/>
                </a:solidFill>
                <a:latin typeface="PMingLiU"/>
                <a:cs typeface="PMingLiU"/>
              </a:rPr>
              <a:t>PMO</a:t>
            </a:r>
            <a:endParaRPr sz="800">
              <a:latin typeface="PMingLiU"/>
              <a:cs typeface="PMingLiU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2126655" y="9068999"/>
            <a:ext cx="116395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20" dirty="0">
                <a:latin typeface="PMingLiU"/>
                <a:cs typeface="PMingLiU"/>
              </a:rPr>
              <a:t>开发团队</a:t>
            </a:r>
            <a:r>
              <a:rPr sz="1200" spc="157" baseline="3000" dirty="0">
                <a:solidFill>
                  <a:srgbClr val="7087AA"/>
                </a:solidFill>
                <a:latin typeface="PMingLiU"/>
                <a:cs typeface="PMingLiU"/>
              </a:rPr>
              <a:t>DevTeam</a:t>
            </a:r>
            <a:endParaRPr sz="1200" baseline="3000">
              <a:latin typeface="PMingLiU"/>
              <a:cs typeface="PMingLiU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4571054" y="9068999"/>
            <a:ext cx="972819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25" dirty="0">
                <a:latin typeface="PMingLiU"/>
                <a:cs typeface="PMingLiU"/>
              </a:rPr>
              <a:t>测试团队</a:t>
            </a:r>
            <a:r>
              <a:rPr sz="1200" spc="142" baseline="3000" dirty="0">
                <a:solidFill>
                  <a:srgbClr val="7087AA"/>
                </a:solidFill>
                <a:latin typeface="PMingLiU"/>
                <a:cs typeface="PMingLiU"/>
              </a:rPr>
              <a:t>Tester</a:t>
            </a:r>
            <a:endParaRPr sz="1200" baseline="3000">
              <a:latin typeface="PMingLiU"/>
              <a:cs typeface="PMingLiU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4620535" y="6692186"/>
            <a:ext cx="440690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00" dirty="0">
                <a:solidFill>
                  <a:srgbClr val="FFFFFF"/>
                </a:solidFill>
                <a:latin typeface="PMingLiU"/>
                <a:cs typeface="PMingLiU"/>
              </a:rPr>
              <a:t>用例列</a:t>
            </a:r>
            <a:r>
              <a:rPr sz="800" spc="-50" dirty="0">
                <a:solidFill>
                  <a:srgbClr val="FFFFFF"/>
                </a:solidFill>
                <a:latin typeface="PMingLiU"/>
                <a:cs typeface="PMingLiU"/>
              </a:rPr>
              <a:t>表</a:t>
            </a:r>
            <a:endParaRPr sz="800">
              <a:latin typeface="PMingLiU"/>
              <a:cs typeface="PMingLiU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1770429" y="4313243"/>
            <a:ext cx="3589020" cy="4702810"/>
            <a:chOff x="11770429" y="4313243"/>
            <a:chExt cx="3589020" cy="4702810"/>
          </a:xfrm>
        </p:grpSpPr>
        <p:pic>
          <p:nvPicPr>
            <p:cNvPr id="117" name="object 1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23575" y="8509568"/>
              <a:ext cx="635282" cy="506088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13217789" y="5610216"/>
              <a:ext cx="1390015" cy="1057910"/>
            </a:xfrm>
            <a:custGeom>
              <a:avLst/>
              <a:gdLst/>
              <a:ahLst/>
              <a:cxnLst/>
              <a:rect l="l" t="t" r="r" b="b"/>
              <a:pathLst>
                <a:path w="1390015" h="1057909">
                  <a:moveTo>
                    <a:pt x="1389413" y="0"/>
                  </a:moveTo>
                  <a:lnTo>
                    <a:pt x="1389413" y="665759"/>
                  </a:lnTo>
                  <a:lnTo>
                    <a:pt x="1386360" y="714900"/>
                  </a:lnTo>
                  <a:lnTo>
                    <a:pt x="1377448" y="762220"/>
                  </a:lnTo>
                  <a:lnTo>
                    <a:pt x="1363043" y="807351"/>
                  </a:lnTo>
                  <a:lnTo>
                    <a:pt x="1343511" y="849926"/>
                  </a:lnTo>
                  <a:lnTo>
                    <a:pt x="1319222" y="889578"/>
                  </a:lnTo>
                  <a:lnTo>
                    <a:pt x="1290540" y="925940"/>
                  </a:lnTo>
                  <a:lnTo>
                    <a:pt x="1257834" y="958646"/>
                  </a:lnTo>
                  <a:lnTo>
                    <a:pt x="1221471" y="987327"/>
                  </a:lnTo>
                  <a:lnTo>
                    <a:pt x="1181818" y="1011616"/>
                  </a:lnTo>
                  <a:lnTo>
                    <a:pt x="1139241" y="1031147"/>
                  </a:lnTo>
                  <a:lnTo>
                    <a:pt x="1094109" y="1045552"/>
                  </a:lnTo>
                  <a:lnTo>
                    <a:pt x="1046788" y="1054465"/>
                  </a:lnTo>
                  <a:lnTo>
                    <a:pt x="997645" y="1057517"/>
                  </a:lnTo>
                  <a:lnTo>
                    <a:pt x="0" y="1057517"/>
                  </a:lnTo>
                </a:path>
              </a:pathLst>
            </a:custGeom>
            <a:ln w="2786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13157797" y="5580373"/>
              <a:ext cx="1480820" cy="1129665"/>
            </a:xfrm>
            <a:custGeom>
              <a:avLst/>
              <a:gdLst/>
              <a:ahLst/>
              <a:cxnLst/>
              <a:rect l="l" t="t" r="r" b="b"/>
              <a:pathLst>
                <a:path w="1480819" h="1129665">
                  <a:moveTo>
                    <a:pt x="72186" y="1045692"/>
                  </a:moveTo>
                  <a:lnTo>
                    <a:pt x="0" y="1087374"/>
                  </a:lnTo>
                  <a:lnTo>
                    <a:pt x="72186" y="1129042"/>
                  </a:lnTo>
                  <a:lnTo>
                    <a:pt x="72186" y="1045692"/>
                  </a:lnTo>
                  <a:close/>
                </a:path>
                <a:path w="1480819" h="1129665">
                  <a:moveTo>
                    <a:pt x="1480820" y="31419"/>
                  </a:moveTo>
                  <a:lnTo>
                    <a:pt x="1478356" y="19189"/>
                  </a:lnTo>
                  <a:lnTo>
                    <a:pt x="1471612" y="9207"/>
                  </a:lnTo>
                  <a:lnTo>
                    <a:pt x="1461630" y="2463"/>
                  </a:lnTo>
                  <a:lnTo>
                    <a:pt x="1449400" y="0"/>
                  </a:lnTo>
                  <a:lnTo>
                    <a:pt x="1437170" y="2463"/>
                  </a:lnTo>
                  <a:lnTo>
                    <a:pt x="1427175" y="9207"/>
                  </a:lnTo>
                  <a:lnTo>
                    <a:pt x="1420444" y="19189"/>
                  </a:lnTo>
                  <a:lnTo>
                    <a:pt x="1417980" y="31419"/>
                  </a:lnTo>
                  <a:lnTo>
                    <a:pt x="1420444" y="43649"/>
                  </a:lnTo>
                  <a:lnTo>
                    <a:pt x="1427175" y="53644"/>
                  </a:lnTo>
                  <a:lnTo>
                    <a:pt x="1437170" y="60375"/>
                  </a:lnTo>
                  <a:lnTo>
                    <a:pt x="1449400" y="62839"/>
                  </a:lnTo>
                  <a:lnTo>
                    <a:pt x="1461630" y="60375"/>
                  </a:lnTo>
                  <a:lnTo>
                    <a:pt x="1471612" y="53644"/>
                  </a:lnTo>
                  <a:lnTo>
                    <a:pt x="1478356" y="43649"/>
                  </a:lnTo>
                  <a:lnTo>
                    <a:pt x="1480820" y="31419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1775192" y="4318005"/>
              <a:ext cx="493395" cy="490855"/>
            </a:xfrm>
            <a:custGeom>
              <a:avLst/>
              <a:gdLst/>
              <a:ahLst/>
              <a:cxnLst/>
              <a:rect l="l" t="t" r="r" b="b"/>
              <a:pathLst>
                <a:path w="493395" h="490854">
                  <a:moveTo>
                    <a:pt x="404165" y="0"/>
                  </a:moveTo>
                  <a:lnTo>
                    <a:pt x="89002" y="0"/>
                  </a:lnTo>
                  <a:lnTo>
                    <a:pt x="54360" y="6993"/>
                  </a:lnTo>
                  <a:lnTo>
                    <a:pt x="26069" y="26065"/>
                  </a:lnTo>
                  <a:lnTo>
                    <a:pt x="6994" y="54356"/>
                  </a:lnTo>
                  <a:lnTo>
                    <a:pt x="0" y="89002"/>
                  </a:lnTo>
                  <a:lnTo>
                    <a:pt x="0" y="355235"/>
                  </a:lnTo>
                  <a:lnTo>
                    <a:pt x="6994" y="389877"/>
                  </a:lnTo>
                  <a:lnTo>
                    <a:pt x="26069" y="418167"/>
                  </a:lnTo>
                  <a:lnTo>
                    <a:pt x="54360" y="437242"/>
                  </a:lnTo>
                  <a:lnTo>
                    <a:pt x="89002" y="444237"/>
                  </a:lnTo>
                  <a:lnTo>
                    <a:pt x="267300" y="444237"/>
                  </a:lnTo>
                  <a:lnTo>
                    <a:pt x="352795" y="490540"/>
                  </a:lnTo>
                  <a:lnTo>
                    <a:pt x="352795" y="444049"/>
                  </a:lnTo>
                  <a:lnTo>
                    <a:pt x="397397" y="434936"/>
                  </a:lnTo>
                  <a:lnTo>
                    <a:pt x="435960" y="413441"/>
                  </a:lnTo>
                  <a:lnTo>
                    <a:pt x="466259" y="381787"/>
                  </a:lnTo>
                  <a:lnTo>
                    <a:pt x="486070" y="342196"/>
                  </a:lnTo>
                  <a:lnTo>
                    <a:pt x="493168" y="296891"/>
                  </a:lnTo>
                  <a:lnTo>
                    <a:pt x="493168" y="89002"/>
                  </a:lnTo>
                  <a:lnTo>
                    <a:pt x="486173" y="54356"/>
                  </a:lnTo>
                  <a:lnTo>
                    <a:pt x="467098" y="26065"/>
                  </a:lnTo>
                  <a:lnTo>
                    <a:pt x="438807" y="6993"/>
                  </a:lnTo>
                  <a:lnTo>
                    <a:pt x="404165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11775192" y="4318005"/>
              <a:ext cx="493395" cy="490855"/>
            </a:xfrm>
            <a:custGeom>
              <a:avLst/>
              <a:gdLst/>
              <a:ahLst/>
              <a:cxnLst/>
              <a:rect l="l" t="t" r="r" b="b"/>
              <a:pathLst>
                <a:path w="493395" h="490854">
                  <a:moveTo>
                    <a:pt x="404165" y="0"/>
                  </a:moveTo>
                  <a:lnTo>
                    <a:pt x="89002" y="0"/>
                  </a:lnTo>
                  <a:lnTo>
                    <a:pt x="54360" y="6993"/>
                  </a:lnTo>
                  <a:lnTo>
                    <a:pt x="26069" y="26065"/>
                  </a:lnTo>
                  <a:lnTo>
                    <a:pt x="6994" y="54356"/>
                  </a:lnTo>
                  <a:lnTo>
                    <a:pt x="0" y="89002"/>
                  </a:lnTo>
                  <a:lnTo>
                    <a:pt x="0" y="355235"/>
                  </a:lnTo>
                  <a:lnTo>
                    <a:pt x="6994" y="389877"/>
                  </a:lnTo>
                  <a:lnTo>
                    <a:pt x="26069" y="418167"/>
                  </a:lnTo>
                  <a:lnTo>
                    <a:pt x="54360" y="437242"/>
                  </a:lnTo>
                  <a:lnTo>
                    <a:pt x="89002" y="444237"/>
                  </a:lnTo>
                  <a:lnTo>
                    <a:pt x="267300" y="444237"/>
                  </a:lnTo>
                  <a:lnTo>
                    <a:pt x="352795" y="490540"/>
                  </a:lnTo>
                  <a:lnTo>
                    <a:pt x="352795" y="444049"/>
                  </a:lnTo>
                  <a:lnTo>
                    <a:pt x="397397" y="434936"/>
                  </a:lnTo>
                  <a:lnTo>
                    <a:pt x="435960" y="413441"/>
                  </a:lnTo>
                  <a:lnTo>
                    <a:pt x="466259" y="381787"/>
                  </a:lnTo>
                  <a:lnTo>
                    <a:pt x="486070" y="342196"/>
                  </a:lnTo>
                  <a:lnTo>
                    <a:pt x="493168" y="296891"/>
                  </a:lnTo>
                  <a:lnTo>
                    <a:pt x="493168" y="89002"/>
                  </a:lnTo>
                  <a:lnTo>
                    <a:pt x="486173" y="54356"/>
                  </a:lnTo>
                  <a:lnTo>
                    <a:pt x="467098" y="26065"/>
                  </a:lnTo>
                  <a:lnTo>
                    <a:pt x="438807" y="6993"/>
                  </a:lnTo>
                  <a:lnTo>
                    <a:pt x="404165" y="0"/>
                  </a:lnTo>
                  <a:close/>
                </a:path>
              </a:pathLst>
            </a:custGeom>
            <a:ln w="9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/>
          <p:cNvSpPr txBox="1"/>
          <p:nvPr/>
        </p:nvSpPr>
        <p:spPr>
          <a:xfrm>
            <a:off x="11877368" y="4605941"/>
            <a:ext cx="28892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20" dirty="0">
                <a:solidFill>
                  <a:srgbClr val="FFFFFF"/>
                </a:solidFill>
                <a:latin typeface="PMingLiU"/>
                <a:cs typeface="PMingLiU"/>
              </a:rPr>
              <a:t>燃尽</a:t>
            </a:r>
            <a:r>
              <a:rPr sz="700" spc="-50" dirty="0">
                <a:solidFill>
                  <a:srgbClr val="FFFFFF"/>
                </a:solidFill>
                <a:latin typeface="PMingLiU"/>
                <a:cs typeface="PMingLiU"/>
              </a:rPr>
              <a:t>图</a:t>
            </a:r>
            <a:endParaRPr sz="700">
              <a:latin typeface="PMingLiU"/>
              <a:cs typeface="PMingLiU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11851290" y="4356422"/>
            <a:ext cx="5162550" cy="2592070"/>
            <a:chOff x="11851290" y="4356422"/>
            <a:chExt cx="5162550" cy="2592070"/>
          </a:xfrm>
        </p:grpSpPr>
        <p:sp>
          <p:nvSpPr>
            <p:cNvPr id="124" name="object 124"/>
            <p:cNvSpPr/>
            <p:nvPr/>
          </p:nvSpPr>
          <p:spPr>
            <a:xfrm>
              <a:off x="11859545" y="4364677"/>
              <a:ext cx="324485" cy="222885"/>
            </a:xfrm>
            <a:custGeom>
              <a:avLst/>
              <a:gdLst/>
              <a:ahLst/>
              <a:cxnLst/>
              <a:rect l="l" t="t" r="r" b="b"/>
              <a:pathLst>
                <a:path w="324484" h="222885">
                  <a:moveTo>
                    <a:pt x="0" y="0"/>
                  </a:moveTo>
                  <a:lnTo>
                    <a:pt x="0" y="210559"/>
                  </a:lnTo>
                  <a:lnTo>
                    <a:pt x="0" y="217166"/>
                  </a:lnTo>
                  <a:lnTo>
                    <a:pt x="6523" y="222527"/>
                  </a:lnTo>
                  <a:lnTo>
                    <a:pt x="14565" y="222527"/>
                  </a:lnTo>
                  <a:lnTo>
                    <a:pt x="324461" y="222527"/>
                  </a:lnTo>
                </a:path>
              </a:pathLst>
            </a:custGeom>
            <a:ln w="159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11904527" y="4410239"/>
              <a:ext cx="242570" cy="121920"/>
            </a:xfrm>
            <a:custGeom>
              <a:avLst/>
              <a:gdLst/>
              <a:ahLst/>
              <a:cxnLst/>
              <a:rect l="l" t="t" r="r" b="b"/>
              <a:pathLst>
                <a:path w="242570" h="121920">
                  <a:moveTo>
                    <a:pt x="0" y="0"/>
                  </a:moveTo>
                  <a:lnTo>
                    <a:pt x="59432" y="41600"/>
                  </a:lnTo>
                  <a:lnTo>
                    <a:pt x="113232" y="41600"/>
                  </a:lnTo>
                  <a:lnTo>
                    <a:pt x="160623" y="84520"/>
                  </a:lnTo>
                  <a:lnTo>
                    <a:pt x="208799" y="88478"/>
                  </a:lnTo>
                  <a:lnTo>
                    <a:pt x="242243" y="121797"/>
                  </a:lnTo>
                </a:path>
              </a:pathLst>
            </a:custGeom>
            <a:ln w="15926">
              <a:solidFill>
                <a:srgbClr val="7DD1F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2121202" y="450640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066" y="0"/>
                  </a:moveTo>
                  <a:lnTo>
                    <a:pt x="0" y="45223"/>
                  </a:lnTo>
                  <a:lnTo>
                    <a:pt x="45139" y="45139"/>
                  </a:lnTo>
                  <a:lnTo>
                    <a:pt x="45066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16516437" y="6375484"/>
              <a:ext cx="437515" cy="312420"/>
            </a:xfrm>
            <a:custGeom>
              <a:avLst/>
              <a:gdLst/>
              <a:ahLst/>
              <a:cxnLst/>
              <a:rect l="l" t="t" r="r" b="b"/>
              <a:pathLst>
                <a:path w="437515" h="312420">
                  <a:moveTo>
                    <a:pt x="434625" y="0"/>
                  </a:moveTo>
                  <a:lnTo>
                    <a:pt x="2397" y="0"/>
                  </a:lnTo>
                  <a:lnTo>
                    <a:pt x="0" y="2408"/>
                  </a:lnTo>
                  <a:lnTo>
                    <a:pt x="0" y="309508"/>
                  </a:lnTo>
                  <a:lnTo>
                    <a:pt x="2397" y="311906"/>
                  </a:lnTo>
                  <a:lnTo>
                    <a:pt x="431672" y="311906"/>
                  </a:lnTo>
                  <a:lnTo>
                    <a:pt x="434625" y="311906"/>
                  </a:lnTo>
                  <a:lnTo>
                    <a:pt x="437033" y="309508"/>
                  </a:lnTo>
                  <a:lnTo>
                    <a:pt x="437033" y="2408"/>
                  </a:lnTo>
                  <a:lnTo>
                    <a:pt x="434625" y="0"/>
                  </a:lnTo>
                  <a:close/>
                </a:path>
              </a:pathLst>
            </a:custGeom>
            <a:solidFill>
              <a:srgbClr val="F4F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16516437" y="6375484"/>
              <a:ext cx="437515" cy="312420"/>
            </a:xfrm>
            <a:custGeom>
              <a:avLst/>
              <a:gdLst/>
              <a:ahLst/>
              <a:cxnLst/>
              <a:rect l="l" t="t" r="r" b="b"/>
              <a:pathLst>
                <a:path w="437515" h="312420">
                  <a:moveTo>
                    <a:pt x="431672" y="311906"/>
                  </a:moveTo>
                  <a:lnTo>
                    <a:pt x="5361" y="311906"/>
                  </a:lnTo>
                  <a:lnTo>
                    <a:pt x="2397" y="311906"/>
                  </a:lnTo>
                  <a:lnTo>
                    <a:pt x="0" y="309508"/>
                  </a:lnTo>
                  <a:lnTo>
                    <a:pt x="0" y="306545"/>
                  </a:lnTo>
                  <a:lnTo>
                    <a:pt x="0" y="5371"/>
                  </a:lnTo>
                  <a:lnTo>
                    <a:pt x="0" y="2408"/>
                  </a:lnTo>
                  <a:lnTo>
                    <a:pt x="2397" y="0"/>
                  </a:lnTo>
                  <a:lnTo>
                    <a:pt x="5361" y="0"/>
                  </a:lnTo>
                  <a:lnTo>
                    <a:pt x="431672" y="0"/>
                  </a:lnTo>
                  <a:lnTo>
                    <a:pt x="434625" y="0"/>
                  </a:lnTo>
                  <a:lnTo>
                    <a:pt x="437033" y="2408"/>
                  </a:lnTo>
                  <a:lnTo>
                    <a:pt x="437033" y="5371"/>
                  </a:lnTo>
                  <a:lnTo>
                    <a:pt x="437033" y="306545"/>
                  </a:lnTo>
                  <a:lnTo>
                    <a:pt x="437033" y="309508"/>
                  </a:lnTo>
                  <a:lnTo>
                    <a:pt x="434625" y="311906"/>
                  </a:lnTo>
                  <a:lnTo>
                    <a:pt x="431672" y="311906"/>
                  </a:lnTo>
                  <a:close/>
                </a:path>
              </a:pathLst>
            </a:custGeom>
            <a:ln w="1061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42882" y="6489529"/>
              <a:ext cx="384143" cy="327054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16456216" y="6779532"/>
              <a:ext cx="557530" cy="168910"/>
            </a:xfrm>
            <a:custGeom>
              <a:avLst/>
              <a:gdLst/>
              <a:ahLst/>
              <a:cxnLst/>
              <a:rect l="l" t="t" r="r" b="b"/>
              <a:pathLst>
                <a:path w="557530" h="168909">
                  <a:moveTo>
                    <a:pt x="557453" y="0"/>
                  </a:moveTo>
                  <a:lnTo>
                    <a:pt x="502539" y="0"/>
                  </a:lnTo>
                  <a:lnTo>
                    <a:pt x="54927" y="0"/>
                  </a:lnTo>
                  <a:lnTo>
                    <a:pt x="0" y="0"/>
                  </a:lnTo>
                  <a:lnTo>
                    <a:pt x="0" y="168783"/>
                  </a:lnTo>
                  <a:lnTo>
                    <a:pt x="557453" y="168783"/>
                  </a:lnTo>
                  <a:lnTo>
                    <a:pt x="557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6511144" y="6779527"/>
              <a:ext cx="447675" cy="0"/>
            </a:xfrm>
            <a:custGeom>
              <a:avLst/>
              <a:gdLst/>
              <a:ahLst/>
              <a:cxnLst/>
              <a:rect l="l" t="t" r="r" b="b"/>
              <a:pathLst>
                <a:path w="447675">
                  <a:moveTo>
                    <a:pt x="0" y="0"/>
                  </a:moveTo>
                  <a:lnTo>
                    <a:pt x="447619" y="0"/>
                  </a:lnTo>
                </a:path>
              </a:pathLst>
            </a:custGeom>
            <a:ln w="10617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 txBox="1"/>
          <p:nvPr/>
        </p:nvSpPr>
        <p:spPr>
          <a:xfrm>
            <a:off x="16462695" y="6817514"/>
            <a:ext cx="54483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latin typeface="PMingLiU"/>
                <a:cs typeface="PMingLiU"/>
              </a:rPr>
              <a:t>演示会</a:t>
            </a:r>
            <a:r>
              <a:rPr sz="1000" spc="-50" dirty="0">
                <a:latin typeface="PMingLiU"/>
                <a:cs typeface="PMingLiU"/>
              </a:rPr>
              <a:t>议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5141866" y="7608740"/>
            <a:ext cx="155575" cy="6096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1120"/>
              </a:lnSpc>
              <a:spcBef>
                <a:spcPts val="225"/>
              </a:spcBef>
            </a:pPr>
            <a:r>
              <a:rPr sz="1000" spc="-50" dirty="0">
                <a:latin typeface="PMingLiU"/>
                <a:cs typeface="PMingLiU"/>
              </a:rPr>
              <a:t>分解用例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5120973" y="5054936"/>
            <a:ext cx="155575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5"/>
              </a:spcBef>
            </a:pPr>
            <a:r>
              <a:rPr sz="1000" spc="-50" dirty="0">
                <a:latin typeface="PMingLiU"/>
                <a:cs typeface="PMingLiU"/>
              </a:rPr>
              <a:t>关联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972890" y="5091143"/>
            <a:ext cx="155575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5"/>
              </a:spcBef>
            </a:pPr>
            <a:r>
              <a:rPr sz="1000" spc="-50" dirty="0">
                <a:latin typeface="PMingLiU"/>
                <a:cs typeface="PMingLiU"/>
              </a:rPr>
              <a:t>关联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5494670" y="4755291"/>
            <a:ext cx="32131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-10" dirty="0">
                <a:latin typeface="PMingLiU"/>
                <a:cs typeface="PMingLiU"/>
              </a:rPr>
              <a:t>关 联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591789" y="4530913"/>
            <a:ext cx="155575" cy="648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2000"/>
              </a:lnSpc>
              <a:spcBef>
                <a:spcPts val="95"/>
              </a:spcBef>
            </a:pPr>
            <a:r>
              <a:rPr sz="1000" spc="-50" dirty="0">
                <a:latin typeface="PMingLiU"/>
                <a:cs typeface="PMingLiU"/>
              </a:rPr>
              <a:t>验收通过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7411968" y="6362094"/>
            <a:ext cx="803910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PMingLiU"/>
                <a:cs typeface="PMingLiU"/>
              </a:rPr>
              <a:t>潜在交付</a:t>
            </a:r>
            <a:r>
              <a:rPr sz="1200" spc="-50" dirty="0">
                <a:latin typeface="PMingLiU"/>
                <a:cs typeface="PMingLiU"/>
              </a:rPr>
              <a:t>物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2780769" y="5960010"/>
            <a:ext cx="58293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latin typeface="PMingLiU"/>
                <a:cs typeface="PMingLiU"/>
              </a:rPr>
              <a:t>领取/指</a:t>
            </a:r>
            <a:r>
              <a:rPr sz="1000" spc="-50" dirty="0">
                <a:latin typeface="PMingLiU"/>
                <a:cs typeface="PMingLiU"/>
              </a:rPr>
              <a:t>派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5120965" y="2613423"/>
            <a:ext cx="54483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solidFill>
                  <a:srgbClr val="FFFFFF"/>
                </a:solidFill>
                <a:latin typeface="PMingLiU"/>
                <a:cs typeface="PMingLiU"/>
              </a:rPr>
              <a:t>改进计</a:t>
            </a:r>
            <a:r>
              <a:rPr sz="1000" spc="-50" dirty="0">
                <a:solidFill>
                  <a:srgbClr val="FFFFFF"/>
                </a:solidFill>
                <a:latin typeface="PMingLiU"/>
                <a:cs typeface="PMingLiU"/>
              </a:rPr>
              <a:t>划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588866" y="2570121"/>
            <a:ext cx="436880" cy="272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dirty="0">
                <a:latin typeface="PMingLiU"/>
                <a:cs typeface="PMingLiU"/>
              </a:rPr>
              <a:t>项</a:t>
            </a:r>
            <a:r>
              <a:rPr sz="1600" spc="-60" dirty="0">
                <a:latin typeface="PMingLiU"/>
                <a:cs typeface="PMingLiU"/>
              </a:rPr>
              <a:t>目</a:t>
            </a:r>
            <a:endParaRPr sz="1600">
              <a:latin typeface="PMingLiU"/>
              <a:cs typeface="PMingLiU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1802700" y="2418942"/>
            <a:ext cx="13074650" cy="4928870"/>
            <a:chOff x="1802700" y="2418942"/>
            <a:chExt cx="13074650" cy="4928870"/>
          </a:xfrm>
        </p:grpSpPr>
        <p:pic>
          <p:nvPicPr>
            <p:cNvPr id="143" name="object 1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8866" y="3457977"/>
              <a:ext cx="166330" cy="14514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52980" y="3464261"/>
              <a:ext cx="124067" cy="13256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1416" y="2611722"/>
              <a:ext cx="156135" cy="230108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1810955" y="2427197"/>
              <a:ext cx="796925" cy="1584325"/>
            </a:xfrm>
            <a:custGeom>
              <a:avLst/>
              <a:gdLst/>
              <a:ahLst/>
              <a:cxnLst/>
              <a:rect l="l" t="t" r="r" b="b"/>
              <a:pathLst>
                <a:path w="796925" h="1584325">
                  <a:moveTo>
                    <a:pt x="788457" y="0"/>
                  </a:moveTo>
                  <a:lnTo>
                    <a:pt x="7947" y="0"/>
                  </a:lnTo>
                  <a:lnTo>
                    <a:pt x="0" y="7957"/>
                  </a:lnTo>
                  <a:lnTo>
                    <a:pt x="0" y="1576328"/>
                  </a:lnTo>
                  <a:lnTo>
                    <a:pt x="7947" y="1584286"/>
                  </a:lnTo>
                  <a:lnTo>
                    <a:pt x="778646" y="1584286"/>
                  </a:lnTo>
                  <a:lnTo>
                    <a:pt x="788457" y="1584286"/>
                  </a:lnTo>
                  <a:lnTo>
                    <a:pt x="796415" y="1576328"/>
                  </a:lnTo>
                  <a:lnTo>
                    <a:pt x="796415" y="7957"/>
                  </a:lnTo>
                  <a:lnTo>
                    <a:pt x="7884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810955" y="2427197"/>
              <a:ext cx="796925" cy="1584325"/>
            </a:xfrm>
            <a:custGeom>
              <a:avLst/>
              <a:gdLst/>
              <a:ahLst/>
              <a:cxnLst/>
              <a:rect l="l" t="t" r="r" b="b"/>
              <a:pathLst>
                <a:path w="796925" h="1584325">
                  <a:moveTo>
                    <a:pt x="778646" y="1584286"/>
                  </a:moveTo>
                  <a:lnTo>
                    <a:pt x="17769" y="1584286"/>
                  </a:lnTo>
                  <a:lnTo>
                    <a:pt x="7947" y="1584286"/>
                  </a:lnTo>
                  <a:lnTo>
                    <a:pt x="0" y="1576328"/>
                  </a:lnTo>
                  <a:lnTo>
                    <a:pt x="0" y="1566517"/>
                  </a:lnTo>
                  <a:lnTo>
                    <a:pt x="0" y="17769"/>
                  </a:lnTo>
                  <a:lnTo>
                    <a:pt x="0" y="7957"/>
                  </a:lnTo>
                  <a:lnTo>
                    <a:pt x="7947" y="0"/>
                  </a:lnTo>
                  <a:lnTo>
                    <a:pt x="17769" y="0"/>
                  </a:lnTo>
                  <a:lnTo>
                    <a:pt x="778646" y="0"/>
                  </a:lnTo>
                  <a:lnTo>
                    <a:pt x="788457" y="0"/>
                  </a:lnTo>
                  <a:lnTo>
                    <a:pt x="796415" y="7957"/>
                  </a:lnTo>
                  <a:lnTo>
                    <a:pt x="796415" y="17769"/>
                  </a:lnTo>
                  <a:lnTo>
                    <a:pt x="796415" y="1566517"/>
                  </a:lnTo>
                  <a:lnTo>
                    <a:pt x="796415" y="1576328"/>
                  </a:lnTo>
                  <a:lnTo>
                    <a:pt x="788457" y="1584286"/>
                  </a:lnTo>
                  <a:lnTo>
                    <a:pt x="778646" y="1584286"/>
                  </a:lnTo>
                  <a:close/>
                </a:path>
              </a:pathLst>
            </a:custGeom>
            <a:ln w="15926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4998020" y="2427197"/>
              <a:ext cx="1838325" cy="600075"/>
            </a:xfrm>
            <a:custGeom>
              <a:avLst/>
              <a:gdLst/>
              <a:ahLst/>
              <a:cxnLst/>
              <a:rect l="l" t="t" r="r" b="b"/>
              <a:pathLst>
                <a:path w="1838325" h="600075">
                  <a:moveTo>
                    <a:pt x="1830279" y="0"/>
                  </a:moveTo>
                  <a:lnTo>
                    <a:pt x="7947" y="0"/>
                  </a:lnTo>
                  <a:lnTo>
                    <a:pt x="0" y="7957"/>
                  </a:lnTo>
                  <a:lnTo>
                    <a:pt x="0" y="591500"/>
                  </a:lnTo>
                  <a:lnTo>
                    <a:pt x="7947" y="599458"/>
                  </a:lnTo>
                  <a:lnTo>
                    <a:pt x="1820468" y="599458"/>
                  </a:lnTo>
                  <a:lnTo>
                    <a:pt x="1830279" y="599458"/>
                  </a:lnTo>
                  <a:lnTo>
                    <a:pt x="1838237" y="591500"/>
                  </a:lnTo>
                  <a:lnTo>
                    <a:pt x="1838237" y="7957"/>
                  </a:lnTo>
                  <a:lnTo>
                    <a:pt x="1830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7257453" y="5969892"/>
              <a:ext cx="626745" cy="1336040"/>
            </a:xfrm>
            <a:custGeom>
              <a:avLst/>
              <a:gdLst/>
              <a:ahLst/>
              <a:cxnLst/>
              <a:rect l="l" t="t" r="r" b="b"/>
              <a:pathLst>
                <a:path w="626745" h="1336040">
                  <a:moveTo>
                    <a:pt x="626316" y="0"/>
                  </a:moveTo>
                  <a:lnTo>
                    <a:pt x="63694" y="0"/>
                  </a:lnTo>
                  <a:lnTo>
                    <a:pt x="38895" y="5006"/>
                  </a:lnTo>
                  <a:lnTo>
                    <a:pt x="18649" y="18657"/>
                  </a:lnTo>
                  <a:lnTo>
                    <a:pt x="5003" y="38904"/>
                  </a:lnTo>
                  <a:lnTo>
                    <a:pt x="0" y="63694"/>
                  </a:lnTo>
                  <a:lnTo>
                    <a:pt x="0" y="1272296"/>
                  </a:lnTo>
                  <a:lnTo>
                    <a:pt x="5003" y="1297091"/>
                  </a:lnTo>
                  <a:lnTo>
                    <a:pt x="18649" y="1317336"/>
                  </a:lnTo>
                  <a:lnTo>
                    <a:pt x="38895" y="1330985"/>
                  </a:lnTo>
                  <a:lnTo>
                    <a:pt x="63694" y="1335990"/>
                  </a:lnTo>
                  <a:lnTo>
                    <a:pt x="626316" y="1335990"/>
                  </a:lnTo>
                </a:path>
              </a:pathLst>
            </a:custGeom>
            <a:ln w="2785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7871562" y="5928238"/>
              <a:ext cx="72390" cy="1419860"/>
            </a:xfrm>
            <a:custGeom>
              <a:avLst/>
              <a:gdLst/>
              <a:ahLst/>
              <a:cxnLst/>
              <a:rect l="l" t="t" r="r" b="b"/>
              <a:pathLst>
                <a:path w="72390" h="1419859">
                  <a:moveTo>
                    <a:pt x="72161" y="1377645"/>
                  </a:moveTo>
                  <a:lnTo>
                    <a:pt x="0" y="1335989"/>
                  </a:lnTo>
                  <a:lnTo>
                    <a:pt x="0" y="1419313"/>
                  </a:lnTo>
                  <a:lnTo>
                    <a:pt x="72161" y="1377645"/>
                  </a:lnTo>
                  <a:close/>
                </a:path>
                <a:path w="72390" h="1419859">
                  <a:moveTo>
                    <a:pt x="72161" y="41668"/>
                  </a:moveTo>
                  <a:lnTo>
                    <a:pt x="0" y="0"/>
                  </a:lnTo>
                  <a:lnTo>
                    <a:pt x="0" y="83312"/>
                  </a:lnTo>
                  <a:lnTo>
                    <a:pt x="72161" y="41668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6144712" y="6637889"/>
              <a:ext cx="1113155" cy="0"/>
            </a:xfrm>
            <a:custGeom>
              <a:avLst/>
              <a:gdLst/>
              <a:ahLst/>
              <a:cxnLst/>
              <a:rect l="l" t="t" r="r" b="b"/>
              <a:pathLst>
                <a:path w="1113154">
                  <a:moveTo>
                    <a:pt x="0" y="0"/>
                  </a:moveTo>
                  <a:lnTo>
                    <a:pt x="1112740" y="0"/>
                  </a:lnTo>
                </a:path>
              </a:pathLst>
            </a:custGeom>
            <a:ln w="2785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6114874" y="660647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31412" y="0"/>
                  </a:moveTo>
                  <a:lnTo>
                    <a:pt x="19184" y="2469"/>
                  </a:lnTo>
                  <a:lnTo>
                    <a:pt x="9199" y="9203"/>
                  </a:lnTo>
                  <a:lnTo>
                    <a:pt x="2468" y="19189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36" y="60356"/>
                  </a:lnTo>
                  <a:lnTo>
                    <a:pt x="53621" y="53625"/>
                  </a:lnTo>
                  <a:lnTo>
                    <a:pt x="60355" y="43640"/>
                  </a:lnTo>
                  <a:lnTo>
                    <a:pt x="62825" y="31412"/>
                  </a:lnTo>
                  <a:lnTo>
                    <a:pt x="60355" y="19189"/>
                  </a:lnTo>
                  <a:lnTo>
                    <a:pt x="53621" y="9203"/>
                  </a:lnTo>
                  <a:lnTo>
                    <a:pt x="43636" y="2469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3" name="object 153"/>
          <p:cNvSpPr txBox="1"/>
          <p:nvPr/>
        </p:nvSpPr>
        <p:spPr>
          <a:xfrm>
            <a:off x="14953386" y="3398377"/>
            <a:ext cx="38925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latin typeface="PMingLiU"/>
                <a:cs typeface="PMingLiU"/>
              </a:rPr>
              <a:t>测</a:t>
            </a:r>
            <a:r>
              <a:rPr sz="1400" spc="-50" dirty="0">
                <a:latin typeface="PMingLiU"/>
                <a:cs typeface="PMingLiU"/>
              </a:rPr>
              <a:t>试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2093677" y="2965960"/>
            <a:ext cx="231140" cy="641985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5000"/>
              </a:lnSpc>
            </a:pP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</a:rPr>
              <a:t>项目集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998020" y="2427197"/>
            <a:ext cx="1838325" cy="600075"/>
          </a:xfrm>
          <a:prstGeom prst="rect">
            <a:avLst/>
          </a:prstGeom>
          <a:ln w="25732">
            <a:solidFill>
              <a:srgbClr val="7087AA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669290">
              <a:lnSpc>
                <a:spcPct val="100000"/>
              </a:lnSpc>
              <a:spcBef>
                <a:spcPts val="1325"/>
              </a:spcBef>
            </a:pPr>
            <a:r>
              <a:rPr sz="1600" dirty="0">
                <a:latin typeface="PMingLiU"/>
                <a:cs typeface="PMingLiU"/>
              </a:rPr>
              <a:t>子项目</a:t>
            </a:r>
            <a:r>
              <a:rPr sz="1600" spc="-60" dirty="0">
                <a:latin typeface="PMingLiU"/>
                <a:cs typeface="PMingLiU"/>
              </a:rPr>
              <a:t>集</a:t>
            </a:r>
            <a:endParaRPr sz="1600">
              <a:latin typeface="PMingLiU"/>
              <a:cs typeface="PMingLiU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4998020" y="3412025"/>
            <a:ext cx="1838325" cy="600075"/>
          </a:xfrm>
          <a:custGeom>
            <a:avLst/>
            <a:gdLst/>
            <a:ahLst/>
            <a:cxnLst/>
            <a:rect l="l" t="t" r="r" b="b"/>
            <a:pathLst>
              <a:path w="1838325" h="600075">
                <a:moveTo>
                  <a:pt x="1830279" y="0"/>
                </a:moveTo>
                <a:lnTo>
                  <a:pt x="7947" y="0"/>
                </a:lnTo>
                <a:lnTo>
                  <a:pt x="0" y="7957"/>
                </a:lnTo>
                <a:lnTo>
                  <a:pt x="0" y="591500"/>
                </a:lnTo>
                <a:lnTo>
                  <a:pt x="7947" y="599458"/>
                </a:lnTo>
                <a:lnTo>
                  <a:pt x="1820468" y="599458"/>
                </a:lnTo>
                <a:lnTo>
                  <a:pt x="1830279" y="599458"/>
                </a:lnTo>
                <a:lnTo>
                  <a:pt x="1838237" y="591500"/>
                </a:lnTo>
                <a:lnTo>
                  <a:pt x="1838237" y="7957"/>
                </a:lnTo>
                <a:lnTo>
                  <a:pt x="1830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 txBox="1"/>
          <p:nvPr/>
        </p:nvSpPr>
        <p:spPr>
          <a:xfrm>
            <a:off x="4998020" y="3412025"/>
            <a:ext cx="1838325" cy="600075"/>
          </a:xfrm>
          <a:prstGeom prst="rect">
            <a:avLst/>
          </a:prstGeom>
          <a:ln w="25732">
            <a:solidFill>
              <a:srgbClr val="7087AA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668655">
              <a:lnSpc>
                <a:spcPct val="100000"/>
              </a:lnSpc>
              <a:spcBef>
                <a:spcPts val="1325"/>
              </a:spcBef>
            </a:pPr>
            <a:r>
              <a:rPr sz="1600" dirty="0">
                <a:latin typeface="PMingLiU"/>
                <a:cs typeface="PMingLiU"/>
              </a:rPr>
              <a:t>子项目</a:t>
            </a:r>
            <a:r>
              <a:rPr sz="1600" spc="-60" dirty="0">
                <a:latin typeface="PMingLiU"/>
                <a:cs typeface="PMingLiU"/>
              </a:rPr>
              <a:t>集</a:t>
            </a:r>
            <a:endParaRPr sz="1600">
              <a:latin typeface="PMingLiU"/>
              <a:cs typeface="PMingLiU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2109050" y="2626439"/>
            <a:ext cx="14820265" cy="2885440"/>
            <a:chOff x="2109050" y="2626439"/>
            <a:chExt cx="14820265" cy="2885440"/>
          </a:xfrm>
        </p:grpSpPr>
        <p:pic>
          <p:nvPicPr>
            <p:cNvPr id="159" name="object 1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5597" y="3611270"/>
              <a:ext cx="200234" cy="20096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5597" y="2626439"/>
              <a:ext cx="200234" cy="20096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9050" y="2691098"/>
              <a:ext cx="200224" cy="200978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40903" y="4882367"/>
              <a:ext cx="388083" cy="360417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14178180" y="5197340"/>
              <a:ext cx="713105" cy="306705"/>
            </a:xfrm>
            <a:custGeom>
              <a:avLst/>
              <a:gdLst/>
              <a:ahLst/>
              <a:cxnLst/>
              <a:rect l="l" t="t" r="r" b="b"/>
              <a:pathLst>
                <a:path w="713105" h="306704">
                  <a:moveTo>
                    <a:pt x="693308" y="0"/>
                  </a:moveTo>
                  <a:lnTo>
                    <a:pt x="19413" y="0"/>
                  </a:lnTo>
                  <a:lnTo>
                    <a:pt x="11856" y="1525"/>
                  </a:lnTo>
                  <a:lnTo>
                    <a:pt x="5685" y="5684"/>
                  </a:lnTo>
                  <a:lnTo>
                    <a:pt x="1525" y="11851"/>
                  </a:lnTo>
                  <a:lnTo>
                    <a:pt x="0" y="19402"/>
                  </a:lnTo>
                  <a:lnTo>
                    <a:pt x="0" y="286734"/>
                  </a:lnTo>
                  <a:lnTo>
                    <a:pt x="1525" y="294291"/>
                  </a:lnTo>
                  <a:lnTo>
                    <a:pt x="5685" y="300462"/>
                  </a:lnTo>
                  <a:lnTo>
                    <a:pt x="11856" y="304622"/>
                  </a:lnTo>
                  <a:lnTo>
                    <a:pt x="19413" y="306147"/>
                  </a:lnTo>
                  <a:lnTo>
                    <a:pt x="693308" y="306147"/>
                  </a:lnTo>
                  <a:lnTo>
                    <a:pt x="700861" y="304622"/>
                  </a:lnTo>
                  <a:lnTo>
                    <a:pt x="707032" y="300462"/>
                  </a:lnTo>
                  <a:lnTo>
                    <a:pt x="711194" y="294291"/>
                  </a:lnTo>
                  <a:lnTo>
                    <a:pt x="712721" y="286734"/>
                  </a:lnTo>
                  <a:lnTo>
                    <a:pt x="712721" y="19402"/>
                  </a:lnTo>
                  <a:lnTo>
                    <a:pt x="711194" y="11851"/>
                  </a:lnTo>
                  <a:lnTo>
                    <a:pt x="707032" y="5684"/>
                  </a:lnTo>
                  <a:lnTo>
                    <a:pt x="700861" y="1525"/>
                  </a:lnTo>
                  <a:lnTo>
                    <a:pt x="693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14178180" y="5197340"/>
              <a:ext cx="713105" cy="306705"/>
            </a:xfrm>
            <a:custGeom>
              <a:avLst/>
              <a:gdLst/>
              <a:ahLst/>
              <a:cxnLst/>
              <a:rect l="l" t="t" r="r" b="b"/>
              <a:pathLst>
                <a:path w="713105" h="306704">
                  <a:moveTo>
                    <a:pt x="693308" y="306147"/>
                  </a:moveTo>
                  <a:lnTo>
                    <a:pt x="19413" y="306147"/>
                  </a:lnTo>
                  <a:lnTo>
                    <a:pt x="11856" y="304622"/>
                  </a:lnTo>
                  <a:lnTo>
                    <a:pt x="5685" y="300462"/>
                  </a:lnTo>
                  <a:lnTo>
                    <a:pt x="1525" y="294291"/>
                  </a:lnTo>
                  <a:lnTo>
                    <a:pt x="0" y="286734"/>
                  </a:lnTo>
                  <a:lnTo>
                    <a:pt x="0" y="19402"/>
                  </a:lnTo>
                  <a:lnTo>
                    <a:pt x="1525" y="11851"/>
                  </a:lnTo>
                  <a:lnTo>
                    <a:pt x="5685" y="5684"/>
                  </a:lnTo>
                  <a:lnTo>
                    <a:pt x="11856" y="1525"/>
                  </a:lnTo>
                  <a:lnTo>
                    <a:pt x="19413" y="0"/>
                  </a:lnTo>
                  <a:lnTo>
                    <a:pt x="693308" y="0"/>
                  </a:lnTo>
                  <a:lnTo>
                    <a:pt x="700861" y="1525"/>
                  </a:lnTo>
                  <a:lnTo>
                    <a:pt x="707032" y="5684"/>
                  </a:lnTo>
                  <a:lnTo>
                    <a:pt x="711194" y="11851"/>
                  </a:lnTo>
                  <a:lnTo>
                    <a:pt x="712721" y="19402"/>
                  </a:lnTo>
                  <a:lnTo>
                    <a:pt x="712721" y="286734"/>
                  </a:lnTo>
                  <a:lnTo>
                    <a:pt x="711194" y="294291"/>
                  </a:lnTo>
                  <a:lnTo>
                    <a:pt x="707032" y="300462"/>
                  </a:lnTo>
                  <a:lnTo>
                    <a:pt x="700861" y="304622"/>
                  </a:lnTo>
                  <a:lnTo>
                    <a:pt x="693308" y="306147"/>
                  </a:lnTo>
                  <a:close/>
                </a:path>
              </a:pathLst>
            </a:custGeom>
            <a:ln w="16051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5" name="object 165"/>
          <p:cNvSpPr txBox="1"/>
          <p:nvPr/>
        </p:nvSpPr>
        <p:spPr>
          <a:xfrm>
            <a:off x="16462695" y="5288871"/>
            <a:ext cx="54483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latin typeface="PMingLiU"/>
                <a:cs typeface="PMingLiU"/>
              </a:rPr>
              <a:t>回顾会</a:t>
            </a:r>
            <a:r>
              <a:rPr sz="1000" spc="-50" dirty="0">
                <a:latin typeface="PMingLiU"/>
                <a:cs typeface="PMingLiU"/>
              </a:rPr>
              <a:t>议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4469730" y="5230491"/>
            <a:ext cx="304165" cy="208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130" dirty="0">
                <a:latin typeface="PMingLiU"/>
                <a:cs typeface="PMingLiU"/>
              </a:rPr>
              <a:t>bug</a:t>
            </a:r>
            <a:endParaRPr sz="1200">
              <a:latin typeface="PMingLiU"/>
              <a:cs typeface="PMingLiU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1937054" y="2166503"/>
            <a:ext cx="12495530" cy="5348605"/>
            <a:chOff x="1937054" y="2166503"/>
            <a:chExt cx="12495530" cy="5348605"/>
          </a:xfrm>
        </p:grpSpPr>
        <p:pic>
          <p:nvPicPr>
            <p:cNvPr id="168" name="object 1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91708" y="5287186"/>
              <a:ext cx="140498" cy="126455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7508841" y="2653824"/>
              <a:ext cx="73660" cy="146685"/>
            </a:xfrm>
            <a:custGeom>
              <a:avLst/>
              <a:gdLst/>
              <a:ahLst/>
              <a:cxnLst/>
              <a:rect l="l" t="t" r="r" b="b"/>
              <a:pathLst>
                <a:path w="73659" h="146685">
                  <a:moveTo>
                    <a:pt x="0" y="0"/>
                  </a:moveTo>
                  <a:lnTo>
                    <a:pt x="73097" y="73097"/>
                  </a:lnTo>
                  <a:lnTo>
                    <a:pt x="0" y="146194"/>
                  </a:lnTo>
                </a:path>
              </a:pathLst>
            </a:custGeom>
            <a:ln w="2123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7198488" y="2726924"/>
              <a:ext cx="383540" cy="0"/>
            </a:xfrm>
            <a:custGeom>
              <a:avLst/>
              <a:gdLst/>
              <a:ahLst/>
              <a:cxnLst/>
              <a:rect l="l" t="t" r="r" b="b"/>
              <a:pathLst>
                <a:path w="383540">
                  <a:moveTo>
                    <a:pt x="0" y="0"/>
                  </a:moveTo>
                  <a:lnTo>
                    <a:pt x="383454" y="0"/>
                  </a:lnTo>
                </a:path>
              </a:pathLst>
            </a:custGeom>
            <a:ln w="2123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1945626" y="2232116"/>
              <a:ext cx="114300" cy="57150"/>
            </a:xfrm>
            <a:custGeom>
              <a:avLst/>
              <a:gdLst/>
              <a:ahLst/>
              <a:cxnLst/>
              <a:rect l="l" t="t" r="r" b="b"/>
              <a:pathLst>
                <a:path w="114300" h="57150">
                  <a:moveTo>
                    <a:pt x="114080" y="0"/>
                  </a:moveTo>
                  <a:lnTo>
                    <a:pt x="57045" y="57045"/>
                  </a:lnTo>
                  <a:lnTo>
                    <a:pt x="0" y="0"/>
                  </a:lnTo>
                </a:path>
              </a:pathLst>
            </a:custGeom>
            <a:ln w="1656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2002668" y="2175076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080"/>
                  </a:lnTo>
                </a:path>
              </a:pathLst>
            </a:custGeom>
            <a:ln w="1656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8058424" y="2232116"/>
              <a:ext cx="114300" cy="57150"/>
            </a:xfrm>
            <a:custGeom>
              <a:avLst/>
              <a:gdLst/>
              <a:ahLst/>
              <a:cxnLst/>
              <a:rect l="l" t="t" r="r" b="b"/>
              <a:pathLst>
                <a:path w="114300" h="57150">
                  <a:moveTo>
                    <a:pt x="114090" y="0"/>
                  </a:moveTo>
                  <a:lnTo>
                    <a:pt x="57055" y="57045"/>
                  </a:lnTo>
                  <a:lnTo>
                    <a:pt x="0" y="0"/>
                  </a:lnTo>
                </a:path>
              </a:pathLst>
            </a:custGeom>
            <a:ln w="1656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8115478" y="2175076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080"/>
                  </a:lnTo>
                </a:path>
              </a:pathLst>
            </a:custGeom>
            <a:ln w="1656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2131162" y="7392355"/>
              <a:ext cx="114300" cy="57150"/>
            </a:xfrm>
            <a:custGeom>
              <a:avLst/>
              <a:gdLst/>
              <a:ahLst/>
              <a:cxnLst/>
              <a:rect l="l" t="t" r="r" b="b"/>
              <a:pathLst>
                <a:path w="114300" h="57150">
                  <a:moveTo>
                    <a:pt x="0" y="57045"/>
                  </a:moveTo>
                  <a:lnTo>
                    <a:pt x="57034" y="0"/>
                  </a:lnTo>
                  <a:lnTo>
                    <a:pt x="114080" y="57045"/>
                  </a:lnTo>
                </a:path>
              </a:pathLst>
            </a:custGeom>
            <a:ln w="1656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2188200" y="7392358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114080"/>
                  </a:moveTo>
                  <a:lnTo>
                    <a:pt x="0" y="0"/>
                  </a:lnTo>
                </a:path>
              </a:pathLst>
            </a:custGeom>
            <a:ln w="1656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3478337" y="6564789"/>
              <a:ext cx="73660" cy="146685"/>
            </a:xfrm>
            <a:custGeom>
              <a:avLst/>
              <a:gdLst/>
              <a:ahLst/>
              <a:cxnLst/>
              <a:rect l="l" t="t" r="r" b="b"/>
              <a:pathLst>
                <a:path w="73660" h="146684">
                  <a:moveTo>
                    <a:pt x="0" y="0"/>
                  </a:moveTo>
                  <a:lnTo>
                    <a:pt x="73097" y="73097"/>
                  </a:lnTo>
                  <a:lnTo>
                    <a:pt x="0" y="146194"/>
                  </a:lnTo>
                </a:path>
              </a:pathLst>
            </a:custGeom>
            <a:ln w="2123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3050780" y="6637888"/>
              <a:ext cx="501015" cy="0"/>
            </a:xfrm>
            <a:custGeom>
              <a:avLst/>
              <a:gdLst/>
              <a:ahLst/>
              <a:cxnLst/>
              <a:rect l="l" t="t" r="r" b="b"/>
              <a:pathLst>
                <a:path w="501014">
                  <a:moveTo>
                    <a:pt x="0" y="0"/>
                  </a:moveTo>
                  <a:lnTo>
                    <a:pt x="500654" y="0"/>
                  </a:lnTo>
                </a:path>
              </a:pathLst>
            </a:custGeom>
            <a:ln w="2123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9651201" y="2653824"/>
              <a:ext cx="73660" cy="146685"/>
            </a:xfrm>
            <a:custGeom>
              <a:avLst/>
              <a:gdLst/>
              <a:ahLst/>
              <a:cxnLst/>
              <a:rect l="l" t="t" r="r" b="b"/>
              <a:pathLst>
                <a:path w="73659" h="146685">
                  <a:moveTo>
                    <a:pt x="0" y="0"/>
                  </a:moveTo>
                  <a:lnTo>
                    <a:pt x="73097" y="73097"/>
                  </a:lnTo>
                  <a:lnTo>
                    <a:pt x="0" y="146194"/>
                  </a:lnTo>
                </a:path>
              </a:pathLst>
            </a:custGeom>
            <a:ln w="2123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9578109" y="2726924"/>
              <a:ext cx="146685" cy="0"/>
            </a:xfrm>
            <a:custGeom>
              <a:avLst/>
              <a:gdLst/>
              <a:ahLst/>
              <a:cxnLst/>
              <a:rect l="l" t="t" r="r" b="b"/>
              <a:pathLst>
                <a:path w="146684">
                  <a:moveTo>
                    <a:pt x="0" y="0"/>
                  </a:moveTo>
                  <a:lnTo>
                    <a:pt x="146194" y="0"/>
                  </a:lnTo>
                </a:path>
              </a:pathLst>
            </a:custGeom>
            <a:ln w="2123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3829844" y="6099534"/>
              <a:ext cx="2132330" cy="1076960"/>
            </a:xfrm>
            <a:custGeom>
              <a:avLst/>
              <a:gdLst/>
              <a:ahLst/>
              <a:cxnLst/>
              <a:rect l="l" t="t" r="r" b="b"/>
              <a:pathLst>
                <a:path w="2132329" h="1076959">
                  <a:moveTo>
                    <a:pt x="2097423" y="0"/>
                  </a:moveTo>
                  <a:lnTo>
                    <a:pt x="34438" y="0"/>
                  </a:lnTo>
                  <a:lnTo>
                    <a:pt x="21031" y="2705"/>
                  </a:lnTo>
                  <a:lnTo>
                    <a:pt x="10084" y="10082"/>
                  </a:lnTo>
                  <a:lnTo>
                    <a:pt x="2705" y="21022"/>
                  </a:lnTo>
                  <a:lnTo>
                    <a:pt x="0" y="34417"/>
                  </a:lnTo>
                  <a:lnTo>
                    <a:pt x="0" y="1042282"/>
                  </a:lnTo>
                  <a:lnTo>
                    <a:pt x="2705" y="1055683"/>
                  </a:lnTo>
                  <a:lnTo>
                    <a:pt x="10084" y="1066627"/>
                  </a:lnTo>
                  <a:lnTo>
                    <a:pt x="21031" y="1074005"/>
                  </a:lnTo>
                  <a:lnTo>
                    <a:pt x="34438" y="1076710"/>
                  </a:lnTo>
                  <a:lnTo>
                    <a:pt x="2097423" y="1076710"/>
                  </a:lnTo>
                  <a:lnTo>
                    <a:pt x="2110820" y="1074005"/>
                  </a:lnTo>
                  <a:lnTo>
                    <a:pt x="2121763" y="1066627"/>
                  </a:lnTo>
                  <a:lnTo>
                    <a:pt x="2129144" y="1055683"/>
                  </a:lnTo>
                  <a:lnTo>
                    <a:pt x="2131851" y="1042282"/>
                  </a:lnTo>
                  <a:lnTo>
                    <a:pt x="2131851" y="34417"/>
                  </a:lnTo>
                  <a:lnTo>
                    <a:pt x="2129144" y="21022"/>
                  </a:lnTo>
                  <a:lnTo>
                    <a:pt x="2121763" y="10082"/>
                  </a:lnTo>
                  <a:lnTo>
                    <a:pt x="2110820" y="2705"/>
                  </a:lnTo>
                  <a:lnTo>
                    <a:pt x="2097423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4019675" y="6382955"/>
              <a:ext cx="280035" cy="224154"/>
            </a:xfrm>
            <a:custGeom>
              <a:avLst/>
              <a:gdLst/>
              <a:ahLst/>
              <a:cxnLst/>
              <a:rect l="l" t="t" r="r" b="b"/>
              <a:pathLst>
                <a:path w="280035" h="224154">
                  <a:moveTo>
                    <a:pt x="279624" y="0"/>
                  </a:moveTo>
                  <a:lnTo>
                    <a:pt x="0" y="0"/>
                  </a:lnTo>
                  <a:lnTo>
                    <a:pt x="0" y="223898"/>
                  </a:lnTo>
                  <a:lnTo>
                    <a:pt x="224432" y="223898"/>
                  </a:lnTo>
                  <a:lnTo>
                    <a:pt x="279624" y="168696"/>
                  </a:lnTo>
                  <a:lnTo>
                    <a:pt x="279624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4244103" y="6551654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5">
                  <a:moveTo>
                    <a:pt x="55192" y="0"/>
                  </a:moveTo>
                  <a:lnTo>
                    <a:pt x="0" y="0"/>
                  </a:lnTo>
                  <a:lnTo>
                    <a:pt x="0" y="55202"/>
                  </a:lnTo>
                  <a:lnTo>
                    <a:pt x="55192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4325641" y="6382955"/>
              <a:ext cx="280035" cy="224154"/>
            </a:xfrm>
            <a:custGeom>
              <a:avLst/>
              <a:gdLst/>
              <a:ahLst/>
              <a:cxnLst/>
              <a:rect l="l" t="t" r="r" b="b"/>
              <a:pathLst>
                <a:path w="280035" h="224154">
                  <a:moveTo>
                    <a:pt x="279624" y="0"/>
                  </a:moveTo>
                  <a:lnTo>
                    <a:pt x="0" y="0"/>
                  </a:lnTo>
                  <a:lnTo>
                    <a:pt x="0" y="223898"/>
                  </a:lnTo>
                  <a:lnTo>
                    <a:pt x="224432" y="223898"/>
                  </a:lnTo>
                  <a:lnTo>
                    <a:pt x="279624" y="168696"/>
                  </a:lnTo>
                  <a:lnTo>
                    <a:pt x="279624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4550069" y="6551654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5">
                  <a:moveTo>
                    <a:pt x="55192" y="0"/>
                  </a:moveTo>
                  <a:lnTo>
                    <a:pt x="0" y="0"/>
                  </a:lnTo>
                  <a:lnTo>
                    <a:pt x="0" y="55202"/>
                  </a:lnTo>
                  <a:lnTo>
                    <a:pt x="55192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4019675" y="6629146"/>
              <a:ext cx="280035" cy="224154"/>
            </a:xfrm>
            <a:custGeom>
              <a:avLst/>
              <a:gdLst/>
              <a:ahLst/>
              <a:cxnLst/>
              <a:rect l="l" t="t" r="r" b="b"/>
              <a:pathLst>
                <a:path w="280035" h="224154">
                  <a:moveTo>
                    <a:pt x="279624" y="0"/>
                  </a:moveTo>
                  <a:lnTo>
                    <a:pt x="0" y="0"/>
                  </a:lnTo>
                  <a:lnTo>
                    <a:pt x="0" y="223898"/>
                  </a:lnTo>
                  <a:lnTo>
                    <a:pt x="224432" y="223898"/>
                  </a:lnTo>
                  <a:lnTo>
                    <a:pt x="279624" y="168696"/>
                  </a:lnTo>
                  <a:lnTo>
                    <a:pt x="279624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4244103" y="6797846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5">
                  <a:moveTo>
                    <a:pt x="55192" y="0"/>
                  </a:moveTo>
                  <a:lnTo>
                    <a:pt x="0" y="0"/>
                  </a:lnTo>
                  <a:lnTo>
                    <a:pt x="0" y="55202"/>
                  </a:lnTo>
                  <a:lnTo>
                    <a:pt x="55192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4325641" y="6629146"/>
              <a:ext cx="280035" cy="224154"/>
            </a:xfrm>
            <a:custGeom>
              <a:avLst/>
              <a:gdLst/>
              <a:ahLst/>
              <a:cxnLst/>
              <a:rect l="l" t="t" r="r" b="b"/>
              <a:pathLst>
                <a:path w="280035" h="224154">
                  <a:moveTo>
                    <a:pt x="279624" y="0"/>
                  </a:moveTo>
                  <a:lnTo>
                    <a:pt x="0" y="0"/>
                  </a:lnTo>
                  <a:lnTo>
                    <a:pt x="0" y="223898"/>
                  </a:lnTo>
                  <a:lnTo>
                    <a:pt x="224432" y="223898"/>
                  </a:lnTo>
                  <a:lnTo>
                    <a:pt x="279624" y="168696"/>
                  </a:lnTo>
                  <a:lnTo>
                    <a:pt x="279624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4550069" y="6797846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5">
                  <a:moveTo>
                    <a:pt x="55192" y="0"/>
                  </a:moveTo>
                  <a:lnTo>
                    <a:pt x="0" y="0"/>
                  </a:lnTo>
                  <a:lnTo>
                    <a:pt x="0" y="55202"/>
                  </a:lnTo>
                  <a:lnTo>
                    <a:pt x="55192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97504" y="6300520"/>
              <a:ext cx="211004" cy="168950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29183" y="6300520"/>
              <a:ext cx="211004" cy="168950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0872" y="6300520"/>
              <a:ext cx="211004" cy="168950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97504" y="6492307"/>
              <a:ext cx="211004" cy="168952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29183" y="6492307"/>
              <a:ext cx="211004" cy="168952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60872" y="6492307"/>
              <a:ext cx="211004" cy="168952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97504" y="6684096"/>
              <a:ext cx="211004" cy="168952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29183" y="6684096"/>
              <a:ext cx="211004" cy="168952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60872" y="6684096"/>
              <a:ext cx="211004" cy="168952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4851384" y="6564789"/>
              <a:ext cx="73660" cy="146685"/>
            </a:xfrm>
            <a:custGeom>
              <a:avLst/>
              <a:gdLst/>
              <a:ahLst/>
              <a:cxnLst/>
              <a:rect l="l" t="t" r="r" b="b"/>
              <a:pathLst>
                <a:path w="73660" h="146684">
                  <a:moveTo>
                    <a:pt x="0" y="0"/>
                  </a:moveTo>
                  <a:lnTo>
                    <a:pt x="73097" y="73097"/>
                  </a:lnTo>
                  <a:lnTo>
                    <a:pt x="0" y="146194"/>
                  </a:lnTo>
                </a:path>
              </a:pathLst>
            </a:custGeom>
            <a:ln w="2123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4778292" y="6637888"/>
              <a:ext cx="146685" cy="0"/>
            </a:xfrm>
            <a:custGeom>
              <a:avLst/>
              <a:gdLst/>
              <a:ahLst/>
              <a:cxnLst/>
              <a:rect l="l" t="t" r="r" b="b"/>
              <a:pathLst>
                <a:path w="146685">
                  <a:moveTo>
                    <a:pt x="0" y="0"/>
                  </a:moveTo>
                  <a:lnTo>
                    <a:pt x="146194" y="0"/>
                  </a:lnTo>
                </a:path>
              </a:pathLst>
            </a:custGeom>
            <a:ln w="21234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1" name="object 201"/>
          <p:cNvSpPr txBox="1"/>
          <p:nvPr/>
        </p:nvSpPr>
        <p:spPr>
          <a:xfrm>
            <a:off x="4040227" y="6893128"/>
            <a:ext cx="54483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latin typeface="PMingLiU"/>
                <a:cs typeface="PMingLiU"/>
              </a:rPr>
              <a:t>用户需</a:t>
            </a:r>
            <a:r>
              <a:rPr sz="1000" spc="-50" dirty="0">
                <a:latin typeface="PMingLiU"/>
                <a:cs typeface="PMingLiU"/>
              </a:rPr>
              <a:t>求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5162505" y="6893128"/>
            <a:ext cx="54483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latin typeface="PMingLiU"/>
                <a:cs typeface="PMingLiU"/>
              </a:rPr>
              <a:t>研发需</a:t>
            </a:r>
            <a:r>
              <a:rPr sz="1000" spc="-50" dirty="0">
                <a:latin typeface="PMingLiU"/>
                <a:cs typeface="PMingLiU"/>
              </a:rPr>
              <a:t>求</a:t>
            </a:r>
            <a:endParaRPr sz="1000">
              <a:latin typeface="PMingLiU"/>
              <a:cs typeface="PMingLiU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4349715" y="2619793"/>
            <a:ext cx="12819380" cy="7372984"/>
            <a:chOff x="4349715" y="2619793"/>
            <a:chExt cx="12819380" cy="7372984"/>
          </a:xfrm>
        </p:grpSpPr>
        <p:sp>
          <p:nvSpPr>
            <p:cNvPr id="204" name="object 204"/>
            <p:cNvSpPr/>
            <p:nvPr/>
          </p:nvSpPr>
          <p:spPr>
            <a:xfrm>
              <a:off x="5243165" y="9463073"/>
              <a:ext cx="337185" cy="241935"/>
            </a:xfrm>
            <a:custGeom>
              <a:avLst/>
              <a:gdLst/>
              <a:ahLst/>
              <a:cxnLst/>
              <a:rect l="l" t="t" r="r" b="b"/>
              <a:pathLst>
                <a:path w="337185" h="241934">
                  <a:moveTo>
                    <a:pt x="228537" y="0"/>
                  </a:moveTo>
                  <a:lnTo>
                    <a:pt x="108279" y="0"/>
                  </a:lnTo>
                  <a:lnTo>
                    <a:pt x="66132" y="8509"/>
                  </a:lnTo>
                  <a:lnTo>
                    <a:pt x="31715" y="31715"/>
                  </a:lnTo>
                  <a:lnTo>
                    <a:pt x="8509" y="66132"/>
                  </a:lnTo>
                  <a:lnTo>
                    <a:pt x="0" y="108279"/>
                  </a:lnTo>
                  <a:lnTo>
                    <a:pt x="7358" y="147578"/>
                  </a:lnTo>
                  <a:lnTo>
                    <a:pt x="27579" y="180434"/>
                  </a:lnTo>
                  <a:lnTo>
                    <a:pt x="57881" y="204078"/>
                  </a:lnTo>
                  <a:lnTo>
                    <a:pt x="95484" y="215742"/>
                  </a:lnTo>
                  <a:lnTo>
                    <a:pt x="95484" y="239521"/>
                  </a:lnTo>
                  <a:lnTo>
                    <a:pt x="99044" y="241783"/>
                  </a:lnTo>
                  <a:lnTo>
                    <a:pt x="152581" y="216569"/>
                  </a:lnTo>
                  <a:lnTo>
                    <a:pt x="228537" y="216569"/>
                  </a:lnTo>
                  <a:lnTo>
                    <a:pt x="270684" y="208059"/>
                  </a:lnTo>
                  <a:lnTo>
                    <a:pt x="305101" y="184853"/>
                  </a:lnTo>
                  <a:lnTo>
                    <a:pt x="328307" y="150431"/>
                  </a:lnTo>
                  <a:lnTo>
                    <a:pt x="336816" y="108279"/>
                  </a:lnTo>
                  <a:lnTo>
                    <a:pt x="328307" y="66132"/>
                  </a:lnTo>
                  <a:lnTo>
                    <a:pt x="305101" y="31715"/>
                  </a:lnTo>
                  <a:lnTo>
                    <a:pt x="270684" y="8509"/>
                  </a:lnTo>
                  <a:lnTo>
                    <a:pt x="228537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5243165" y="9463073"/>
              <a:ext cx="337185" cy="241935"/>
            </a:xfrm>
            <a:custGeom>
              <a:avLst/>
              <a:gdLst/>
              <a:ahLst/>
              <a:cxnLst/>
              <a:rect l="l" t="t" r="r" b="b"/>
              <a:pathLst>
                <a:path w="337185" h="241934">
                  <a:moveTo>
                    <a:pt x="228537" y="0"/>
                  </a:moveTo>
                  <a:lnTo>
                    <a:pt x="108279" y="0"/>
                  </a:lnTo>
                  <a:lnTo>
                    <a:pt x="66132" y="8509"/>
                  </a:lnTo>
                  <a:lnTo>
                    <a:pt x="31715" y="31715"/>
                  </a:lnTo>
                  <a:lnTo>
                    <a:pt x="8509" y="66132"/>
                  </a:lnTo>
                  <a:lnTo>
                    <a:pt x="0" y="108279"/>
                  </a:lnTo>
                  <a:lnTo>
                    <a:pt x="7358" y="147578"/>
                  </a:lnTo>
                  <a:lnTo>
                    <a:pt x="27579" y="180434"/>
                  </a:lnTo>
                  <a:lnTo>
                    <a:pt x="57881" y="204078"/>
                  </a:lnTo>
                  <a:lnTo>
                    <a:pt x="95484" y="215742"/>
                  </a:lnTo>
                  <a:lnTo>
                    <a:pt x="95484" y="236107"/>
                  </a:lnTo>
                  <a:lnTo>
                    <a:pt x="95484" y="239521"/>
                  </a:lnTo>
                  <a:lnTo>
                    <a:pt x="99044" y="241783"/>
                  </a:lnTo>
                  <a:lnTo>
                    <a:pt x="102143" y="240327"/>
                  </a:lnTo>
                  <a:lnTo>
                    <a:pt x="152581" y="216569"/>
                  </a:lnTo>
                  <a:lnTo>
                    <a:pt x="228537" y="216569"/>
                  </a:lnTo>
                  <a:lnTo>
                    <a:pt x="270684" y="208059"/>
                  </a:lnTo>
                  <a:lnTo>
                    <a:pt x="305101" y="184853"/>
                  </a:lnTo>
                  <a:lnTo>
                    <a:pt x="328307" y="150431"/>
                  </a:lnTo>
                  <a:lnTo>
                    <a:pt x="336816" y="108279"/>
                  </a:lnTo>
                  <a:lnTo>
                    <a:pt x="328307" y="66132"/>
                  </a:lnTo>
                  <a:lnTo>
                    <a:pt x="305101" y="31715"/>
                  </a:lnTo>
                  <a:lnTo>
                    <a:pt x="270684" y="8509"/>
                  </a:lnTo>
                  <a:lnTo>
                    <a:pt x="228537" y="0"/>
                  </a:lnTo>
                  <a:close/>
                </a:path>
              </a:pathLst>
            </a:custGeom>
            <a:ln w="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5314947" y="9409320"/>
              <a:ext cx="385445" cy="295910"/>
            </a:xfrm>
            <a:custGeom>
              <a:avLst/>
              <a:gdLst/>
              <a:ahLst/>
              <a:cxnLst/>
              <a:rect l="l" t="t" r="r" b="b"/>
              <a:pathLst>
                <a:path w="385445" h="295909">
                  <a:moveTo>
                    <a:pt x="261259" y="0"/>
                  </a:moveTo>
                  <a:lnTo>
                    <a:pt x="123786" y="0"/>
                  </a:lnTo>
                  <a:lnTo>
                    <a:pt x="75603" y="9727"/>
                  </a:lnTo>
                  <a:lnTo>
                    <a:pt x="36256" y="36256"/>
                  </a:lnTo>
                  <a:lnTo>
                    <a:pt x="9727" y="75603"/>
                  </a:lnTo>
                  <a:lnTo>
                    <a:pt x="0" y="123786"/>
                  </a:lnTo>
                  <a:lnTo>
                    <a:pt x="9727" y="171969"/>
                  </a:lnTo>
                  <a:lnTo>
                    <a:pt x="36256" y="211316"/>
                  </a:lnTo>
                  <a:lnTo>
                    <a:pt x="75603" y="237845"/>
                  </a:lnTo>
                  <a:lnTo>
                    <a:pt x="123786" y="247573"/>
                  </a:lnTo>
                  <a:lnTo>
                    <a:pt x="170507" y="247573"/>
                  </a:lnTo>
                  <a:lnTo>
                    <a:pt x="272337" y="295540"/>
                  </a:lnTo>
                  <a:lnTo>
                    <a:pt x="275886" y="293279"/>
                  </a:lnTo>
                  <a:lnTo>
                    <a:pt x="275886" y="246683"/>
                  </a:lnTo>
                  <a:lnTo>
                    <a:pt x="318877" y="233341"/>
                  </a:lnTo>
                  <a:lnTo>
                    <a:pt x="353519" y="206297"/>
                  </a:lnTo>
                  <a:lnTo>
                    <a:pt x="376634" y="168722"/>
                  </a:lnTo>
                  <a:lnTo>
                    <a:pt x="385045" y="123786"/>
                  </a:lnTo>
                  <a:lnTo>
                    <a:pt x="375317" y="75603"/>
                  </a:lnTo>
                  <a:lnTo>
                    <a:pt x="348789" y="36256"/>
                  </a:lnTo>
                  <a:lnTo>
                    <a:pt x="309441" y="9727"/>
                  </a:lnTo>
                  <a:lnTo>
                    <a:pt x="261259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5314947" y="9409320"/>
              <a:ext cx="385445" cy="295910"/>
            </a:xfrm>
            <a:custGeom>
              <a:avLst/>
              <a:gdLst/>
              <a:ahLst/>
              <a:cxnLst/>
              <a:rect l="l" t="t" r="r" b="b"/>
              <a:pathLst>
                <a:path w="385445" h="295909">
                  <a:moveTo>
                    <a:pt x="261259" y="0"/>
                  </a:moveTo>
                  <a:lnTo>
                    <a:pt x="123786" y="0"/>
                  </a:lnTo>
                  <a:lnTo>
                    <a:pt x="75603" y="9727"/>
                  </a:lnTo>
                  <a:lnTo>
                    <a:pt x="36256" y="36256"/>
                  </a:lnTo>
                  <a:lnTo>
                    <a:pt x="9727" y="75603"/>
                  </a:lnTo>
                  <a:lnTo>
                    <a:pt x="0" y="123786"/>
                  </a:lnTo>
                  <a:lnTo>
                    <a:pt x="9727" y="171969"/>
                  </a:lnTo>
                  <a:lnTo>
                    <a:pt x="36256" y="211316"/>
                  </a:lnTo>
                  <a:lnTo>
                    <a:pt x="75603" y="237845"/>
                  </a:lnTo>
                  <a:lnTo>
                    <a:pt x="123786" y="247573"/>
                  </a:lnTo>
                  <a:lnTo>
                    <a:pt x="170507" y="247573"/>
                  </a:lnTo>
                  <a:lnTo>
                    <a:pt x="269237" y="294085"/>
                  </a:lnTo>
                  <a:lnTo>
                    <a:pt x="272337" y="295540"/>
                  </a:lnTo>
                  <a:lnTo>
                    <a:pt x="275886" y="293279"/>
                  </a:lnTo>
                  <a:lnTo>
                    <a:pt x="275886" y="289855"/>
                  </a:lnTo>
                  <a:lnTo>
                    <a:pt x="275886" y="246683"/>
                  </a:lnTo>
                  <a:lnTo>
                    <a:pt x="318877" y="233341"/>
                  </a:lnTo>
                  <a:lnTo>
                    <a:pt x="353519" y="206297"/>
                  </a:lnTo>
                  <a:lnTo>
                    <a:pt x="376634" y="168722"/>
                  </a:lnTo>
                  <a:lnTo>
                    <a:pt x="385045" y="123786"/>
                  </a:lnTo>
                  <a:lnTo>
                    <a:pt x="375317" y="75603"/>
                  </a:lnTo>
                  <a:lnTo>
                    <a:pt x="348789" y="36256"/>
                  </a:lnTo>
                  <a:lnTo>
                    <a:pt x="309441" y="9727"/>
                  </a:lnTo>
                  <a:lnTo>
                    <a:pt x="261259" y="0"/>
                  </a:lnTo>
                  <a:close/>
                </a:path>
              </a:pathLst>
            </a:custGeom>
            <a:ln w="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5396547" y="9512166"/>
              <a:ext cx="222250" cy="41910"/>
            </a:xfrm>
            <a:custGeom>
              <a:avLst/>
              <a:gdLst/>
              <a:ahLst/>
              <a:cxnLst/>
              <a:rect l="l" t="t" r="r" b="b"/>
              <a:pathLst>
                <a:path w="222250" h="41909">
                  <a:moveTo>
                    <a:pt x="41897" y="20942"/>
                  </a:moveTo>
                  <a:lnTo>
                    <a:pt x="40246" y="12788"/>
                  </a:lnTo>
                  <a:lnTo>
                    <a:pt x="35763" y="6134"/>
                  </a:lnTo>
                  <a:lnTo>
                    <a:pt x="29095" y="1638"/>
                  </a:lnTo>
                  <a:lnTo>
                    <a:pt x="20942" y="0"/>
                  </a:lnTo>
                  <a:lnTo>
                    <a:pt x="12788" y="1638"/>
                  </a:lnTo>
                  <a:lnTo>
                    <a:pt x="6134" y="6134"/>
                  </a:lnTo>
                  <a:lnTo>
                    <a:pt x="1651" y="12788"/>
                  </a:lnTo>
                  <a:lnTo>
                    <a:pt x="0" y="20942"/>
                  </a:lnTo>
                  <a:lnTo>
                    <a:pt x="1651" y="29108"/>
                  </a:lnTo>
                  <a:lnTo>
                    <a:pt x="6134" y="35763"/>
                  </a:lnTo>
                  <a:lnTo>
                    <a:pt x="12788" y="40259"/>
                  </a:lnTo>
                  <a:lnTo>
                    <a:pt x="20942" y="41897"/>
                  </a:lnTo>
                  <a:lnTo>
                    <a:pt x="29095" y="40259"/>
                  </a:lnTo>
                  <a:lnTo>
                    <a:pt x="35763" y="35763"/>
                  </a:lnTo>
                  <a:lnTo>
                    <a:pt x="40246" y="29108"/>
                  </a:lnTo>
                  <a:lnTo>
                    <a:pt x="41897" y="20942"/>
                  </a:lnTo>
                  <a:close/>
                </a:path>
                <a:path w="222250" h="41909">
                  <a:moveTo>
                    <a:pt x="131864" y="20942"/>
                  </a:moveTo>
                  <a:lnTo>
                    <a:pt x="130225" y="12788"/>
                  </a:lnTo>
                  <a:lnTo>
                    <a:pt x="125730" y="6134"/>
                  </a:lnTo>
                  <a:lnTo>
                    <a:pt x="119075" y="1638"/>
                  </a:lnTo>
                  <a:lnTo>
                    <a:pt x="110921" y="0"/>
                  </a:lnTo>
                  <a:lnTo>
                    <a:pt x="102768" y="1638"/>
                  </a:lnTo>
                  <a:lnTo>
                    <a:pt x="96100" y="6134"/>
                  </a:lnTo>
                  <a:lnTo>
                    <a:pt x="91617" y="12788"/>
                  </a:lnTo>
                  <a:lnTo>
                    <a:pt x="89966" y="20942"/>
                  </a:lnTo>
                  <a:lnTo>
                    <a:pt x="91617" y="29108"/>
                  </a:lnTo>
                  <a:lnTo>
                    <a:pt x="96100" y="35763"/>
                  </a:lnTo>
                  <a:lnTo>
                    <a:pt x="102768" y="40259"/>
                  </a:lnTo>
                  <a:lnTo>
                    <a:pt x="110921" y="41897"/>
                  </a:lnTo>
                  <a:lnTo>
                    <a:pt x="119075" y="40259"/>
                  </a:lnTo>
                  <a:lnTo>
                    <a:pt x="125730" y="35763"/>
                  </a:lnTo>
                  <a:lnTo>
                    <a:pt x="130225" y="29108"/>
                  </a:lnTo>
                  <a:lnTo>
                    <a:pt x="131864" y="20942"/>
                  </a:lnTo>
                  <a:close/>
                </a:path>
                <a:path w="222250" h="41909">
                  <a:moveTo>
                    <a:pt x="221843" y="20942"/>
                  </a:moveTo>
                  <a:lnTo>
                    <a:pt x="220192" y="12788"/>
                  </a:lnTo>
                  <a:lnTo>
                    <a:pt x="215696" y="6134"/>
                  </a:lnTo>
                  <a:lnTo>
                    <a:pt x="209042" y="1638"/>
                  </a:lnTo>
                  <a:lnTo>
                    <a:pt x="200888" y="0"/>
                  </a:lnTo>
                  <a:lnTo>
                    <a:pt x="192735" y="1638"/>
                  </a:lnTo>
                  <a:lnTo>
                    <a:pt x="186080" y="6134"/>
                  </a:lnTo>
                  <a:lnTo>
                    <a:pt x="181584" y="12788"/>
                  </a:lnTo>
                  <a:lnTo>
                    <a:pt x="179933" y="20942"/>
                  </a:lnTo>
                  <a:lnTo>
                    <a:pt x="181584" y="29108"/>
                  </a:lnTo>
                  <a:lnTo>
                    <a:pt x="186080" y="35763"/>
                  </a:lnTo>
                  <a:lnTo>
                    <a:pt x="192735" y="40259"/>
                  </a:lnTo>
                  <a:lnTo>
                    <a:pt x="200888" y="41897"/>
                  </a:lnTo>
                  <a:lnTo>
                    <a:pt x="209042" y="40259"/>
                  </a:lnTo>
                  <a:lnTo>
                    <a:pt x="215696" y="35763"/>
                  </a:lnTo>
                  <a:lnTo>
                    <a:pt x="220192" y="29108"/>
                  </a:lnTo>
                  <a:lnTo>
                    <a:pt x="221843" y="20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9" name="object 20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84837" y="9551551"/>
              <a:ext cx="179806" cy="95935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6297351" y="937919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387" y="0"/>
                  </a:moveTo>
                  <a:lnTo>
                    <a:pt x="130282" y="6347"/>
                  </a:lnTo>
                  <a:lnTo>
                    <a:pt x="87922" y="24254"/>
                  </a:lnTo>
                  <a:lnTo>
                    <a:pt x="52011" y="52015"/>
                  </a:lnTo>
                  <a:lnTo>
                    <a:pt x="24251" y="87927"/>
                  </a:lnTo>
                  <a:lnTo>
                    <a:pt x="6346" y="130286"/>
                  </a:lnTo>
                  <a:lnTo>
                    <a:pt x="0" y="177387"/>
                  </a:lnTo>
                  <a:lnTo>
                    <a:pt x="6346" y="224492"/>
                  </a:lnTo>
                  <a:lnTo>
                    <a:pt x="24251" y="266851"/>
                  </a:lnTo>
                  <a:lnTo>
                    <a:pt x="52011" y="302763"/>
                  </a:lnTo>
                  <a:lnTo>
                    <a:pt x="87922" y="330522"/>
                  </a:lnTo>
                  <a:lnTo>
                    <a:pt x="130282" y="348427"/>
                  </a:lnTo>
                  <a:lnTo>
                    <a:pt x="177387" y="354774"/>
                  </a:lnTo>
                  <a:lnTo>
                    <a:pt x="194228" y="353987"/>
                  </a:lnTo>
                  <a:lnTo>
                    <a:pt x="242893" y="342282"/>
                  </a:lnTo>
                  <a:lnTo>
                    <a:pt x="255607" y="323981"/>
                  </a:lnTo>
                  <a:lnTo>
                    <a:pt x="254180" y="316105"/>
                  </a:lnTo>
                  <a:lnTo>
                    <a:pt x="215768" y="309034"/>
                  </a:lnTo>
                  <a:lnTo>
                    <a:pt x="203218" y="312049"/>
                  </a:lnTo>
                  <a:lnTo>
                    <a:pt x="190410" y="313864"/>
                  </a:lnTo>
                  <a:lnTo>
                    <a:pt x="177387" y="314472"/>
                  </a:lnTo>
                  <a:lnTo>
                    <a:pt x="134100" y="307471"/>
                  </a:lnTo>
                  <a:lnTo>
                    <a:pt x="96474" y="287987"/>
                  </a:lnTo>
                  <a:lnTo>
                    <a:pt x="66783" y="258295"/>
                  </a:lnTo>
                  <a:lnTo>
                    <a:pt x="47301" y="220670"/>
                  </a:lnTo>
                  <a:lnTo>
                    <a:pt x="40302" y="177387"/>
                  </a:lnTo>
                  <a:lnTo>
                    <a:pt x="47301" y="134104"/>
                  </a:lnTo>
                  <a:lnTo>
                    <a:pt x="66783" y="96478"/>
                  </a:lnTo>
                  <a:lnTo>
                    <a:pt x="96474" y="66786"/>
                  </a:lnTo>
                  <a:lnTo>
                    <a:pt x="134100" y="47302"/>
                  </a:lnTo>
                  <a:lnTo>
                    <a:pt x="177387" y="40302"/>
                  </a:lnTo>
                  <a:lnTo>
                    <a:pt x="220669" y="47302"/>
                  </a:lnTo>
                  <a:lnTo>
                    <a:pt x="258292" y="66786"/>
                  </a:lnTo>
                  <a:lnTo>
                    <a:pt x="287981" y="96478"/>
                  </a:lnTo>
                  <a:lnTo>
                    <a:pt x="307462" y="134104"/>
                  </a:lnTo>
                  <a:lnTo>
                    <a:pt x="314461" y="177387"/>
                  </a:lnTo>
                  <a:lnTo>
                    <a:pt x="314461" y="184004"/>
                  </a:lnTo>
                  <a:lnTo>
                    <a:pt x="313990" y="190674"/>
                  </a:lnTo>
                  <a:lnTo>
                    <a:pt x="313048" y="197208"/>
                  </a:lnTo>
                  <a:lnTo>
                    <a:pt x="313494" y="205198"/>
                  </a:lnTo>
                  <a:lnTo>
                    <a:pt x="316854" y="212155"/>
                  </a:lnTo>
                  <a:lnTo>
                    <a:pt x="322577" y="217346"/>
                  </a:lnTo>
                  <a:lnTo>
                    <a:pt x="330115" y="220035"/>
                  </a:lnTo>
                  <a:lnTo>
                    <a:pt x="338117" y="219580"/>
                  </a:lnTo>
                  <a:lnTo>
                    <a:pt x="354648" y="183803"/>
                  </a:lnTo>
                  <a:lnTo>
                    <a:pt x="354764" y="177387"/>
                  </a:lnTo>
                  <a:lnTo>
                    <a:pt x="348417" y="130286"/>
                  </a:lnTo>
                  <a:lnTo>
                    <a:pt x="330512" y="87927"/>
                  </a:lnTo>
                  <a:lnTo>
                    <a:pt x="302753" y="52015"/>
                  </a:lnTo>
                  <a:lnTo>
                    <a:pt x="266844" y="24254"/>
                  </a:lnTo>
                  <a:lnTo>
                    <a:pt x="224487" y="6347"/>
                  </a:lnTo>
                  <a:lnTo>
                    <a:pt x="177387" y="0"/>
                  </a:lnTo>
                  <a:close/>
                </a:path>
              </a:pathLst>
            </a:custGeom>
            <a:solidFill>
              <a:srgbClr val="001B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1" name="object 21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63166" y="9507124"/>
              <a:ext cx="67076" cy="92395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19228" y="9507124"/>
              <a:ext cx="67076" cy="92395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4349715" y="939325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41035" y="243971"/>
                  </a:moveTo>
                  <a:lnTo>
                    <a:pt x="26344" y="243992"/>
                  </a:lnTo>
                  <a:lnTo>
                    <a:pt x="20407" y="249751"/>
                  </a:lnTo>
                  <a:lnTo>
                    <a:pt x="20407" y="280535"/>
                  </a:lnTo>
                  <a:lnTo>
                    <a:pt x="24151" y="298477"/>
                  </a:lnTo>
                  <a:lnTo>
                    <a:pt x="34356" y="313139"/>
                  </a:lnTo>
                  <a:lnTo>
                    <a:pt x="49478" y="323031"/>
                  </a:lnTo>
                  <a:lnTo>
                    <a:pt x="67976" y="326660"/>
                  </a:lnTo>
                  <a:lnTo>
                    <a:pt x="279101" y="326660"/>
                  </a:lnTo>
                  <a:lnTo>
                    <a:pt x="297587" y="323031"/>
                  </a:lnTo>
                  <a:lnTo>
                    <a:pt x="312703" y="313139"/>
                  </a:lnTo>
                  <a:lnTo>
                    <a:pt x="321240" y="300870"/>
                  </a:lnTo>
                  <a:lnTo>
                    <a:pt x="67956" y="300870"/>
                  </a:lnTo>
                  <a:lnTo>
                    <a:pt x="59790" y="299270"/>
                  </a:lnTo>
                  <a:lnTo>
                    <a:pt x="53126" y="294908"/>
                  </a:lnTo>
                  <a:lnTo>
                    <a:pt x="48638" y="288444"/>
                  </a:lnTo>
                  <a:lnTo>
                    <a:pt x="46993" y="280535"/>
                  </a:lnTo>
                  <a:lnTo>
                    <a:pt x="46993" y="249751"/>
                  </a:lnTo>
                  <a:lnTo>
                    <a:pt x="41035" y="243971"/>
                  </a:lnTo>
                  <a:close/>
                </a:path>
                <a:path w="327025" h="327025">
                  <a:moveTo>
                    <a:pt x="321236" y="25789"/>
                  </a:moveTo>
                  <a:lnTo>
                    <a:pt x="279101" y="25789"/>
                  </a:lnTo>
                  <a:lnTo>
                    <a:pt x="287262" y="27390"/>
                  </a:lnTo>
                  <a:lnTo>
                    <a:pt x="293927" y="31751"/>
                  </a:lnTo>
                  <a:lnTo>
                    <a:pt x="298417" y="38215"/>
                  </a:lnTo>
                  <a:lnTo>
                    <a:pt x="300064" y="46124"/>
                  </a:lnTo>
                  <a:lnTo>
                    <a:pt x="300064" y="280535"/>
                  </a:lnTo>
                  <a:lnTo>
                    <a:pt x="298409" y="288453"/>
                  </a:lnTo>
                  <a:lnTo>
                    <a:pt x="293909" y="294916"/>
                  </a:lnTo>
                  <a:lnTo>
                    <a:pt x="287243" y="299273"/>
                  </a:lnTo>
                  <a:lnTo>
                    <a:pt x="279101" y="300870"/>
                  </a:lnTo>
                  <a:lnTo>
                    <a:pt x="321240" y="300870"/>
                  </a:lnTo>
                  <a:lnTo>
                    <a:pt x="322905" y="298477"/>
                  </a:lnTo>
                  <a:lnTo>
                    <a:pt x="326649" y="280535"/>
                  </a:lnTo>
                  <a:lnTo>
                    <a:pt x="326649" y="46124"/>
                  </a:lnTo>
                  <a:lnTo>
                    <a:pt x="322905" y="28187"/>
                  </a:lnTo>
                  <a:lnTo>
                    <a:pt x="321236" y="25789"/>
                  </a:lnTo>
                  <a:close/>
                </a:path>
                <a:path w="327025" h="327025">
                  <a:moveTo>
                    <a:pt x="259416" y="220516"/>
                  </a:moveTo>
                  <a:lnTo>
                    <a:pt x="130247" y="220516"/>
                  </a:lnTo>
                  <a:lnTo>
                    <a:pt x="124312" y="225982"/>
                  </a:lnTo>
                  <a:lnTo>
                    <a:pt x="124289" y="239521"/>
                  </a:lnTo>
                  <a:lnTo>
                    <a:pt x="130247" y="244997"/>
                  </a:lnTo>
                  <a:lnTo>
                    <a:pt x="259437" y="244997"/>
                  </a:lnTo>
                  <a:lnTo>
                    <a:pt x="265372" y="239521"/>
                  </a:lnTo>
                  <a:lnTo>
                    <a:pt x="265395" y="225982"/>
                  </a:lnTo>
                  <a:lnTo>
                    <a:pt x="259416" y="220516"/>
                  </a:lnTo>
                  <a:close/>
                </a:path>
                <a:path w="327025" h="327025">
                  <a:moveTo>
                    <a:pt x="75631" y="210025"/>
                  </a:moveTo>
                  <a:lnTo>
                    <a:pt x="7193" y="210025"/>
                  </a:lnTo>
                  <a:lnTo>
                    <a:pt x="1235" y="215511"/>
                  </a:lnTo>
                  <a:lnTo>
                    <a:pt x="1235" y="229029"/>
                  </a:lnTo>
                  <a:lnTo>
                    <a:pt x="7214" y="234505"/>
                  </a:lnTo>
                  <a:lnTo>
                    <a:pt x="68280" y="234505"/>
                  </a:lnTo>
                  <a:lnTo>
                    <a:pt x="75631" y="234526"/>
                  </a:lnTo>
                  <a:lnTo>
                    <a:pt x="81599" y="229029"/>
                  </a:lnTo>
                  <a:lnTo>
                    <a:pt x="81599" y="215511"/>
                  </a:lnTo>
                  <a:lnTo>
                    <a:pt x="75631" y="210025"/>
                  </a:lnTo>
                  <a:close/>
                </a:path>
                <a:path w="327025" h="327025">
                  <a:moveTo>
                    <a:pt x="36260" y="122498"/>
                  </a:moveTo>
                  <a:lnTo>
                    <a:pt x="24973" y="122498"/>
                  </a:lnTo>
                  <a:lnTo>
                    <a:pt x="20407" y="127765"/>
                  </a:lnTo>
                  <a:lnTo>
                    <a:pt x="20407" y="193543"/>
                  </a:lnTo>
                  <a:lnTo>
                    <a:pt x="24973" y="198789"/>
                  </a:lnTo>
                  <a:lnTo>
                    <a:pt x="36260" y="198789"/>
                  </a:lnTo>
                  <a:lnTo>
                    <a:pt x="40807" y="193543"/>
                  </a:lnTo>
                  <a:lnTo>
                    <a:pt x="40825" y="127765"/>
                  </a:lnTo>
                  <a:lnTo>
                    <a:pt x="36260" y="122498"/>
                  </a:lnTo>
                  <a:close/>
                </a:path>
                <a:path w="327025" h="327025">
                  <a:moveTo>
                    <a:pt x="259416" y="151262"/>
                  </a:moveTo>
                  <a:lnTo>
                    <a:pt x="130247" y="151262"/>
                  </a:lnTo>
                  <a:lnTo>
                    <a:pt x="124289" y="156780"/>
                  </a:lnTo>
                  <a:lnTo>
                    <a:pt x="124289" y="170267"/>
                  </a:lnTo>
                  <a:lnTo>
                    <a:pt x="130247" y="175764"/>
                  </a:lnTo>
                  <a:lnTo>
                    <a:pt x="259437" y="175764"/>
                  </a:lnTo>
                  <a:lnTo>
                    <a:pt x="265395" y="170267"/>
                  </a:lnTo>
                  <a:lnTo>
                    <a:pt x="265395" y="156780"/>
                  </a:lnTo>
                  <a:lnTo>
                    <a:pt x="259416" y="151262"/>
                  </a:lnTo>
                  <a:close/>
                </a:path>
                <a:path w="327025" h="327025">
                  <a:moveTo>
                    <a:pt x="74385" y="83788"/>
                  </a:moveTo>
                  <a:lnTo>
                    <a:pt x="5947" y="83788"/>
                  </a:lnTo>
                  <a:lnTo>
                    <a:pt x="0" y="89306"/>
                  </a:lnTo>
                  <a:lnTo>
                    <a:pt x="0" y="102803"/>
                  </a:lnTo>
                  <a:lnTo>
                    <a:pt x="5978" y="108289"/>
                  </a:lnTo>
                  <a:lnTo>
                    <a:pt x="74385" y="108289"/>
                  </a:lnTo>
                  <a:lnTo>
                    <a:pt x="80343" y="102803"/>
                  </a:lnTo>
                  <a:lnTo>
                    <a:pt x="80343" y="89306"/>
                  </a:lnTo>
                  <a:lnTo>
                    <a:pt x="74385" y="83788"/>
                  </a:lnTo>
                  <a:close/>
                </a:path>
                <a:path w="327025" h="327025">
                  <a:moveTo>
                    <a:pt x="259007" y="81672"/>
                  </a:moveTo>
                  <a:lnTo>
                    <a:pt x="129838" y="81672"/>
                  </a:lnTo>
                  <a:lnTo>
                    <a:pt x="123882" y="87138"/>
                  </a:lnTo>
                  <a:lnTo>
                    <a:pt x="123860" y="100677"/>
                  </a:lnTo>
                  <a:lnTo>
                    <a:pt x="129838" y="106143"/>
                  </a:lnTo>
                  <a:lnTo>
                    <a:pt x="259007" y="106143"/>
                  </a:lnTo>
                  <a:lnTo>
                    <a:pt x="264963" y="100677"/>
                  </a:lnTo>
                  <a:lnTo>
                    <a:pt x="264986" y="87138"/>
                  </a:lnTo>
                  <a:lnTo>
                    <a:pt x="259007" y="81672"/>
                  </a:lnTo>
                  <a:close/>
                </a:path>
                <a:path w="327025" h="327025">
                  <a:moveTo>
                    <a:pt x="279080" y="0"/>
                  </a:moveTo>
                  <a:lnTo>
                    <a:pt x="67976" y="0"/>
                  </a:lnTo>
                  <a:lnTo>
                    <a:pt x="49478" y="3630"/>
                  </a:lnTo>
                  <a:lnTo>
                    <a:pt x="34356" y="13524"/>
                  </a:lnTo>
                  <a:lnTo>
                    <a:pt x="24151" y="28187"/>
                  </a:lnTo>
                  <a:lnTo>
                    <a:pt x="20407" y="46124"/>
                  </a:lnTo>
                  <a:lnTo>
                    <a:pt x="20407" y="53778"/>
                  </a:lnTo>
                  <a:lnTo>
                    <a:pt x="20554" y="61013"/>
                  </a:lnTo>
                  <a:lnTo>
                    <a:pt x="26512" y="66751"/>
                  </a:lnTo>
                  <a:lnTo>
                    <a:pt x="33737" y="66626"/>
                  </a:lnTo>
                  <a:lnTo>
                    <a:pt x="41059" y="66626"/>
                  </a:lnTo>
                  <a:lnTo>
                    <a:pt x="46899" y="60961"/>
                  </a:lnTo>
                  <a:lnTo>
                    <a:pt x="47014" y="46124"/>
                  </a:lnTo>
                  <a:lnTo>
                    <a:pt x="48670" y="38207"/>
                  </a:lnTo>
                  <a:lnTo>
                    <a:pt x="53172" y="31743"/>
                  </a:lnTo>
                  <a:lnTo>
                    <a:pt x="59839" y="27387"/>
                  </a:lnTo>
                  <a:lnTo>
                    <a:pt x="67976" y="25789"/>
                  </a:lnTo>
                  <a:lnTo>
                    <a:pt x="321236" y="25789"/>
                  </a:lnTo>
                  <a:lnTo>
                    <a:pt x="312701" y="13524"/>
                  </a:lnTo>
                  <a:lnTo>
                    <a:pt x="297578" y="3630"/>
                  </a:lnTo>
                  <a:lnTo>
                    <a:pt x="279080" y="0"/>
                  </a:lnTo>
                  <a:close/>
                </a:path>
                <a:path w="327025" h="327025">
                  <a:moveTo>
                    <a:pt x="41059" y="66626"/>
                  </a:moveTo>
                  <a:lnTo>
                    <a:pt x="33737" y="66626"/>
                  </a:lnTo>
                  <a:lnTo>
                    <a:pt x="40962" y="66720"/>
                  </a:lnTo>
                  <a:close/>
                </a:path>
              </a:pathLst>
            </a:custGeom>
            <a:solidFill>
              <a:srgbClr val="001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4950121" y="9320038"/>
              <a:ext cx="0" cy="666115"/>
            </a:xfrm>
            <a:custGeom>
              <a:avLst/>
              <a:gdLst/>
              <a:ahLst/>
              <a:cxnLst/>
              <a:rect l="l" t="t" r="r" b="b"/>
              <a:pathLst>
                <a:path h="666115">
                  <a:moveTo>
                    <a:pt x="0" y="0"/>
                  </a:moveTo>
                  <a:lnTo>
                    <a:pt x="0" y="665990"/>
                  </a:lnTo>
                </a:path>
              </a:pathLst>
            </a:custGeom>
            <a:ln w="13130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5981575" y="9320038"/>
              <a:ext cx="0" cy="666115"/>
            </a:xfrm>
            <a:custGeom>
              <a:avLst/>
              <a:gdLst/>
              <a:ahLst/>
              <a:cxnLst/>
              <a:rect l="l" t="t" r="r" b="b"/>
              <a:pathLst>
                <a:path h="666115">
                  <a:moveTo>
                    <a:pt x="0" y="0"/>
                  </a:moveTo>
                  <a:lnTo>
                    <a:pt x="0" y="665990"/>
                  </a:lnTo>
                </a:path>
              </a:pathLst>
            </a:custGeom>
            <a:ln w="13130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04620" y="2619793"/>
              <a:ext cx="184134" cy="150487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15480831" y="5647403"/>
              <a:ext cx="1688464" cy="473075"/>
            </a:xfrm>
            <a:custGeom>
              <a:avLst/>
              <a:gdLst/>
              <a:ahLst/>
              <a:cxnLst/>
              <a:rect l="l" t="t" r="r" b="b"/>
              <a:pathLst>
                <a:path w="1688465" h="473075">
                  <a:moveTo>
                    <a:pt x="1687880" y="236474"/>
                  </a:moveTo>
                  <a:lnTo>
                    <a:pt x="1569669" y="0"/>
                  </a:lnTo>
                  <a:lnTo>
                    <a:pt x="1569669" y="106705"/>
                  </a:lnTo>
                  <a:lnTo>
                    <a:pt x="0" y="106705"/>
                  </a:lnTo>
                  <a:lnTo>
                    <a:pt x="0" y="209994"/>
                  </a:lnTo>
                  <a:lnTo>
                    <a:pt x="7962" y="259384"/>
                  </a:lnTo>
                  <a:lnTo>
                    <a:pt x="30137" y="302272"/>
                  </a:lnTo>
                  <a:lnTo>
                    <a:pt x="63969" y="336105"/>
                  </a:lnTo>
                  <a:lnTo>
                    <a:pt x="106857" y="358279"/>
                  </a:lnTo>
                  <a:lnTo>
                    <a:pt x="156248" y="366242"/>
                  </a:lnTo>
                  <a:lnTo>
                    <a:pt x="1569669" y="366242"/>
                  </a:lnTo>
                  <a:lnTo>
                    <a:pt x="1569669" y="472960"/>
                  </a:lnTo>
                  <a:lnTo>
                    <a:pt x="1687880" y="236474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8109774" y="6808236"/>
              <a:ext cx="882015" cy="960119"/>
            </a:xfrm>
            <a:custGeom>
              <a:avLst/>
              <a:gdLst/>
              <a:ahLst/>
              <a:cxnLst/>
              <a:rect l="l" t="t" r="r" b="b"/>
              <a:pathLst>
                <a:path w="882015" h="960120">
                  <a:moveTo>
                    <a:pt x="854623" y="0"/>
                  </a:moveTo>
                  <a:lnTo>
                    <a:pt x="27077" y="0"/>
                  </a:lnTo>
                  <a:lnTo>
                    <a:pt x="16538" y="2128"/>
                  </a:lnTo>
                  <a:lnTo>
                    <a:pt x="7931" y="7931"/>
                  </a:lnTo>
                  <a:lnTo>
                    <a:pt x="2128" y="16538"/>
                  </a:lnTo>
                  <a:lnTo>
                    <a:pt x="0" y="27077"/>
                  </a:lnTo>
                  <a:lnTo>
                    <a:pt x="0" y="932484"/>
                  </a:lnTo>
                  <a:lnTo>
                    <a:pt x="2128" y="943023"/>
                  </a:lnTo>
                  <a:lnTo>
                    <a:pt x="7931" y="951630"/>
                  </a:lnTo>
                  <a:lnTo>
                    <a:pt x="16538" y="957434"/>
                  </a:lnTo>
                  <a:lnTo>
                    <a:pt x="27077" y="959562"/>
                  </a:lnTo>
                  <a:lnTo>
                    <a:pt x="854623" y="959562"/>
                  </a:lnTo>
                  <a:lnTo>
                    <a:pt x="865162" y="957434"/>
                  </a:lnTo>
                  <a:lnTo>
                    <a:pt x="873769" y="951630"/>
                  </a:lnTo>
                  <a:lnTo>
                    <a:pt x="879572" y="943023"/>
                  </a:lnTo>
                  <a:lnTo>
                    <a:pt x="881700" y="932484"/>
                  </a:lnTo>
                  <a:lnTo>
                    <a:pt x="881700" y="27077"/>
                  </a:lnTo>
                  <a:lnTo>
                    <a:pt x="879572" y="16538"/>
                  </a:lnTo>
                  <a:lnTo>
                    <a:pt x="873769" y="7931"/>
                  </a:lnTo>
                  <a:lnTo>
                    <a:pt x="865162" y="2128"/>
                  </a:lnTo>
                  <a:lnTo>
                    <a:pt x="8546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8109774" y="6808236"/>
              <a:ext cx="882015" cy="960119"/>
            </a:xfrm>
            <a:custGeom>
              <a:avLst/>
              <a:gdLst/>
              <a:ahLst/>
              <a:cxnLst/>
              <a:rect l="l" t="t" r="r" b="b"/>
              <a:pathLst>
                <a:path w="882015" h="960120">
                  <a:moveTo>
                    <a:pt x="854623" y="959562"/>
                  </a:moveTo>
                  <a:lnTo>
                    <a:pt x="27077" y="959562"/>
                  </a:lnTo>
                  <a:lnTo>
                    <a:pt x="16538" y="957434"/>
                  </a:lnTo>
                  <a:lnTo>
                    <a:pt x="7931" y="951630"/>
                  </a:lnTo>
                  <a:lnTo>
                    <a:pt x="2128" y="943023"/>
                  </a:lnTo>
                  <a:lnTo>
                    <a:pt x="0" y="932484"/>
                  </a:lnTo>
                  <a:lnTo>
                    <a:pt x="0" y="27077"/>
                  </a:lnTo>
                  <a:lnTo>
                    <a:pt x="2128" y="16538"/>
                  </a:lnTo>
                  <a:lnTo>
                    <a:pt x="7931" y="7931"/>
                  </a:lnTo>
                  <a:lnTo>
                    <a:pt x="16538" y="2128"/>
                  </a:lnTo>
                  <a:lnTo>
                    <a:pt x="27077" y="0"/>
                  </a:lnTo>
                  <a:lnTo>
                    <a:pt x="854623" y="0"/>
                  </a:lnTo>
                  <a:lnTo>
                    <a:pt x="865162" y="2128"/>
                  </a:lnTo>
                  <a:lnTo>
                    <a:pt x="873769" y="7931"/>
                  </a:lnTo>
                  <a:lnTo>
                    <a:pt x="879572" y="16538"/>
                  </a:lnTo>
                  <a:lnTo>
                    <a:pt x="881700" y="27077"/>
                  </a:lnTo>
                  <a:lnTo>
                    <a:pt x="881700" y="932484"/>
                  </a:lnTo>
                  <a:lnTo>
                    <a:pt x="879572" y="943023"/>
                  </a:lnTo>
                  <a:lnTo>
                    <a:pt x="873769" y="951630"/>
                  </a:lnTo>
                  <a:lnTo>
                    <a:pt x="865162" y="957434"/>
                  </a:lnTo>
                  <a:lnTo>
                    <a:pt x="854623" y="959562"/>
                  </a:lnTo>
                  <a:close/>
                </a:path>
              </a:pathLst>
            </a:custGeom>
            <a:ln w="23339">
              <a:solidFill>
                <a:srgbClr val="677B84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0" name="object 220"/>
          <p:cNvSpPr txBox="1"/>
          <p:nvPr/>
        </p:nvSpPr>
        <p:spPr>
          <a:xfrm>
            <a:off x="5180838" y="9784391"/>
            <a:ext cx="58293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latin typeface="PMingLiU"/>
                <a:cs typeface="PMingLiU"/>
              </a:rPr>
              <a:t>客户/用</a:t>
            </a:r>
            <a:r>
              <a:rPr sz="1000" spc="-50" dirty="0">
                <a:latin typeface="PMingLiU"/>
                <a:cs typeface="PMingLiU"/>
              </a:rPr>
              <a:t>户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6183467" y="9784391"/>
            <a:ext cx="58293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latin typeface="PMingLiU"/>
                <a:cs typeface="PMingLiU"/>
              </a:rPr>
              <a:t>市场/客</a:t>
            </a:r>
            <a:r>
              <a:rPr sz="1000" spc="-50" dirty="0">
                <a:latin typeface="PMingLiU"/>
                <a:cs typeface="PMingLiU"/>
              </a:rPr>
              <a:t>服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4381828" y="9784391"/>
            <a:ext cx="28511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latin typeface="PMingLiU"/>
                <a:cs typeface="PMingLiU"/>
              </a:rPr>
              <a:t>规</a:t>
            </a:r>
            <a:r>
              <a:rPr sz="1000" spc="-50" dirty="0">
                <a:latin typeface="PMingLiU"/>
                <a:cs typeface="PMingLiU"/>
              </a:rPr>
              <a:t>划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8201381" y="6885068"/>
            <a:ext cx="400050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85" dirty="0">
                <a:latin typeface="PMingLiU"/>
                <a:cs typeface="PMingLiU"/>
              </a:rPr>
              <a:t>计划</a:t>
            </a:r>
            <a:r>
              <a:rPr sz="1100" spc="-50" dirty="0">
                <a:latin typeface="PMingLiU"/>
                <a:cs typeface="PMingLiU"/>
              </a:rPr>
              <a:t>2</a:t>
            </a:r>
            <a:endParaRPr sz="1100">
              <a:latin typeface="PMingLiU"/>
              <a:cs typeface="PMingLiU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8098026" y="5496238"/>
            <a:ext cx="905510" cy="2164715"/>
            <a:chOff x="8098026" y="5496238"/>
            <a:chExt cx="905510" cy="2164715"/>
          </a:xfrm>
        </p:grpSpPr>
        <p:pic>
          <p:nvPicPr>
            <p:cNvPr id="225" name="object 22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14075" y="7107941"/>
              <a:ext cx="211004" cy="16895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45764" y="7107941"/>
              <a:ext cx="211004" cy="168952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77443" y="7107941"/>
              <a:ext cx="211004" cy="16895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14075" y="7299728"/>
              <a:ext cx="211004" cy="16895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45764" y="7299728"/>
              <a:ext cx="211004" cy="16895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77443" y="7299728"/>
              <a:ext cx="211004" cy="16895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14075" y="7491517"/>
              <a:ext cx="211004" cy="168952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45764" y="7491517"/>
              <a:ext cx="211004" cy="168952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77443" y="7491517"/>
              <a:ext cx="211004" cy="168952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8109774" y="5507986"/>
              <a:ext cx="882015" cy="960119"/>
            </a:xfrm>
            <a:custGeom>
              <a:avLst/>
              <a:gdLst/>
              <a:ahLst/>
              <a:cxnLst/>
              <a:rect l="l" t="t" r="r" b="b"/>
              <a:pathLst>
                <a:path w="882015" h="960120">
                  <a:moveTo>
                    <a:pt x="854623" y="0"/>
                  </a:moveTo>
                  <a:lnTo>
                    <a:pt x="27077" y="0"/>
                  </a:lnTo>
                  <a:lnTo>
                    <a:pt x="16538" y="2126"/>
                  </a:lnTo>
                  <a:lnTo>
                    <a:pt x="7931" y="7926"/>
                  </a:lnTo>
                  <a:lnTo>
                    <a:pt x="2128" y="16529"/>
                  </a:lnTo>
                  <a:lnTo>
                    <a:pt x="0" y="27067"/>
                  </a:lnTo>
                  <a:lnTo>
                    <a:pt x="0" y="932474"/>
                  </a:lnTo>
                  <a:lnTo>
                    <a:pt x="2128" y="943013"/>
                  </a:lnTo>
                  <a:lnTo>
                    <a:pt x="7931" y="951620"/>
                  </a:lnTo>
                  <a:lnTo>
                    <a:pt x="16538" y="957423"/>
                  </a:lnTo>
                  <a:lnTo>
                    <a:pt x="27077" y="959551"/>
                  </a:lnTo>
                  <a:lnTo>
                    <a:pt x="854623" y="959551"/>
                  </a:lnTo>
                  <a:lnTo>
                    <a:pt x="865162" y="957423"/>
                  </a:lnTo>
                  <a:lnTo>
                    <a:pt x="873769" y="951620"/>
                  </a:lnTo>
                  <a:lnTo>
                    <a:pt x="879572" y="943013"/>
                  </a:lnTo>
                  <a:lnTo>
                    <a:pt x="881700" y="932474"/>
                  </a:lnTo>
                  <a:lnTo>
                    <a:pt x="881700" y="27067"/>
                  </a:lnTo>
                  <a:lnTo>
                    <a:pt x="879572" y="16529"/>
                  </a:lnTo>
                  <a:lnTo>
                    <a:pt x="873769" y="7926"/>
                  </a:lnTo>
                  <a:lnTo>
                    <a:pt x="865162" y="2126"/>
                  </a:lnTo>
                  <a:lnTo>
                    <a:pt x="8546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8109774" y="5507986"/>
              <a:ext cx="882015" cy="960119"/>
            </a:xfrm>
            <a:custGeom>
              <a:avLst/>
              <a:gdLst/>
              <a:ahLst/>
              <a:cxnLst/>
              <a:rect l="l" t="t" r="r" b="b"/>
              <a:pathLst>
                <a:path w="882015" h="960120">
                  <a:moveTo>
                    <a:pt x="854623" y="959551"/>
                  </a:moveTo>
                  <a:lnTo>
                    <a:pt x="27077" y="959551"/>
                  </a:lnTo>
                  <a:lnTo>
                    <a:pt x="16538" y="957423"/>
                  </a:lnTo>
                  <a:lnTo>
                    <a:pt x="7931" y="951620"/>
                  </a:lnTo>
                  <a:lnTo>
                    <a:pt x="2128" y="943013"/>
                  </a:lnTo>
                  <a:lnTo>
                    <a:pt x="0" y="932474"/>
                  </a:lnTo>
                  <a:lnTo>
                    <a:pt x="0" y="27067"/>
                  </a:lnTo>
                  <a:lnTo>
                    <a:pt x="2128" y="16529"/>
                  </a:lnTo>
                  <a:lnTo>
                    <a:pt x="7931" y="7926"/>
                  </a:lnTo>
                  <a:lnTo>
                    <a:pt x="16538" y="2126"/>
                  </a:lnTo>
                  <a:lnTo>
                    <a:pt x="27077" y="0"/>
                  </a:lnTo>
                  <a:lnTo>
                    <a:pt x="854623" y="0"/>
                  </a:lnTo>
                  <a:lnTo>
                    <a:pt x="865162" y="2126"/>
                  </a:lnTo>
                  <a:lnTo>
                    <a:pt x="873769" y="7926"/>
                  </a:lnTo>
                  <a:lnTo>
                    <a:pt x="879572" y="16529"/>
                  </a:lnTo>
                  <a:lnTo>
                    <a:pt x="881700" y="27067"/>
                  </a:lnTo>
                  <a:lnTo>
                    <a:pt x="881700" y="932474"/>
                  </a:lnTo>
                  <a:lnTo>
                    <a:pt x="879572" y="943013"/>
                  </a:lnTo>
                  <a:lnTo>
                    <a:pt x="873769" y="951620"/>
                  </a:lnTo>
                  <a:lnTo>
                    <a:pt x="865162" y="957423"/>
                  </a:lnTo>
                  <a:lnTo>
                    <a:pt x="854623" y="959551"/>
                  </a:lnTo>
                  <a:close/>
                </a:path>
              </a:pathLst>
            </a:custGeom>
            <a:ln w="23339">
              <a:solidFill>
                <a:srgbClr val="677B84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6" name="object 236"/>
          <p:cNvSpPr txBox="1"/>
          <p:nvPr/>
        </p:nvSpPr>
        <p:spPr>
          <a:xfrm>
            <a:off x="8201381" y="5584806"/>
            <a:ext cx="400685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85" dirty="0">
                <a:latin typeface="PMingLiU"/>
                <a:cs typeface="PMingLiU"/>
              </a:rPr>
              <a:t>计划</a:t>
            </a:r>
            <a:r>
              <a:rPr sz="1100" spc="-50" dirty="0">
                <a:latin typeface="PMingLiU"/>
                <a:cs typeface="PMingLiU"/>
              </a:rPr>
              <a:t>1</a:t>
            </a:r>
            <a:endParaRPr sz="1100">
              <a:latin typeface="PMingLiU"/>
              <a:cs typeface="PMingLiU"/>
            </a:endParaRPr>
          </a:p>
        </p:txBody>
      </p:sp>
      <p:grpSp>
        <p:nvGrpSpPr>
          <p:cNvPr id="237" name="object 237"/>
          <p:cNvGrpSpPr/>
          <p:nvPr/>
        </p:nvGrpSpPr>
        <p:grpSpPr>
          <a:xfrm>
            <a:off x="8214075" y="5464314"/>
            <a:ext cx="3237230" cy="981710"/>
            <a:chOff x="8214075" y="5464314"/>
            <a:chExt cx="3237230" cy="981710"/>
          </a:xfrm>
        </p:grpSpPr>
        <p:pic>
          <p:nvPicPr>
            <p:cNvPr id="238" name="object 2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14075" y="5807680"/>
              <a:ext cx="211004" cy="168952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45764" y="5807680"/>
              <a:ext cx="211004" cy="168952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77443" y="5807680"/>
              <a:ext cx="211004" cy="16895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14075" y="5999469"/>
              <a:ext cx="211004" cy="168952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45764" y="5999469"/>
              <a:ext cx="211004" cy="16895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677443" y="5999469"/>
              <a:ext cx="211004" cy="16895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14075" y="6191258"/>
              <a:ext cx="211004" cy="168950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45764" y="6191258"/>
              <a:ext cx="211004" cy="168950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77443" y="6191258"/>
              <a:ext cx="211004" cy="168950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10293272" y="5525273"/>
              <a:ext cx="1157605" cy="920750"/>
            </a:xfrm>
            <a:custGeom>
              <a:avLst/>
              <a:gdLst/>
              <a:ahLst/>
              <a:cxnLst/>
              <a:rect l="l" t="t" r="r" b="b"/>
              <a:pathLst>
                <a:path w="1157604" h="920750">
                  <a:moveTo>
                    <a:pt x="1100123" y="0"/>
                  </a:moveTo>
                  <a:lnTo>
                    <a:pt x="57328" y="0"/>
                  </a:lnTo>
                  <a:lnTo>
                    <a:pt x="35012" y="4504"/>
                  </a:lnTo>
                  <a:lnTo>
                    <a:pt x="16790" y="16790"/>
                  </a:lnTo>
                  <a:lnTo>
                    <a:pt x="4504" y="35012"/>
                  </a:lnTo>
                  <a:lnTo>
                    <a:pt x="0" y="57328"/>
                  </a:lnTo>
                  <a:lnTo>
                    <a:pt x="0" y="863115"/>
                  </a:lnTo>
                  <a:lnTo>
                    <a:pt x="4504" y="885424"/>
                  </a:lnTo>
                  <a:lnTo>
                    <a:pt x="16788" y="903643"/>
                  </a:lnTo>
                  <a:lnTo>
                    <a:pt x="35007" y="915928"/>
                  </a:lnTo>
                  <a:lnTo>
                    <a:pt x="57317" y="920432"/>
                  </a:lnTo>
                  <a:lnTo>
                    <a:pt x="1100123" y="920432"/>
                  </a:lnTo>
                  <a:lnTo>
                    <a:pt x="1122434" y="915927"/>
                  </a:lnTo>
                  <a:lnTo>
                    <a:pt x="1140657" y="903642"/>
                  </a:lnTo>
                  <a:lnTo>
                    <a:pt x="1152945" y="885420"/>
                  </a:lnTo>
                  <a:lnTo>
                    <a:pt x="1157451" y="863104"/>
                  </a:lnTo>
                  <a:lnTo>
                    <a:pt x="1157451" y="57328"/>
                  </a:lnTo>
                  <a:lnTo>
                    <a:pt x="1152945" y="35012"/>
                  </a:lnTo>
                  <a:lnTo>
                    <a:pt x="1140657" y="16790"/>
                  </a:lnTo>
                  <a:lnTo>
                    <a:pt x="1122434" y="4504"/>
                  </a:lnTo>
                  <a:lnTo>
                    <a:pt x="1100123" y="0"/>
                  </a:lnTo>
                  <a:close/>
                </a:path>
              </a:pathLst>
            </a:custGeom>
            <a:solidFill>
              <a:srgbClr val="B9CE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/>
            <p:cNvSpPr/>
            <p:nvPr/>
          </p:nvSpPr>
          <p:spPr>
            <a:xfrm>
              <a:off x="10237714" y="5469712"/>
              <a:ext cx="1157605" cy="233679"/>
            </a:xfrm>
            <a:custGeom>
              <a:avLst/>
              <a:gdLst/>
              <a:ahLst/>
              <a:cxnLst/>
              <a:rect l="l" t="t" r="r" b="b"/>
              <a:pathLst>
                <a:path w="1157604" h="233679">
                  <a:moveTo>
                    <a:pt x="1100123" y="0"/>
                  </a:moveTo>
                  <a:lnTo>
                    <a:pt x="57328" y="0"/>
                  </a:lnTo>
                  <a:lnTo>
                    <a:pt x="35012" y="4504"/>
                  </a:lnTo>
                  <a:lnTo>
                    <a:pt x="16790" y="16790"/>
                  </a:lnTo>
                  <a:lnTo>
                    <a:pt x="4504" y="35012"/>
                  </a:lnTo>
                  <a:lnTo>
                    <a:pt x="0" y="57328"/>
                  </a:lnTo>
                  <a:lnTo>
                    <a:pt x="0" y="233322"/>
                  </a:lnTo>
                  <a:lnTo>
                    <a:pt x="1157451" y="233322"/>
                  </a:lnTo>
                  <a:lnTo>
                    <a:pt x="1157451" y="57328"/>
                  </a:lnTo>
                  <a:lnTo>
                    <a:pt x="1152946" y="35012"/>
                  </a:lnTo>
                  <a:lnTo>
                    <a:pt x="1140661" y="16790"/>
                  </a:lnTo>
                  <a:lnTo>
                    <a:pt x="1122439" y="4504"/>
                  </a:lnTo>
                  <a:lnTo>
                    <a:pt x="1100123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10237714" y="5469712"/>
              <a:ext cx="1157605" cy="233679"/>
            </a:xfrm>
            <a:custGeom>
              <a:avLst/>
              <a:gdLst/>
              <a:ahLst/>
              <a:cxnLst/>
              <a:rect l="l" t="t" r="r" b="b"/>
              <a:pathLst>
                <a:path w="1157604" h="233679">
                  <a:moveTo>
                    <a:pt x="1157451" y="57328"/>
                  </a:moveTo>
                  <a:lnTo>
                    <a:pt x="1152946" y="35012"/>
                  </a:lnTo>
                  <a:lnTo>
                    <a:pt x="1140661" y="16790"/>
                  </a:lnTo>
                  <a:lnTo>
                    <a:pt x="1122439" y="4504"/>
                  </a:lnTo>
                  <a:lnTo>
                    <a:pt x="1100123" y="0"/>
                  </a:lnTo>
                  <a:lnTo>
                    <a:pt x="57328" y="0"/>
                  </a:lnTo>
                  <a:lnTo>
                    <a:pt x="35012" y="4504"/>
                  </a:lnTo>
                  <a:lnTo>
                    <a:pt x="16790" y="16790"/>
                  </a:lnTo>
                  <a:lnTo>
                    <a:pt x="4504" y="35012"/>
                  </a:lnTo>
                  <a:lnTo>
                    <a:pt x="0" y="57328"/>
                  </a:lnTo>
                  <a:lnTo>
                    <a:pt x="0" y="233322"/>
                  </a:lnTo>
                  <a:lnTo>
                    <a:pt x="1157451" y="233322"/>
                  </a:lnTo>
                  <a:lnTo>
                    <a:pt x="1157451" y="57328"/>
                  </a:lnTo>
                  <a:close/>
                </a:path>
              </a:pathLst>
            </a:custGeom>
            <a:ln w="10617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10237713" y="5703037"/>
              <a:ext cx="1157605" cy="687705"/>
            </a:xfrm>
            <a:custGeom>
              <a:avLst/>
              <a:gdLst/>
              <a:ahLst/>
              <a:cxnLst/>
              <a:rect l="l" t="t" r="r" b="b"/>
              <a:pathLst>
                <a:path w="1157604" h="687704">
                  <a:moveTo>
                    <a:pt x="1157451" y="0"/>
                  </a:moveTo>
                  <a:lnTo>
                    <a:pt x="0" y="0"/>
                  </a:lnTo>
                  <a:lnTo>
                    <a:pt x="0" y="629781"/>
                  </a:lnTo>
                  <a:lnTo>
                    <a:pt x="4504" y="652097"/>
                  </a:lnTo>
                  <a:lnTo>
                    <a:pt x="16790" y="670319"/>
                  </a:lnTo>
                  <a:lnTo>
                    <a:pt x="35012" y="682605"/>
                  </a:lnTo>
                  <a:lnTo>
                    <a:pt x="57328" y="687109"/>
                  </a:lnTo>
                  <a:lnTo>
                    <a:pt x="1100123" y="687109"/>
                  </a:lnTo>
                  <a:lnTo>
                    <a:pt x="1122439" y="682605"/>
                  </a:lnTo>
                  <a:lnTo>
                    <a:pt x="1140661" y="670319"/>
                  </a:lnTo>
                  <a:lnTo>
                    <a:pt x="1152946" y="652097"/>
                  </a:lnTo>
                  <a:lnTo>
                    <a:pt x="1157451" y="629781"/>
                  </a:lnTo>
                  <a:lnTo>
                    <a:pt x="1157451" y="0"/>
                  </a:lnTo>
                  <a:close/>
                </a:path>
              </a:pathLst>
            </a:custGeom>
            <a:solidFill>
              <a:srgbClr val="F4F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10237713" y="5703037"/>
              <a:ext cx="1157605" cy="687705"/>
            </a:xfrm>
            <a:custGeom>
              <a:avLst/>
              <a:gdLst/>
              <a:ahLst/>
              <a:cxnLst/>
              <a:rect l="l" t="t" r="r" b="b"/>
              <a:pathLst>
                <a:path w="1157604" h="687704">
                  <a:moveTo>
                    <a:pt x="0" y="0"/>
                  </a:moveTo>
                  <a:lnTo>
                    <a:pt x="0" y="629781"/>
                  </a:lnTo>
                  <a:lnTo>
                    <a:pt x="4504" y="652097"/>
                  </a:lnTo>
                  <a:lnTo>
                    <a:pt x="16790" y="670319"/>
                  </a:lnTo>
                  <a:lnTo>
                    <a:pt x="35012" y="682605"/>
                  </a:lnTo>
                  <a:lnTo>
                    <a:pt x="57328" y="687109"/>
                  </a:lnTo>
                  <a:lnTo>
                    <a:pt x="1100123" y="687109"/>
                  </a:lnTo>
                  <a:lnTo>
                    <a:pt x="1122439" y="682605"/>
                  </a:lnTo>
                  <a:lnTo>
                    <a:pt x="1140661" y="670319"/>
                  </a:lnTo>
                  <a:lnTo>
                    <a:pt x="1152946" y="652097"/>
                  </a:lnTo>
                  <a:lnTo>
                    <a:pt x="1157451" y="629781"/>
                  </a:lnTo>
                  <a:lnTo>
                    <a:pt x="1157451" y="0"/>
                  </a:lnTo>
                  <a:lnTo>
                    <a:pt x="0" y="0"/>
                  </a:lnTo>
                  <a:close/>
                </a:path>
              </a:pathLst>
            </a:custGeom>
            <a:ln w="10617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222464" y="5548713"/>
              <a:ext cx="80835" cy="80835"/>
            </a:xfrm>
            <a:prstGeom prst="rect">
              <a:avLst/>
            </a:prstGeom>
          </p:spPr>
        </p:pic>
      </p:grpSp>
      <p:sp>
        <p:nvSpPr>
          <p:cNvPr id="253" name="object 253"/>
          <p:cNvSpPr txBox="1"/>
          <p:nvPr/>
        </p:nvSpPr>
        <p:spPr>
          <a:xfrm>
            <a:off x="10337392" y="5484684"/>
            <a:ext cx="59690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solidFill>
                  <a:srgbClr val="FFFFFF"/>
                </a:solidFill>
                <a:latin typeface="PMingLiU"/>
                <a:cs typeface="PMingLiU"/>
              </a:rPr>
              <a:t>迭代需</a:t>
            </a:r>
            <a:r>
              <a:rPr sz="1100" spc="-50" dirty="0">
                <a:solidFill>
                  <a:srgbClr val="FFFFFF"/>
                </a:solidFill>
                <a:latin typeface="PMingLiU"/>
                <a:cs typeface="PMingLiU"/>
              </a:rPr>
              <a:t>求</a:t>
            </a:r>
            <a:endParaRPr sz="1100">
              <a:latin typeface="PMingLiU"/>
              <a:cs typeface="PMingLiU"/>
            </a:endParaRPr>
          </a:p>
        </p:txBody>
      </p:sp>
      <p:grpSp>
        <p:nvGrpSpPr>
          <p:cNvPr id="254" name="object 254"/>
          <p:cNvGrpSpPr/>
          <p:nvPr/>
        </p:nvGrpSpPr>
        <p:grpSpPr>
          <a:xfrm>
            <a:off x="9930285" y="5764240"/>
            <a:ext cx="1239520" cy="558800"/>
            <a:chOff x="9930285" y="5764240"/>
            <a:chExt cx="1239520" cy="558800"/>
          </a:xfrm>
        </p:grpSpPr>
        <p:pic>
          <p:nvPicPr>
            <p:cNvPr id="255" name="object 2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95082" y="5770332"/>
              <a:ext cx="211004" cy="168950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26761" y="5770332"/>
              <a:ext cx="211004" cy="168950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58440" y="5770332"/>
              <a:ext cx="211002" cy="168950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95082" y="5962119"/>
              <a:ext cx="211004" cy="16895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26761" y="5962119"/>
              <a:ext cx="211004" cy="16895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58440" y="5962119"/>
              <a:ext cx="211002" cy="16895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95082" y="6153908"/>
              <a:ext cx="211004" cy="16895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26761" y="6153908"/>
              <a:ext cx="211004" cy="168952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58440" y="6153908"/>
              <a:ext cx="211002" cy="168952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9930285" y="5764240"/>
              <a:ext cx="193675" cy="387350"/>
            </a:xfrm>
            <a:custGeom>
              <a:avLst/>
              <a:gdLst/>
              <a:ahLst/>
              <a:cxnLst/>
              <a:rect l="l" t="t" r="r" b="b"/>
              <a:pathLst>
                <a:path w="193675" h="387350">
                  <a:moveTo>
                    <a:pt x="0" y="0"/>
                  </a:moveTo>
                  <a:lnTo>
                    <a:pt x="0" y="386941"/>
                  </a:lnTo>
                  <a:lnTo>
                    <a:pt x="193428" y="193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5" name="object 265"/>
          <p:cNvSpPr txBox="1"/>
          <p:nvPr/>
        </p:nvSpPr>
        <p:spPr>
          <a:xfrm>
            <a:off x="9139027" y="5851542"/>
            <a:ext cx="817244" cy="212725"/>
          </a:xfrm>
          <a:prstGeom prst="rect">
            <a:avLst/>
          </a:prstGeom>
          <a:solidFill>
            <a:srgbClr val="0947D1"/>
          </a:solidFill>
        </p:spPr>
        <p:txBody>
          <a:bodyPr vert="horz" wrap="square" lIns="0" tIns="27305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PMingLiU"/>
                <a:cs typeface="PMingLiU"/>
              </a:rPr>
              <a:t>关</a:t>
            </a:r>
            <a:r>
              <a:rPr sz="1000" spc="-50" dirty="0">
                <a:solidFill>
                  <a:srgbClr val="FFFFFF"/>
                </a:solidFill>
                <a:latin typeface="PMingLiU"/>
                <a:cs typeface="PMingLiU"/>
              </a:rPr>
              <a:t>联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16198896" y="5785721"/>
            <a:ext cx="28511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solidFill>
                  <a:srgbClr val="FFFFFF"/>
                </a:solidFill>
                <a:latin typeface="PMingLiU"/>
                <a:cs typeface="PMingLiU"/>
              </a:rPr>
              <a:t>发</a:t>
            </a:r>
            <a:r>
              <a:rPr sz="1000" spc="-50" dirty="0">
                <a:solidFill>
                  <a:srgbClr val="FFFFFF"/>
                </a:solidFill>
                <a:latin typeface="PMingLiU"/>
                <a:cs typeface="PMingLiU"/>
              </a:rPr>
              <a:t>布</a:t>
            </a:r>
            <a:endParaRPr sz="1000">
              <a:latin typeface="PMingLiU"/>
              <a:cs typeface="PMingLiU"/>
            </a:endParaRPr>
          </a:p>
        </p:txBody>
      </p:sp>
      <p:grpSp>
        <p:nvGrpSpPr>
          <p:cNvPr id="267" name="object 267"/>
          <p:cNvGrpSpPr/>
          <p:nvPr/>
        </p:nvGrpSpPr>
        <p:grpSpPr>
          <a:xfrm>
            <a:off x="2177738" y="1644746"/>
            <a:ext cx="8860790" cy="6256655"/>
            <a:chOff x="2177738" y="1644746"/>
            <a:chExt cx="8860790" cy="6256655"/>
          </a:xfrm>
        </p:grpSpPr>
        <p:sp>
          <p:nvSpPr>
            <p:cNvPr id="268" name="object 268"/>
            <p:cNvSpPr/>
            <p:nvPr/>
          </p:nvSpPr>
          <p:spPr>
            <a:xfrm>
              <a:off x="2209162" y="3914466"/>
              <a:ext cx="0" cy="1961514"/>
            </a:xfrm>
            <a:custGeom>
              <a:avLst/>
              <a:gdLst/>
              <a:ahLst/>
              <a:cxnLst/>
              <a:rect l="l" t="t" r="r" b="b"/>
              <a:pathLst>
                <a:path h="1961514">
                  <a:moveTo>
                    <a:pt x="0" y="1961144"/>
                  </a:moveTo>
                  <a:lnTo>
                    <a:pt x="0" y="0"/>
                  </a:lnTo>
                </a:path>
              </a:pathLst>
            </a:custGeom>
            <a:ln w="2786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2177732" y="3884618"/>
              <a:ext cx="62865" cy="2021205"/>
            </a:xfrm>
            <a:custGeom>
              <a:avLst/>
              <a:gdLst/>
              <a:ahLst/>
              <a:cxnLst/>
              <a:rect l="l" t="t" r="r" b="b"/>
              <a:pathLst>
                <a:path w="62864" h="2021204">
                  <a:moveTo>
                    <a:pt x="62852" y="1989429"/>
                  </a:moveTo>
                  <a:lnTo>
                    <a:pt x="60375" y="1977199"/>
                  </a:lnTo>
                  <a:lnTo>
                    <a:pt x="53644" y="1967204"/>
                  </a:lnTo>
                  <a:lnTo>
                    <a:pt x="43649" y="1960473"/>
                  </a:lnTo>
                  <a:lnTo>
                    <a:pt x="31419" y="1957997"/>
                  </a:lnTo>
                  <a:lnTo>
                    <a:pt x="19189" y="1960473"/>
                  </a:lnTo>
                  <a:lnTo>
                    <a:pt x="9207" y="1967204"/>
                  </a:lnTo>
                  <a:lnTo>
                    <a:pt x="2463" y="1977199"/>
                  </a:lnTo>
                  <a:lnTo>
                    <a:pt x="0" y="1989429"/>
                  </a:lnTo>
                  <a:lnTo>
                    <a:pt x="2463" y="2001659"/>
                  </a:lnTo>
                  <a:lnTo>
                    <a:pt x="9207" y="2011641"/>
                  </a:lnTo>
                  <a:lnTo>
                    <a:pt x="19189" y="2018385"/>
                  </a:lnTo>
                  <a:lnTo>
                    <a:pt x="31419" y="2020849"/>
                  </a:lnTo>
                  <a:lnTo>
                    <a:pt x="43649" y="2018385"/>
                  </a:lnTo>
                  <a:lnTo>
                    <a:pt x="53644" y="2011641"/>
                  </a:lnTo>
                  <a:lnTo>
                    <a:pt x="60375" y="2001659"/>
                  </a:lnTo>
                  <a:lnTo>
                    <a:pt x="62852" y="1989429"/>
                  </a:lnTo>
                  <a:close/>
                </a:path>
                <a:path w="62864" h="2021204">
                  <a:moveTo>
                    <a:pt x="62852" y="31432"/>
                  </a:moveTo>
                  <a:lnTo>
                    <a:pt x="60375" y="19202"/>
                  </a:lnTo>
                  <a:lnTo>
                    <a:pt x="53644" y="9207"/>
                  </a:lnTo>
                  <a:lnTo>
                    <a:pt x="43649" y="2476"/>
                  </a:lnTo>
                  <a:lnTo>
                    <a:pt x="31419" y="0"/>
                  </a:lnTo>
                  <a:lnTo>
                    <a:pt x="19189" y="2476"/>
                  </a:lnTo>
                  <a:lnTo>
                    <a:pt x="9207" y="9207"/>
                  </a:lnTo>
                  <a:lnTo>
                    <a:pt x="2463" y="19202"/>
                  </a:lnTo>
                  <a:lnTo>
                    <a:pt x="0" y="31432"/>
                  </a:lnTo>
                  <a:lnTo>
                    <a:pt x="2463" y="43662"/>
                  </a:lnTo>
                  <a:lnTo>
                    <a:pt x="9207" y="53644"/>
                  </a:lnTo>
                  <a:lnTo>
                    <a:pt x="19189" y="60375"/>
                  </a:lnTo>
                  <a:lnTo>
                    <a:pt x="31419" y="62852"/>
                  </a:lnTo>
                  <a:lnTo>
                    <a:pt x="43649" y="60375"/>
                  </a:lnTo>
                  <a:lnTo>
                    <a:pt x="53644" y="53644"/>
                  </a:lnTo>
                  <a:lnTo>
                    <a:pt x="60375" y="43662"/>
                  </a:lnTo>
                  <a:lnTo>
                    <a:pt x="62852" y="31432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0" name="object 2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92124" y="6196678"/>
              <a:ext cx="388073" cy="360415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650171" y="7540717"/>
              <a:ext cx="388073" cy="360418"/>
            </a:xfrm>
            <a:prstGeom prst="rect">
              <a:avLst/>
            </a:prstGeom>
          </p:spPr>
        </p:pic>
        <p:sp>
          <p:nvSpPr>
            <p:cNvPr id="272" name="object 272"/>
            <p:cNvSpPr/>
            <p:nvPr/>
          </p:nvSpPr>
          <p:spPr>
            <a:xfrm>
              <a:off x="9179560" y="1644757"/>
              <a:ext cx="1750060" cy="805815"/>
            </a:xfrm>
            <a:custGeom>
              <a:avLst/>
              <a:gdLst/>
              <a:ahLst/>
              <a:cxnLst/>
              <a:rect l="l" t="t" r="r" b="b"/>
              <a:pathLst>
                <a:path w="1750059" h="805814">
                  <a:moveTo>
                    <a:pt x="1749793" y="21412"/>
                  </a:moveTo>
                  <a:lnTo>
                    <a:pt x="1748104" y="13081"/>
                  </a:lnTo>
                  <a:lnTo>
                    <a:pt x="1743519" y="6273"/>
                  </a:lnTo>
                  <a:lnTo>
                    <a:pt x="1736712" y="1676"/>
                  </a:lnTo>
                  <a:lnTo>
                    <a:pt x="1728381" y="0"/>
                  </a:lnTo>
                  <a:lnTo>
                    <a:pt x="21399" y="0"/>
                  </a:lnTo>
                  <a:lnTo>
                    <a:pt x="13068" y="1676"/>
                  </a:lnTo>
                  <a:lnTo>
                    <a:pt x="6261" y="6273"/>
                  </a:lnTo>
                  <a:lnTo>
                    <a:pt x="1676" y="13081"/>
                  </a:lnTo>
                  <a:lnTo>
                    <a:pt x="0" y="21412"/>
                  </a:lnTo>
                  <a:lnTo>
                    <a:pt x="0" y="553529"/>
                  </a:lnTo>
                  <a:lnTo>
                    <a:pt x="1676" y="561860"/>
                  </a:lnTo>
                  <a:lnTo>
                    <a:pt x="6261" y="568667"/>
                  </a:lnTo>
                  <a:lnTo>
                    <a:pt x="13068" y="573252"/>
                  </a:lnTo>
                  <a:lnTo>
                    <a:pt x="21399" y="574941"/>
                  </a:lnTo>
                  <a:lnTo>
                    <a:pt x="143814" y="574941"/>
                  </a:lnTo>
                  <a:lnTo>
                    <a:pt x="143814" y="797750"/>
                  </a:lnTo>
                  <a:lnTo>
                    <a:pt x="151765" y="805700"/>
                  </a:lnTo>
                  <a:lnTo>
                    <a:pt x="167627" y="805700"/>
                  </a:lnTo>
                  <a:lnTo>
                    <a:pt x="173266" y="802601"/>
                  </a:lnTo>
                  <a:lnTo>
                    <a:pt x="176517" y="797496"/>
                  </a:lnTo>
                  <a:lnTo>
                    <a:pt x="264782" y="574941"/>
                  </a:lnTo>
                  <a:lnTo>
                    <a:pt x="1728381" y="574941"/>
                  </a:lnTo>
                  <a:lnTo>
                    <a:pt x="1736712" y="573252"/>
                  </a:lnTo>
                  <a:lnTo>
                    <a:pt x="1743519" y="568667"/>
                  </a:lnTo>
                  <a:lnTo>
                    <a:pt x="1748104" y="561860"/>
                  </a:lnTo>
                  <a:lnTo>
                    <a:pt x="1749793" y="553529"/>
                  </a:lnTo>
                  <a:lnTo>
                    <a:pt x="1749793" y="21412"/>
                  </a:lnTo>
                  <a:close/>
                </a:path>
              </a:pathLst>
            </a:custGeom>
            <a:solidFill>
              <a:srgbClr val="FD66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3" name="object 273"/>
          <p:cNvSpPr txBox="1"/>
          <p:nvPr/>
        </p:nvSpPr>
        <p:spPr>
          <a:xfrm>
            <a:off x="6364058" y="6688002"/>
            <a:ext cx="67437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latin typeface="PMingLiU"/>
                <a:cs typeface="PMingLiU"/>
              </a:rPr>
              <a:t>需求分析</a:t>
            </a:r>
            <a:r>
              <a:rPr sz="1000" spc="-50" dirty="0">
                <a:latin typeface="PMingLiU"/>
                <a:cs typeface="PMingLiU"/>
              </a:rPr>
              <a:t>会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12780769" y="7564490"/>
            <a:ext cx="155575" cy="6096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1120"/>
              </a:lnSpc>
              <a:spcBef>
                <a:spcPts val="225"/>
              </a:spcBef>
            </a:pPr>
            <a:r>
              <a:rPr sz="1000" spc="-50" dirty="0">
                <a:latin typeface="PMingLiU"/>
                <a:cs typeface="PMingLiU"/>
              </a:rPr>
              <a:t>分解任务</a:t>
            </a:r>
            <a:endParaRPr sz="1000">
              <a:latin typeface="PMingLiU"/>
              <a:cs typeface="PMingLiU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0507016" y="7947190"/>
            <a:ext cx="67437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latin typeface="PMingLiU"/>
                <a:cs typeface="PMingLiU"/>
              </a:rPr>
              <a:t>任务分解</a:t>
            </a:r>
            <a:r>
              <a:rPr sz="1000" spc="-50" dirty="0">
                <a:latin typeface="PMingLiU"/>
                <a:cs typeface="PMingLiU"/>
              </a:rPr>
              <a:t>会</a:t>
            </a:r>
            <a:endParaRPr sz="1000">
              <a:latin typeface="PMingLiU"/>
              <a:cs typeface="PMingLiU"/>
            </a:endParaRPr>
          </a:p>
        </p:txBody>
      </p:sp>
      <p:grpSp>
        <p:nvGrpSpPr>
          <p:cNvPr id="276" name="object 276"/>
          <p:cNvGrpSpPr/>
          <p:nvPr/>
        </p:nvGrpSpPr>
        <p:grpSpPr>
          <a:xfrm>
            <a:off x="17580953" y="6763814"/>
            <a:ext cx="130810" cy="122555"/>
            <a:chOff x="17580953" y="6763814"/>
            <a:chExt cx="130810" cy="122555"/>
          </a:xfrm>
        </p:grpSpPr>
        <p:sp>
          <p:nvSpPr>
            <p:cNvPr id="277" name="object 277"/>
            <p:cNvSpPr/>
            <p:nvPr/>
          </p:nvSpPr>
          <p:spPr>
            <a:xfrm>
              <a:off x="17589235" y="6772096"/>
              <a:ext cx="114300" cy="57150"/>
            </a:xfrm>
            <a:custGeom>
              <a:avLst/>
              <a:gdLst/>
              <a:ahLst/>
              <a:cxnLst/>
              <a:rect l="l" t="t" r="r" b="b"/>
              <a:pathLst>
                <a:path w="114300" h="57150">
                  <a:moveTo>
                    <a:pt x="0" y="57045"/>
                  </a:moveTo>
                  <a:lnTo>
                    <a:pt x="57034" y="0"/>
                  </a:lnTo>
                  <a:lnTo>
                    <a:pt x="114080" y="57045"/>
                  </a:lnTo>
                </a:path>
              </a:pathLst>
            </a:custGeom>
            <a:ln w="1656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17646273" y="6772101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114080"/>
                  </a:moveTo>
                  <a:lnTo>
                    <a:pt x="0" y="0"/>
                  </a:lnTo>
                </a:path>
              </a:pathLst>
            </a:custGeom>
            <a:ln w="1656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9" name="object 279"/>
          <p:cNvSpPr txBox="1"/>
          <p:nvPr/>
        </p:nvSpPr>
        <p:spPr>
          <a:xfrm>
            <a:off x="9299495" y="1715366"/>
            <a:ext cx="154495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60" dirty="0">
                <a:solidFill>
                  <a:srgbClr val="FFFFFF"/>
                </a:solidFill>
                <a:latin typeface="PMingLiU"/>
                <a:cs typeface="PMingLiU"/>
              </a:rPr>
              <a:t>Scrum</a:t>
            </a:r>
            <a:r>
              <a:rPr sz="2300" spc="385" dirty="0">
                <a:solidFill>
                  <a:srgbClr val="FFFFFF"/>
                </a:solidFill>
                <a:latin typeface="PMingLiU"/>
                <a:cs typeface="PMingLiU"/>
              </a:rPr>
              <a:t>模</a:t>
            </a:r>
            <a:r>
              <a:rPr sz="2300" spc="335" dirty="0">
                <a:solidFill>
                  <a:srgbClr val="FFFFFF"/>
                </a:solidFill>
                <a:latin typeface="PMingLiU"/>
                <a:cs typeface="PMingLiU"/>
              </a:rPr>
              <a:t>型</a:t>
            </a:r>
            <a:endParaRPr sz="2300">
              <a:latin typeface="PMingLiU"/>
              <a:cs typeface="PMingLiU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19425347" y="10773829"/>
            <a:ext cx="27749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spc="210" dirty="0">
                <a:solidFill>
                  <a:srgbClr val="B3B3B3"/>
                </a:solidFill>
                <a:latin typeface="PMingLiU"/>
                <a:cs typeface="PMingLiU"/>
              </a:rPr>
              <a:t>04</a:t>
            </a:r>
            <a:endParaRPr sz="16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4</a:t>
            </a:r>
            <a:r>
              <a:rPr sz="7650" spc="-22" baseline="-7000" dirty="0"/>
              <a:t> </a:t>
            </a:r>
            <a:r>
              <a:rPr sz="3000" b="0" spc="40" dirty="0">
                <a:solidFill>
                  <a:srgbClr val="000000"/>
                </a:solidFill>
                <a:latin typeface="PMingLiU"/>
                <a:cs typeface="PMingLiU"/>
              </a:rPr>
              <a:t>/</a:t>
            </a:r>
            <a:endParaRPr sz="3000">
              <a:latin typeface="PMingLiU"/>
              <a:cs typeface="PMingLiU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865"/>
              </a:lnSpc>
            </a:pPr>
            <a:r>
              <a:rPr spc="215" dirty="0"/>
              <a:t>66</a:t>
            </a:r>
            <a:endParaRPr spc="215" dirty="0"/>
          </a:p>
        </p:txBody>
      </p:sp>
      <p:sp>
        <p:nvSpPr>
          <p:cNvPr id="3" name="object 3"/>
          <p:cNvSpPr txBox="1"/>
          <p:nvPr/>
        </p:nvSpPr>
        <p:spPr>
          <a:xfrm>
            <a:off x="2950933" y="1358366"/>
            <a:ext cx="310261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PMingLiU"/>
                <a:cs typeface="PMingLiU"/>
              </a:rPr>
              <a:t>需求说明书评审</a:t>
            </a:r>
            <a:endParaRPr sz="345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8901" y="9004175"/>
            <a:ext cx="775970" cy="375285"/>
          </a:xfrm>
          <a:custGeom>
            <a:avLst/>
            <a:gdLst/>
            <a:ahLst/>
            <a:cxnLst/>
            <a:rect l="l" t="t" r="r" b="b"/>
            <a:pathLst>
              <a:path w="775969" h="375284">
                <a:moveTo>
                  <a:pt x="588348" y="0"/>
                </a:moveTo>
                <a:lnTo>
                  <a:pt x="187575" y="0"/>
                </a:lnTo>
                <a:lnTo>
                  <a:pt x="137709" y="6700"/>
                </a:lnTo>
                <a:lnTo>
                  <a:pt x="92900" y="25608"/>
                </a:lnTo>
                <a:lnTo>
                  <a:pt x="54938" y="54938"/>
                </a:lnTo>
                <a:lnTo>
                  <a:pt x="25608" y="92900"/>
                </a:lnTo>
                <a:lnTo>
                  <a:pt x="6700" y="137709"/>
                </a:lnTo>
                <a:lnTo>
                  <a:pt x="0" y="187575"/>
                </a:lnTo>
                <a:lnTo>
                  <a:pt x="6700" y="237438"/>
                </a:lnTo>
                <a:lnTo>
                  <a:pt x="25608" y="282245"/>
                </a:lnTo>
                <a:lnTo>
                  <a:pt x="54938" y="320208"/>
                </a:lnTo>
                <a:lnTo>
                  <a:pt x="92900" y="349539"/>
                </a:lnTo>
                <a:lnTo>
                  <a:pt x="137709" y="368450"/>
                </a:lnTo>
                <a:lnTo>
                  <a:pt x="187575" y="375150"/>
                </a:lnTo>
                <a:lnTo>
                  <a:pt x="588348" y="375150"/>
                </a:lnTo>
                <a:lnTo>
                  <a:pt x="638214" y="368450"/>
                </a:lnTo>
                <a:lnTo>
                  <a:pt x="683023" y="349539"/>
                </a:lnTo>
                <a:lnTo>
                  <a:pt x="720985" y="320208"/>
                </a:lnTo>
                <a:lnTo>
                  <a:pt x="750315" y="282245"/>
                </a:lnTo>
                <a:lnTo>
                  <a:pt x="769223" y="237438"/>
                </a:lnTo>
                <a:lnTo>
                  <a:pt x="775924" y="187575"/>
                </a:lnTo>
                <a:lnTo>
                  <a:pt x="769223" y="137709"/>
                </a:lnTo>
                <a:lnTo>
                  <a:pt x="750315" y="92900"/>
                </a:lnTo>
                <a:lnTo>
                  <a:pt x="720985" y="54938"/>
                </a:lnTo>
                <a:lnTo>
                  <a:pt x="683023" y="25608"/>
                </a:lnTo>
                <a:lnTo>
                  <a:pt x="638214" y="6700"/>
                </a:lnTo>
                <a:lnTo>
                  <a:pt x="588348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06201" y="9020238"/>
            <a:ext cx="5784850" cy="796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10"/>
              </a:spcBef>
            </a:pPr>
            <a:r>
              <a:rPr sz="1800" spc="125" dirty="0">
                <a:solidFill>
                  <a:srgbClr val="FFFFFF"/>
                </a:solidFill>
                <a:latin typeface="PMingLiU"/>
                <a:cs typeface="PMingLiU"/>
              </a:rPr>
              <a:t>tips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sz="1800" spc="-5" dirty="0">
                <a:solidFill>
                  <a:srgbClr val="808080"/>
                </a:solidFill>
                <a:latin typeface="PMingLiU"/>
                <a:cs typeface="PMingLiU"/>
              </a:rPr>
              <a:t>检查清单：所有评审检查清单的定义，可以在后台设置。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1375" y="2548606"/>
            <a:ext cx="12789535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在项目【需求阶段】，产品团队完成需求整理录入后，可以发起</a:t>
            </a:r>
            <a:r>
              <a:rPr sz="2150" dirty="0">
                <a:solidFill>
                  <a:srgbClr val="333333"/>
                </a:solidFill>
                <a:latin typeface="PMingLiU"/>
                <a:cs typeface="PMingLiU"/>
              </a:rPr>
              <a:t>“软件需求说明书”</a:t>
            </a: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、</a:t>
            </a:r>
            <a:r>
              <a:rPr sz="2150" dirty="0">
                <a:solidFill>
                  <a:srgbClr val="333333"/>
                </a:solidFill>
                <a:latin typeface="PMingLiU"/>
                <a:cs typeface="PMingLiU"/>
              </a:rPr>
              <a:t>“软件需求说明</a:t>
            </a:r>
            <a:r>
              <a:rPr sz="2150" spc="-50" dirty="0">
                <a:solidFill>
                  <a:srgbClr val="333333"/>
                </a:solidFill>
                <a:latin typeface="PMingLiU"/>
                <a:cs typeface="PMingLiU"/>
              </a:rPr>
              <a:t>书 </a:t>
            </a:r>
            <a:r>
              <a:rPr sz="2150" dirty="0">
                <a:solidFill>
                  <a:srgbClr val="333333"/>
                </a:solidFill>
                <a:latin typeface="PMingLiU"/>
                <a:cs typeface="PMingLiU"/>
              </a:rPr>
              <a:t>”</a:t>
            </a: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的评审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，</a:t>
            </a:r>
            <a:endParaRPr sz="2150">
              <a:latin typeface="PMingLiU"/>
              <a:cs typeface="PMingLiU"/>
            </a:endParaRPr>
          </a:p>
          <a:p>
            <a:pPr marL="12700" marR="7219315">
              <a:lnSpc>
                <a:spcPct val="153000"/>
              </a:lnSpc>
            </a:pP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禅道会自动将需求生成条目化的需求说明书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，</a:t>
            </a:r>
            <a:r>
              <a:rPr sz="2150" dirty="0">
                <a:solidFill>
                  <a:srgbClr val="666666"/>
                </a:solidFill>
                <a:latin typeface="PMingLiU"/>
                <a:cs typeface="PMingLiU"/>
              </a:rPr>
              <a:t>由评审人员按照检查清单进行评审</a:t>
            </a:r>
            <a:r>
              <a:rPr sz="2150" spc="-50" dirty="0">
                <a:solidFill>
                  <a:srgbClr val="666666"/>
                </a:solidFill>
                <a:latin typeface="PMingLiU"/>
                <a:cs typeface="PMingLiU"/>
              </a:rPr>
              <a:t>。</a:t>
            </a:r>
            <a:endParaRPr sz="2150">
              <a:latin typeface="PMingLiU"/>
              <a:cs typeface="PMingLiU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95230" y="4813806"/>
            <a:ext cx="6680834" cy="3937635"/>
            <a:chOff x="1895230" y="4813806"/>
            <a:chExt cx="6680834" cy="393763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895230" y="4813806"/>
              <a:ext cx="6680424" cy="39370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410" y="4922032"/>
              <a:ext cx="6392548" cy="36508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743189" y="4813806"/>
            <a:ext cx="7518400" cy="3937635"/>
            <a:chOff x="8743189" y="4813806"/>
            <a:chExt cx="7518400" cy="39376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3189" y="4813806"/>
              <a:ext cx="7518095" cy="39370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8202" y="4922028"/>
              <a:ext cx="7242533" cy="3650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0" spc="35" dirty="0">
                <a:solidFill>
                  <a:srgbClr val="2842A1"/>
                </a:solidFill>
              </a:rPr>
              <a:t>5</a:t>
            </a:r>
            <a:endParaRPr sz="5500"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67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产品发布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2311940"/>
            <a:ext cx="5523230" cy="2245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做好的计划由项目团队研发完成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并测试通过后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再由产品经理验收后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需要产品（新版本）做发布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1069" y="7521244"/>
            <a:ext cx="7240270" cy="203581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路线图</a:t>
            </a:r>
            <a:r>
              <a:rPr sz="2150" spc="-65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计划和发布组成了产品的路线图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路线图可以直观的了解产品</a:t>
            </a:r>
            <a:r>
              <a:rPr sz="2150" dirty="0">
                <a:solidFill>
                  <a:srgbClr val="03B89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发布过的版本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15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未过期的计划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latin typeface="宋体" panose="02010600030101010101" pitchFamily="2" charset="-122"/>
                <a:cs typeface="宋体" panose="02010600030101010101" pitchFamily="2" charset="-122"/>
              </a:rPr>
              <a:t>直观展示了产品的生命周期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886" y="8333432"/>
            <a:ext cx="1651000" cy="76327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2150" spc="16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</a:t>
            </a:r>
            <a:r>
              <a:rPr sz="2150" spc="270" dirty="0">
                <a:solidFill>
                  <a:srgbClr val="0947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400" spc="55" dirty="0">
                <a:latin typeface="宋体" panose="02010600030101010101" pitchFamily="2" charset="-122"/>
                <a:cs typeface="宋体" panose="02010600030101010101" pitchFamily="2" charset="-122"/>
              </a:rPr>
              <a:t>迭代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sz="1400" spc="5" dirty="0">
                <a:latin typeface="宋体" panose="02010600030101010101" pitchFamily="2" charset="-122"/>
                <a:cs typeface="宋体" panose="02010600030101010101" pitchFamily="2" charset="-122"/>
              </a:rPr>
              <a:t>次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32021" y="8376366"/>
            <a:ext cx="5557520" cy="554355"/>
            <a:chOff x="3932021" y="8376366"/>
            <a:chExt cx="5557520" cy="554355"/>
          </a:xfrm>
        </p:grpSpPr>
        <p:sp>
          <p:nvSpPr>
            <p:cNvPr id="9" name="object 9"/>
            <p:cNvSpPr/>
            <p:nvPr/>
          </p:nvSpPr>
          <p:spPr>
            <a:xfrm>
              <a:off x="4036137" y="8826240"/>
              <a:ext cx="5109845" cy="0"/>
            </a:xfrm>
            <a:custGeom>
              <a:avLst/>
              <a:gdLst/>
              <a:ahLst/>
              <a:cxnLst/>
              <a:rect l="l" t="t" r="r" b="b"/>
              <a:pathLst>
                <a:path w="5109845">
                  <a:moveTo>
                    <a:pt x="0" y="0"/>
                  </a:moveTo>
                  <a:lnTo>
                    <a:pt x="5109792" y="0"/>
                  </a:lnTo>
                </a:path>
              </a:pathLst>
            </a:custGeom>
            <a:ln w="73296">
              <a:solidFill>
                <a:srgbClr val="CADF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32021" y="8722117"/>
              <a:ext cx="208244" cy="2082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9469" y="8722117"/>
              <a:ext cx="208244" cy="2082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6917" y="8722117"/>
              <a:ext cx="208244" cy="208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4365" y="8722117"/>
              <a:ext cx="208244" cy="2082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041813" y="8722117"/>
              <a:ext cx="208244" cy="2082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917" y="8570399"/>
              <a:ext cx="73243" cy="2888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80910" y="8376366"/>
              <a:ext cx="379095" cy="290830"/>
            </a:xfrm>
            <a:custGeom>
              <a:avLst/>
              <a:gdLst/>
              <a:ahLst/>
              <a:cxnLst/>
              <a:rect l="l" t="t" r="r" b="b"/>
              <a:pathLst>
                <a:path w="379095" h="290829">
                  <a:moveTo>
                    <a:pt x="75990" y="0"/>
                  </a:moveTo>
                  <a:lnTo>
                    <a:pt x="39531" y="6115"/>
                  </a:lnTo>
                  <a:lnTo>
                    <a:pt x="0" y="22981"/>
                  </a:lnTo>
                  <a:lnTo>
                    <a:pt x="0" y="255780"/>
                  </a:lnTo>
                  <a:lnTo>
                    <a:pt x="39531" y="238917"/>
                  </a:lnTo>
                  <a:lnTo>
                    <a:pt x="75990" y="232802"/>
                  </a:lnTo>
                  <a:lnTo>
                    <a:pt x="110058" y="235046"/>
                  </a:lnTo>
                  <a:lnTo>
                    <a:pt x="142419" y="243263"/>
                  </a:lnTo>
                  <a:lnTo>
                    <a:pt x="173754" y="255061"/>
                  </a:lnTo>
                  <a:lnTo>
                    <a:pt x="204747" y="268054"/>
                  </a:lnTo>
                  <a:lnTo>
                    <a:pt x="236080" y="279851"/>
                  </a:lnTo>
                  <a:lnTo>
                    <a:pt x="268436" y="288065"/>
                  </a:lnTo>
                  <a:lnTo>
                    <a:pt x="302498" y="290307"/>
                  </a:lnTo>
                  <a:lnTo>
                    <a:pt x="338948" y="284188"/>
                  </a:lnTo>
                  <a:lnTo>
                    <a:pt x="378470" y="267319"/>
                  </a:lnTo>
                  <a:lnTo>
                    <a:pt x="378470" y="34530"/>
                  </a:lnTo>
                  <a:lnTo>
                    <a:pt x="338948" y="51399"/>
                  </a:lnTo>
                  <a:lnTo>
                    <a:pt x="302498" y="57516"/>
                  </a:lnTo>
                  <a:lnTo>
                    <a:pt x="268436" y="55273"/>
                  </a:lnTo>
                  <a:lnTo>
                    <a:pt x="236080" y="47057"/>
                  </a:lnTo>
                  <a:lnTo>
                    <a:pt x="204747" y="35257"/>
                  </a:lnTo>
                  <a:lnTo>
                    <a:pt x="173754" y="22262"/>
                  </a:lnTo>
                  <a:lnTo>
                    <a:pt x="142419" y="10462"/>
                  </a:lnTo>
                  <a:lnTo>
                    <a:pt x="110058" y="2245"/>
                  </a:lnTo>
                  <a:lnTo>
                    <a:pt x="75990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1031" y="8570399"/>
              <a:ext cx="73243" cy="28880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111025" y="8376366"/>
              <a:ext cx="379095" cy="290830"/>
            </a:xfrm>
            <a:custGeom>
              <a:avLst/>
              <a:gdLst/>
              <a:ahLst/>
              <a:cxnLst/>
              <a:rect l="l" t="t" r="r" b="b"/>
              <a:pathLst>
                <a:path w="379095" h="290829">
                  <a:moveTo>
                    <a:pt x="75990" y="0"/>
                  </a:moveTo>
                  <a:lnTo>
                    <a:pt x="39531" y="6115"/>
                  </a:lnTo>
                  <a:lnTo>
                    <a:pt x="0" y="22981"/>
                  </a:lnTo>
                  <a:lnTo>
                    <a:pt x="0" y="255780"/>
                  </a:lnTo>
                  <a:lnTo>
                    <a:pt x="39531" y="238917"/>
                  </a:lnTo>
                  <a:lnTo>
                    <a:pt x="75990" y="232802"/>
                  </a:lnTo>
                  <a:lnTo>
                    <a:pt x="110058" y="235046"/>
                  </a:lnTo>
                  <a:lnTo>
                    <a:pt x="142419" y="243263"/>
                  </a:lnTo>
                  <a:lnTo>
                    <a:pt x="173754" y="255061"/>
                  </a:lnTo>
                  <a:lnTo>
                    <a:pt x="204747" y="268054"/>
                  </a:lnTo>
                  <a:lnTo>
                    <a:pt x="236080" y="279851"/>
                  </a:lnTo>
                  <a:lnTo>
                    <a:pt x="268436" y="288065"/>
                  </a:lnTo>
                  <a:lnTo>
                    <a:pt x="302498" y="290307"/>
                  </a:lnTo>
                  <a:lnTo>
                    <a:pt x="338948" y="284188"/>
                  </a:lnTo>
                  <a:lnTo>
                    <a:pt x="378470" y="267319"/>
                  </a:lnTo>
                  <a:lnTo>
                    <a:pt x="378470" y="34530"/>
                  </a:lnTo>
                  <a:lnTo>
                    <a:pt x="338948" y="51399"/>
                  </a:lnTo>
                  <a:lnTo>
                    <a:pt x="302498" y="57516"/>
                  </a:lnTo>
                  <a:lnTo>
                    <a:pt x="268436" y="55273"/>
                  </a:lnTo>
                  <a:lnTo>
                    <a:pt x="236080" y="47057"/>
                  </a:lnTo>
                  <a:lnTo>
                    <a:pt x="204747" y="35257"/>
                  </a:lnTo>
                  <a:lnTo>
                    <a:pt x="173754" y="22262"/>
                  </a:lnTo>
                  <a:lnTo>
                    <a:pt x="142419" y="10462"/>
                  </a:lnTo>
                  <a:lnTo>
                    <a:pt x="110058" y="2245"/>
                  </a:lnTo>
                  <a:lnTo>
                    <a:pt x="75990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868481" y="8504517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59">
                  <a:moveTo>
                    <a:pt x="0" y="0"/>
                  </a:moveTo>
                  <a:lnTo>
                    <a:pt x="0" y="162298"/>
                  </a:lnTo>
                </a:path>
              </a:pathLst>
            </a:custGeom>
            <a:ln w="31412">
              <a:solidFill>
                <a:srgbClr val="CADF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036137" y="900784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298"/>
                </a:lnTo>
              </a:path>
            </a:pathLst>
          </a:custGeom>
          <a:ln w="31412">
            <a:solidFill>
              <a:srgbClr val="CADF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919321" y="9159545"/>
            <a:ext cx="1154430" cy="403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1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335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350" spc="-1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1.0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50" spc="-1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2020.01.03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91034" y="900784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298"/>
                </a:lnTo>
              </a:path>
            </a:pathLst>
          </a:custGeom>
          <a:ln w="31412">
            <a:solidFill>
              <a:srgbClr val="CADF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474212" y="9159545"/>
            <a:ext cx="1153795" cy="403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1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335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350" spc="-1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2.0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50" spc="4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2020.01.18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13585" y="8150776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298"/>
                </a:lnTo>
              </a:path>
            </a:pathLst>
          </a:custGeom>
          <a:ln w="31412">
            <a:solidFill>
              <a:srgbClr val="CADF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196764" y="7708254"/>
            <a:ext cx="1154430" cy="403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1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335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350" spc="-1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1.1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50" spc="-1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2020.01.13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51665" y="8062004"/>
            <a:ext cx="1153160" cy="403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1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335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350" spc="-1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2.3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50" spc="-1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2020.02.02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145930" y="900784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298"/>
                </a:lnTo>
              </a:path>
            </a:pathLst>
          </a:custGeom>
          <a:ln w="31412">
            <a:solidFill>
              <a:srgbClr val="CADF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9029108" y="9159545"/>
            <a:ext cx="1154430" cy="403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dirty="0">
                <a:latin typeface="宋体" panose="02010600030101010101" pitchFamily="2" charset="-122"/>
                <a:cs typeface="宋体" panose="02010600030101010101" pitchFamily="2" charset="-122"/>
              </a:rPr>
              <a:t>product</a:t>
            </a:r>
            <a:r>
              <a:rPr sz="1350" spc="-1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335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350" spc="-1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350" spc="-25" dirty="0">
                <a:latin typeface="宋体" panose="02010600030101010101" pitchFamily="2" charset="-122"/>
                <a:cs typeface="宋体" panose="02010600030101010101" pitchFamily="2" charset="-122"/>
              </a:rPr>
              <a:t>2.4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050" spc="-10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2020.02.20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56879" y="4827235"/>
            <a:ext cx="513651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71220">
              <a:lnSpc>
                <a:spcPct val="153000"/>
              </a:lnSpc>
              <a:spcBef>
                <a:spcPts val="90"/>
              </a:spcBef>
            </a:pP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在「产品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发布」中「创建发布」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选择需要发布的内测版本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关联实现的需求、解决的</a:t>
            </a:r>
            <a:r>
              <a:rPr sz="2150" spc="14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bug，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进行发布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636565" y="2698780"/>
            <a:ext cx="91821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+ 创</a:t>
            </a:r>
            <a:r>
              <a:rPr sz="15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建发</a:t>
            </a:r>
            <a:r>
              <a:rPr sz="15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布</a:t>
            </a:r>
            <a:endParaRPr sz="1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994368" y="2795726"/>
            <a:ext cx="7110095" cy="3853815"/>
            <a:chOff x="12994368" y="2795726"/>
            <a:chExt cx="7110095" cy="3853815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4368" y="2795726"/>
              <a:ext cx="7109731" cy="385328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71690" y="3826522"/>
              <a:ext cx="5426222" cy="22529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7236272" y="2930873"/>
              <a:ext cx="600075" cy="1020444"/>
            </a:xfrm>
            <a:custGeom>
              <a:avLst/>
              <a:gdLst/>
              <a:ahLst/>
              <a:cxnLst/>
              <a:rect l="l" t="t" r="r" b="b"/>
              <a:pathLst>
                <a:path w="600075" h="1020445">
                  <a:moveTo>
                    <a:pt x="580952" y="0"/>
                  </a:moveTo>
                  <a:lnTo>
                    <a:pt x="573869" y="323"/>
                  </a:lnTo>
                  <a:lnTo>
                    <a:pt x="568045" y="5362"/>
                  </a:lnTo>
                  <a:lnTo>
                    <a:pt x="0" y="984767"/>
                  </a:lnTo>
                  <a:lnTo>
                    <a:pt x="599510" y="1020095"/>
                  </a:lnTo>
                  <a:lnTo>
                    <a:pt x="589531" y="11027"/>
                  </a:lnTo>
                  <a:lnTo>
                    <a:pt x="586953" y="3773"/>
                  </a:lnTo>
                  <a:lnTo>
                    <a:pt x="580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8717" y="2279627"/>
            <a:ext cx="218548" cy="21854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739885"/>
            <a:ext cx="1193680" cy="38532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38177" y="5823804"/>
            <a:ext cx="9806940" cy="3716654"/>
            <a:chOff x="1738177" y="5823804"/>
            <a:chExt cx="9806940" cy="37166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8177" y="5823804"/>
              <a:ext cx="9019959" cy="37165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9230" y="6128106"/>
              <a:ext cx="1685812" cy="5863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943169" y="6197216"/>
              <a:ext cx="1514475" cy="419734"/>
            </a:xfrm>
            <a:custGeom>
              <a:avLst/>
              <a:gdLst/>
              <a:ahLst/>
              <a:cxnLst/>
              <a:rect l="l" t="t" r="r" b="b"/>
              <a:pathLst>
                <a:path w="1514475" h="419734">
                  <a:moveTo>
                    <a:pt x="1473305" y="0"/>
                  </a:moveTo>
                  <a:lnTo>
                    <a:pt x="40773" y="0"/>
                  </a:lnTo>
                  <a:lnTo>
                    <a:pt x="24900" y="3203"/>
                  </a:lnTo>
                  <a:lnTo>
                    <a:pt x="11940" y="11940"/>
                  </a:lnTo>
                  <a:lnTo>
                    <a:pt x="3203" y="24900"/>
                  </a:lnTo>
                  <a:lnTo>
                    <a:pt x="0" y="40773"/>
                  </a:lnTo>
                  <a:lnTo>
                    <a:pt x="0" y="378501"/>
                  </a:lnTo>
                  <a:lnTo>
                    <a:pt x="3203" y="394375"/>
                  </a:lnTo>
                  <a:lnTo>
                    <a:pt x="11940" y="407339"/>
                  </a:lnTo>
                  <a:lnTo>
                    <a:pt x="24900" y="416080"/>
                  </a:lnTo>
                  <a:lnTo>
                    <a:pt x="40773" y="419285"/>
                  </a:lnTo>
                  <a:lnTo>
                    <a:pt x="1473305" y="419285"/>
                  </a:lnTo>
                  <a:lnTo>
                    <a:pt x="1489174" y="416080"/>
                  </a:lnTo>
                  <a:lnTo>
                    <a:pt x="1502134" y="407339"/>
                  </a:lnTo>
                  <a:lnTo>
                    <a:pt x="1510874" y="394375"/>
                  </a:lnTo>
                  <a:lnTo>
                    <a:pt x="1514079" y="378501"/>
                  </a:lnTo>
                  <a:lnTo>
                    <a:pt x="1514079" y="40773"/>
                  </a:lnTo>
                  <a:lnTo>
                    <a:pt x="1510874" y="24900"/>
                  </a:lnTo>
                  <a:lnTo>
                    <a:pt x="1502134" y="11940"/>
                  </a:lnTo>
                  <a:lnTo>
                    <a:pt x="1489174" y="3203"/>
                  </a:lnTo>
                  <a:lnTo>
                    <a:pt x="1473305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98379" y="977881"/>
            <a:ext cx="419100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0" spc="35" dirty="0">
                <a:solidFill>
                  <a:srgbClr val="2842A1"/>
                </a:solidFill>
              </a:rPr>
              <a:t>6</a:t>
            </a:r>
            <a:endParaRPr sz="5500"/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68</a:t>
            </a:r>
            <a:endParaRPr spc="165" dirty="0"/>
          </a:p>
        </p:txBody>
      </p:sp>
      <p:sp>
        <p:nvSpPr>
          <p:cNvPr id="8" name="object 8"/>
          <p:cNvSpPr txBox="1"/>
          <p:nvPr/>
        </p:nvSpPr>
        <p:spPr>
          <a:xfrm>
            <a:off x="2306759" y="1228196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4162" y="1188224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反馈管理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5472" y="2311940"/>
            <a:ext cx="10220960" cy="224536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产品发布后，产品团队可以通过反馈管理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28000"/>
              </a:lnSpc>
            </a:pPr>
            <a:r>
              <a:rPr sz="2850" spc="25" dirty="0">
                <a:latin typeface="宋体" panose="02010600030101010101" pitchFamily="2" charset="-122"/>
                <a:cs typeface="宋体" panose="02010600030101010101" pitchFamily="2" charset="-122"/>
              </a:rPr>
              <a:t>持续收集来自客户、用户、市场部门、客服部门的反馈声音，并由反馈负责人进行评估后，转为需求或</a:t>
            </a:r>
            <a:r>
              <a:rPr sz="2850" spc="235" dirty="0">
                <a:latin typeface="宋体" panose="02010600030101010101" pitchFamily="2" charset="-122"/>
                <a:cs typeface="宋体" panose="02010600030101010101" pitchFamily="2" charset="-122"/>
              </a:rPr>
              <a:t>bug，</a:t>
            </a:r>
            <a:r>
              <a:rPr sz="2850" spc="25" dirty="0">
                <a:latin typeface="宋体" panose="02010600030101010101" pitchFamily="2" charset="-122"/>
                <a:cs typeface="宋体" panose="02010600030101010101" pitchFamily="2" charset="-122"/>
              </a:rPr>
              <a:t>并设置优先级，关联到后期的项目（迭代）进行开发处理。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40812" y="6260829"/>
            <a:ext cx="91821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+ 创</a:t>
            </a:r>
            <a:r>
              <a:rPr sz="15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建反</a:t>
            </a:r>
            <a:r>
              <a:rPr sz="15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馈</a:t>
            </a:r>
            <a:endParaRPr sz="1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436826" y="5619378"/>
            <a:ext cx="6913880" cy="3350895"/>
            <a:chOff x="10436826" y="5619378"/>
            <a:chExt cx="6913880" cy="33508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8444" y="5619378"/>
              <a:ext cx="5821812" cy="33506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661801" y="5754269"/>
              <a:ext cx="5495925" cy="3024505"/>
            </a:xfrm>
            <a:custGeom>
              <a:avLst/>
              <a:gdLst/>
              <a:ahLst/>
              <a:cxnLst/>
              <a:rect l="l" t="t" r="r" b="b"/>
              <a:pathLst>
                <a:path w="5495925" h="3024504">
                  <a:moveTo>
                    <a:pt x="5328089" y="0"/>
                  </a:moveTo>
                  <a:lnTo>
                    <a:pt x="464320" y="0"/>
                  </a:lnTo>
                  <a:lnTo>
                    <a:pt x="419722" y="5992"/>
                  </a:lnTo>
                  <a:lnTo>
                    <a:pt x="379648" y="22903"/>
                  </a:lnTo>
                  <a:lnTo>
                    <a:pt x="345697" y="49134"/>
                  </a:lnTo>
                  <a:lnTo>
                    <a:pt x="319468" y="83086"/>
                  </a:lnTo>
                  <a:lnTo>
                    <a:pt x="302558" y="123158"/>
                  </a:lnTo>
                  <a:lnTo>
                    <a:pt x="296566" y="167754"/>
                  </a:lnTo>
                  <a:lnTo>
                    <a:pt x="296566" y="477158"/>
                  </a:lnTo>
                  <a:lnTo>
                    <a:pt x="0" y="648378"/>
                  </a:lnTo>
                  <a:lnTo>
                    <a:pt x="296566" y="819577"/>
                  </a:lnTo>
                  <a:lnTo>
                    <a:pt x="296566" y="2856614"/>
                  </a:lnTo>
                  <a:lnTo>
                    <a:pt x="302558" y="2901214"/>
                  </a:lnTo>
                  <a:lnTo>
                    <a:pt x="319468" y="2941289"/>
                  </a:lnTo>
                  <a:lnTo>
                    <a:pt x="345697" y="2975243"/>
                  </a:lnTo>
                  <a:lnTo>
                    <a:pt x="379648" y="3001475"/>
                  </a:lnTo>
                  <a:lnTo>
                    <a:pt x="419722" y="3018386"/>
                  </a:lnTo>
                  <a:lnTo>
                    <a:pt x="464320" y="3024379"/>
                  </a:lnTo>
                  <a:lnTo>
                    <a:pt x="5328089" y="3024379"/>
                  </a:lnTo>
                  <a:lnTo>
                    <a:pt x="5372684" y="3018386"/>
                  </a:lnTo>
                  <a:lnTo>
                    <a:pt x="5412757" y="3001475"/>
                  </a:lnTo>
                  <a:lnTo>
                    <a:pt x="5446708" y="2975243"/>
                  </a:lnTo>
                  <a:lnTo>
                    <a:pt x="5472939" y="2941289"/>
                  </a:lnTo>
                  <a:lnTo>
                    <a:pt x="5489850" y="2901214"/>
                  </a:lnTo>
                  <a:lnTo>
                    <a:pt x="5495843" y="2856614"/>
                  </a:lnTo>
                  <a:lnTo>
                    <a:pt x="5495843" y="167754"/>
                  </a:lnTo>
                  <a:lnTo>
                    <a:pt x="5489850" y="123158"/>
                  </a:lnTo>
                  <a:lnTo>
                    <a:pt x="5472939" y="83086"/>
                  </a:lnTo>
                  <a:lnTo>
                    <a:pt x="5446708" y="49134"/>
                  </a:lnTo>
                  <a:lnTo>
                    <a:pt x="5412757" y="22903"/>
                  </a:lnTo>
                  <a:lnTo>
                    <a:pt x="5372684" y="5992"/>
                  </a:lnTo>
                  <a:lnTo>
                    <a:pt x="53280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886040" y="7254254"/>
              <a:ext cx="436245" cy="233045"/>
            </a:xfrm>
            <a:custGeom>
              <a:avLst/>
              <a:gdLst/>
              <a:ahLst/>
              <a:cxnLst/>
              <a:rect l="l" t="t" r="r" b="b"/>
              <a:pathLst>
                <a:path w="436244" h="233045">
                  <a:moveTo>
                    <a:pt x="428971" y="0"/>
                  </a:moveTo>
                  <a:lnTo>
                    <a:pt x="14784" y="0"/>
                  </a:lnTo>
                  <a:lnTo>
                    <a:pt x="6732" y="0"/>
                  </a:lnTo>
                  <a:lnTo>
                    <a:pt x="10" y="6429"/>
                  </a:lnTo>
                  <a:lnTo>
                    <a:pt x="5753" y="64580"/>
                  </a:lnTo>
                  <a:lnTo>
                    <a:pt x="22142" y="110434"/>
                  </a:lnTo>
                  <a:lnTo>
                    <a:pt x="47860" y="150883"/>
                  </a:lnTo>
                  <a:lnTo>
                    <a:pt x="81597" y="184618"/>
                  </a:lnTo>
                  <a:lnTo>
                    <a:pt x="122048" y="210333"/>
                  </a:lnTo>
                  <a:lnTo>
                    <a:pt x="167904" y="226721"/>
                  </a:lnTo>
                  <a:lnTo>
                    <a:pt x="217857" y="232474"/>
                  </a:lnTo>
                  <a:lnTo>
                    <a:pt x="267805" y="226721"/>
                  </a:lnTo>
                  <a:lnTo>
                    <a:pt x="313657" y="210333"/>
                  </a:lnTo>
                  <a:lnTo>
                    <a:pt x="354103" y="184618"/>
                  </a:lnTo>
                  <a:lnTo>
                    <a:pt x="387838" y="150883"/>
                  </a:lnTo>
                  <a:lnTo>
                    <a:pt x="413552" y="110434"/>
                  </a:lnTo>
                  <a:lnTo>
                    <a:pt x="429940" y="64580"/>
                  </a:lnTo>
                  <a:lnTo>
                    <a:pt x="435693" y="14481"/>
                  </a:lnTo>
                  <a:lnTo>
                    <a:pt x="435683" y="6429"/>
                  </a:lnTo>
                  <a:lnTo>
                    <a:pt x="428971" y="0"/>
                  </a:lnTo>
                  <a:close/>
                </a:path>
              </a:pathLst>
            </a:custGeom>
            <a:solidFill>
              <a:srgbClr val="001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952908" y="7361547"/>
              <a:ext cx="302260" cy="125730"/>
            </a:xfrm>
            <a:custGeom>
              <a:avLst/>
              <a:gdLst/>
              <a:ahLst/>
              <a:cxnLst/>
              <a:rect l="l" t="t" r="r" b="b"/>
              <a:pathLst>
                <a:path w="302259" h="125729">
                  <a:moveTo>
                    <a:pt x="150980" y="0"/>
                  </a:moveTo>
                  <a:lnTo>
                    <a:pt x="101031" y="5754"/>
                  </a:lnTo>
                  <a:lnTo>
                    <a:pt x="55178" y="22144"/>
                  </a:lnTo>
                  <a:lnTo>
                    <a:pt x="14730" y="47863"/>
                  </a:lnTo>
                  <a:lnTo>
                    <a:pt x="0" y="62594"/>
                  </a:lnTo>
                  <a:lnTo>
                    <a:pt x="14733" y="77328"/>
                  </a:lnTo>
                  <a:lnTo>
                    <a:pt x="55182" y="103045"/>
                  </a:lnTo>
                  <a:lnTo>
                    <a:pt x="101035" y="119434"/>
                  </a:lnTo>
                  <a:lnTo>
                    <a:pt x="150984" y="125187"/>
                  </a:lnTo>
                  <a:lnTo>
                    <a:pt x="200933" y="119434"/>
                  </a:lnTo>
                  <a:lnTo>
                    <a:pt x="246784" y="103045"/>
                  </a:lnTo>
                  <a:lnTo>
                    <a:pt x="287231" y="77328"/>
                  </a:lnTo>
                  <a:lnTo>
                    <a:pt x="301965" y="62593"/>
                  </a:lnTo>
                  <a:lnTo>
                    <a:pt x="287236" y="47863"/>
                  </a:lnTo>
                  <a:lnTo>
                    <a:pt x="246787" y="22144"/>
                  </a:lnTo>
                  <a:lnTo>
                    <a:pt x="200933" y="5754"/>
                  </a:lnTo>
                  <a:lnTo>
                    <a:pt x="150980" y="0"/>
                  </a:lnTo>
                  <a:close/>
                </a:path>
              </a:pathLst>
            </a:custGeom>
            <a:solidFill>
              <a:srgbClr val="FD66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674022" y="6836610"/>
              <a:ext cx="859790" cy="859790"/>
            </a:xfrm>
            <a:custGeom>
              <a:avLst/>
              <a:gdLst/>
              <a:ahLst/>
              <a:cxnLst/>
              <a:rect l="l" t="t" r="r" b="b"/>
              <a:pathLst>
                <a:path w="859790" h="859790">
                  <a:moveTo>
                    <a:pt x="429861" y="0"/>
                  </a:moveTo>
                  <a:lnTo>
                    <a:pt x="383086" y="2526"/>
                  </a:lnTo>
                  <a:lnTo>
                    <a:pt x="337755" y="9931"/>
                  </a:lnTo>
                  <a:lnTo>
                    <a:pt x="294132" y="21949"/>
                  </a:lnTo>
                  <a:lnTo>
                    <a:pt x="252480" y="38317"/>
                  </a:lnTo>
                  <a:lnTo>
                    <a:pt x="213064" y="58769"/>
                  </a:lnTo>
                  <a:lnTo>
                    <a:pt x="176148" y="83043"/>
                  </a:lnTo>
                  <a:lnTo>
                    <a:pt x="141997" y="110873"/>
                  </a:lnTo>
                  <a:lnTo>
                    <a:pt x="110874" y="141995"/>
                  </a:lnTo>
                  <a:lnTo>
                    <a:pt x="83043" y="176146"/>
                  </a:lnTo>
                  <a:lnTo>
                    <a:pt x="58769" y="213061"/>
                  </a:lnTo>
                  <a:lnTo>
                    <a:pt x="38317" y="252476"/>
                  </a:lnTo>
                  <a:lnTo>
                    <a:pt x="21949" y="294127"/>
                  </a:lnTo>
                  <a:lnTo>
                    <a:pt x="9931" y="337749"/>
                  </a:lnTo>
                  <a:lnTo>
                    <a:pt x="2526" y="383078"/>
                  </a:lnTo>
                  <a:lnTo>
                    <a:pt x="0" y="429850"/>
                  </a:lnTo>
                  <a:lnTo>
                    <a:pt x="2526" y="476621"/>
                  </a:lnTo>
                  <a:lnTo>
                    <a:pt x="9931" y="521949"/>
                  </a:lnTo>
                  <a:lnTo>
                    <a:pt x="21949" y="565570"/>
                  </a:lnTo>
                  <a:lnTo>
                    <a:pt x="38317" y="607220"/>
                  </a:lnTo>
                  <a:lnTo>
                    <a:pt x="58769" y="646635"/>
                  </a:lnTo>
                  <a:lnTo>
                    <a:pt x="83043" y="683550"/>
                  </a:lnTo>
                  <a:lnTo>
                    <a:pt x="110874" y="717701"/>
                  </a:lnTo>
                  <a:lnTo>
                    <a:pt x="141997" y="748824"/>
                  </a:lnTo>
                  <a:lnTo>
                    <a:pt x="176148" y="776655"/>
                  </a:lnTo>
                  <a:lnTo>
                    <a:pt x="213064" y="800929"/>
                  </a:lnTo>
                  <a:lnTo>
                    <a:pt x="252480" y="821382"/>
                  </a:lnTo>
                  <a:lnTo>
                    <a:pt x="294132" y="837750"/>
                  </a:lnTo>
                  <a:lnTo>
                    <a:pt x="337755" y="849769"/>
                  </a:lnTo>
                  <a:lnTo>
                    <a:pt x="383086" y="857174"/>
                  </a:lnTo>
                  <a:lnTo>
                    <a:pt x="429861" y="859701"/>
                  </a:lnTo>
                  <a:lnTo>
                    <a:pt x="470677" y="857794"/>
                  </a:lnTo>
                  <a:lnTo>
                    <a:pt x="510837" y="852090"/>
                  </a:lnTo>
                  <a:lnTo>
                    <a:pt x="550197" y="842619"/>
                  </a:lnTo>
                  <a:lnTo>
                    <a:pt x="588610" y="829409"/>
                  </a:lnTo>
                  <a:lnTo>
                    <a:pt x="619414" y="785080"/>
                  </a:lnTo>
                  <a:lnTo>
                    <a:pt x="615949" y="766008"/>
                  </a:lnTo>
                  <a:lnTo>
                    <a:pt x="571630" y="735206"/>
                  </a:lnTo>
                  <a:lnTo>
                    <a:pt x="522875" y="748858"/>
                  </a:lnTo>
                  <a:lnTo>
                    <a:pt x="492465" y="756168"/>
                  </a:lnTo>
                  <a:lnTo>
                    <a:pt x="461424" y="760568"/>
                  </a:lnTo>
                  <a:lnTo>
                    <a:pt x="429861" y="762039"/>
                  </a:lnTo>
                  <a:lnTo>
                    <a:pt x="380837" y="758431"/>
                  </a:lnTo>
                  <a:lnTo>
                    <a:pt x="334024" y="747951"/>
                  </a:lnTo>
                  <a:lnTo>
                    <a:pt x="289942" y="731117"/>
                  </a:lnTo>
                  <a:lnTo>
                    <a:pt x="249106" y="708447"/>
                  </a:lnTo>
                  <a:lnTo>
                    <a:pt x="212036" y="680459"/>
                  </a:lnTo>
                  <a:lnTo>
                    <a:pt x="179249" y="647671"/>
                  </a:lnTo>
                  <a:lnTo>
                    <a:pt x="151262" y="610600"/>
                  </a:lnTo>
                  <a:lnTo>
                    <a:pt x="128593" y="569765"/>
                  </a:lnTo>
                  <a:lnTo>
                    <a:pt x="111760" y="525683"/>
                  </a:lnTo>
                  <a:lnTo>
                    <a:pt x="101280" y="478872"/>
                  </a:lnTo>
                  <a:lnTo>
                    <a:pt x="97672" y="429850"/>
                  </a:lnTo>
                  <a:lnTo>
                    <a:pt x="101280" y="380826"/>
                  </a:lnTo>
                  <a:lnTo>
                    <a:pt x="111760" y="334014"/>
                  </a:lnTo>
                  <a:lnTo>
                    <a:pt x="128593" y="289931"/>
                  </a:lnTo>
                  <a:lnTo>
                    <a:pt x="151262" y="249096"/>
                  </a:lnTo>
                  <a:lnTo>
                    <a:pt x="179249" y="212026"/>
                  </a:lnTo>
                  <a:lnTo>
                    <a:pt x="212036" y="179238"/>
                  </a:lnTo>
                  <a:lnTo>
                    <a:pt x="249106" y="151251"/>
                  </a:lnTo>
                  <a:lnTo>
                    <a:pt x="289942" y="128582"/>
                  </a:lnTo>
                  <a:lnTo>
                    <a:pt x="334024" y="111749"/>
                  </a:lnTo>
                  <a:lnTo>
                    <a:pt x="380837" y="101270"/>
                  </a:lnTo>
                  <a:lnTo>
                    <a:pt x="429861" y="97661"/>
                  </a:lnTo>
                  <a:lnTo>
                    <a:pt x="478882" y="101270"/>
                  </a:lnTo>
                  <a:lnTo>
                    <a:pt x="525692" y="111749"/>
                  </a:lnTo>
                  <a:lnTo>
                    <a:pt x="569773" y="128582"/>
                  </a:lnTo>
                  <a:lnTo>
                    <a:pt x="610607" y="151251"/>
                  </a:lnTo>
                  <a:lnTo>
                    <a:pt x="647677" y="179238"/>
                  </a:lnTo>
                  <a:lnTo>
                    <a:pt x="680463" y="212026"/>
                  </a:lnTo>
                  <a:lnTo>
                    <a:pt x="708450" y="249096"/>
                  </a:lnTo>
                  <a:lnTo>
                    <a:pt x="731119" y="289931"/>
                  </a:lnTo>
                  <a:lnTo>
                    <a:pt x="747951" y="334014"/>
                  </a:lnTo>
                  <a:lnTo>
                    <a:pt x="758431" y="380826"/>
                  </a:lnTo>
                  <a:lnTo>
                    <a:pt x="762039" y="429850"/>
                  </a:lnTo>
                  <a:lnTo>
                    <a:pt x="761825" y="441890"/>
                  </a:lnTo>
                  <a:lnTo>
                    <a:pt x="761182" y="453936"/>
                  </a:lnTo>
                  <a:lnTo>
                    <a:pt x="760109" y="465946"/>
                  </a:lnTo>
                  <a:lnTo>
                    <a:pt x="758605" y="477880"/>
                  </a:lnTo>
                  <a:lnTo>
                    <a:pt x="759694" y="497245"/>
                  </a:lnTo>
                  <a:lnTo>
                    <a:pt x="767840" y="514102"/>
                  </a:lnTo>
                  <a:lnTo>
                    <a:pt x="781711" y="526675"/>
                  </a:lnTo>
                  <a:lnTo>
                    <a:pt x="799975" y="533187"/>
                  </a:lnTo>
                  <a:lnTo>
                    <a:pt x="819358" y="532082"/>
                  </a:lnTo>
                  <a:lnTo>
                    <a:pt x="855272" y="491827"/>
                  </a:lnTo>
                  <a:lnTo>
                    <a:pt x="859430" y="445390"/>
                  </a:lnTo>
                  <a:lnTo>
                    <a:pt x="859712" y="429850"/>
                  </a:lnTo>
                  <a:lnTo>
                    <a:pt x="857185" y="383078"/>
                  </a:lnTo>
                  <a:lnTo>
                    <a:pt x="849780" y="337749"/>
                  </a:lnTo>
                  <a:lnTo>
                    <a:pt x="837762" y="294127"/>
                  </a:lnTo>
                  <a:lnTo>
                    <a:pt x="821394" y="252476"/>
                  </a:lnTo>
                  <a:lnTo>
                    <a:pt x="800942" y="213061"/>
                  </a:lnTo>
                  <a:lnTo>
                    <a:pt x="776669" y="176146"/>
                  </a:lnTo>
                  <a:lnTo>
                    <a:pt x="748838" y="141995"/>
                  </a:lnTo>
                  <a:lnTo>
                    <a:pt x="717716" y="110873"/>
                  </a:lnTo>
                  <a:lnTo>
                    <a:pt x="683565" y="83043"/>
                  </a:lnTo>
                  <a:lnTo>
                    <a:pt x="646650" y="58769"/>
                  </a:lnTo>
                  <a:lnTo>
                    <a:pt x="607235" y="38317"/>
                  </a:lnTo>
                  <a:lnTo>
                    <a:pt x="565585" y="21949"/>
                  </a:lnTo>
                  <a:lnTo>
                    <a:pt x="521962" y="9931"/>
                  </a:lnTo>
                  <a:lnTo>
                    <a:pt x="476633" y="2526"/>
                  </a:lnTo>
                  <a:lnTo>
                    <a:pt x="429861" y="0"/>
                  </a:lnTo>
                  <a:close/>
                </a:path>
              </a:pathLst>
            </a:custGeom>
            <a:solidFill>
              <a:srgbClr val="001B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91192" y="7146588"/>
              <a:ext cx="162550" cy="2239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54012" y="7146588"/>
              <a:ext cx="162560" cy="22390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764909" y="7266454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5">
                  <a:moveTo>
                    <a:pt x="0" y="0"/>
                  </a:moveTo>
                  <a:lnTo>
                    <a:pt x="266033" y="0"/>
                  </a:lnTo>
                </a:path>
              </a:pathLst>
            </a:custGeom>
            <a:ln w="7329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998857" y="7156819"/>
              <a:ext cx="190500" cy="219710"/>
            </a:xfrm>
            <a:custGeom>
              <a:avLst/>
              <a:gdLst/>
              <a:ahLst/>
              <a:cxnLst/>
              <a:rect l="l" t="t" r="r" b="b"/>
              <a:pathLst>
                <a:path w="190500" h="219709">
                  <a:moveTo>
                    <a:pt x="0" y="0"/>
                  </a:moveTo>
                  <a:lnTo>
                    <a:pt x="0" y="219281"/>
                  </a:lnTo>
                  <a:lnTo>
                    <a:pt x="189889" y="109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274526" y="7266454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5">
                  <a:moveTo>
                    <a:pt x="0" y="0"/>
                  </a:moveTo>
                  <a:lnTo>
                    <a:pt x="266023" y="0"/>
                  </a:lnTo>
                </a:path>
              </a:pathLst>
            </a:custGeom>
            <a:ln w="7329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08475" y="7156819"/>
              <a:ext cx="190500" cy="219710"/>
            </a:xfrm>
            <a:custGeom>
              <a:avLst/>
              <a:gdLst/>
              <a:ahLst/>
              <a:cxnLst/>
              <a:rect l="l" t="t" r="r" b="b"/>
              <a:pathLst>
                <a:path w="190500" h="219709">
                  <a:moveTo>
                    <a:pt x="0" y="0"/>
                  </a:moveTo>
                  <a:lnTo>
                    <a:pt x="0" y="219281"/>
                  </a:lnTo>
                  <a:lnTo>
                    <a:pt x="189879" y="109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274526" y="6687331"/>
              <a:ext cx="203200" cy="172085"/>
            </a:xfrm>
            <a:custGeom>
              <a:avLst/>
              <a:gdLst/>
              <a:ahLst/>
              <a:cxnLst/>
              <a:rect l="l" t="t" r="r" b="b"/>
              <a:pathLst>
                <a:path w="203200" h="172084">
                  <a:moveTo>
                    <a:pt x="0" y="172015"/>
                  </a:moveTo>
                  <a:lnTo>
                    <a:pt x="202936" y="0"/>
                  </a:lnTo>
                </a:path>
              </a:pathLst>
            </a:custGeom>
            <a:ln w="7329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382088" y="6585303"/>
              <a:ext cx="215900" cy="207010"/>
            </a:xfrm>
            <a:custGeom>
              <a:avLst/>
              <a:gdLst/>
              <a:ahLst/>
              <a:cxnLst/>
              <a:rect l="l" t="t" r="r" b="b"/>
              <a:pathLst>
                <a:path w="215900" h="207009">
                  <a:moveTo>
                    <a:pt x="215742" y="0"/>
                  </a:moveTo>
                  <a:lnTo>
                    <a:pt x="0" y="39129"/>
                  </a:lnTo>
                  <a:lnTo>
                    <a:pt x="141796" y="206412"/>
                  </a:lnTo>
                  <a:lnTo>
                    <a:pt x="215742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274526" y="7673561"/>
              <a:ext cx="203200" cy="172085"/>
            </a:xfrm>
            <a:custGeom>
              <a:avLst/>
              <a:gdLst/>
              <a:ahLst/>
              <a:cxnLst/>
              <a:rect l="l" t="t" r="r" b="b"/>
              <a:pathLst>
                <a:path w="203200" h="172084">
                  <a:moveTo>
                    <a:pt x="0" y="0"/>
                  </a:moveTo>
                  <a:lnTo>
                    <a:pt x="202936" y="172026"/>
                  </a:lnTo>
                </a:path>
              </a:pathLst>
            </a:custGeom>
            <a:ln w="7329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382088" y="7741198"/>
              <a:ext cx="215900" cy="207010"/>
            </a:xfrm>
            <a:custGeom>
              <a:avLst/>
              <a:gdLst/>
              <a:ahLst/>
              <a:cxnLst/>
              <a:rect l="l" t="t" r="r" b="b"/>
              <a:pathLst>
                <a:path w="215900" h="207009">
                  <a:moveTo>
                    <a:pt x="141796" y="0"/>
                  </a:moveTo>
                  <a:lnTo>
                    <a:pt x="0" y="167282"/>
                  </a:lnTo>
                  <a:lnTo>
                    <a:pt x="215742" y="206412"/>
                  </a:lnTo>
                  <a:lnTo>
                    <a:pt x="141796" y="0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315994" y="6848536"/>
              <a:ext cx="802640" cy="802640"/>
            </a:xfrm>
            <a:custGeom>
              <a:avLst/>
              <a:gdLst/>
              <a:ahLst/>
              <a:cxnLst/>
              <a:rect l="l" t="t" r="r" b="b"/>
              <a:pathLst>
                <a:path w="802640" h="802640">
                  <a:moveTo>
                    <a:pt x="401076" y="0"/>
                  </a:moveTo>
                  <a:lnTo>
                    <a:pt x="354302" y="2698"/>
                  </a:lnTo>
                  <a:lnTo>
                    <a:pt x="309112" y="10593"/>
                  </a:lnTo>
                  <a:lnTo>
                    <a:pt x="265808" y="23383"/>
                  </a:lnTo>
                  <a:lnTo>
                    <a:pt x="224692" y="40767"/>
                  </a:lnTo>
                  <a:lnTo>
                    <a:pt x="186062" y="62444"/>
                  </a:lnTo>
                  <a:lnTo>
                    <a:pt x="150222" y="88114"/>
                  </a:lnTo>
                  <a:lnTo>
                    <a:pt x="117471" y="117475"/>
                  </a:lnTo>
                  <a:lnTo>
                    <a:pt x="88111" y="150226"/>
                  </a:lnTo>
                  <a:lnTo>
                    <a:pt x="62442" y="186067"/>
                  </a:lnTo>
                  <a:lnTo>
                    <a:pt x="40765" y="224696"/>
                  </a:lnTo>
                  <a:lnTo>
                    <a:pt x="23381" y="265813"/>
                  </a:lnTo>
                  <a:lnTo>
                    <a:pt x="10592" y="309115"/>
                  </a:lnTo>
                  <a:lnTo>
                    <a:pt x="2698" y="354304"/>
                  </a:lnTo>
                  <a:lnTo>
                    <a:pt x="0" y="401076"/>
                  </a:lnTo>
                  <a:lnTo>
                    <a:pt x="2698" y="447851"/>
                  </a:lnTo>
                  <a:lnTo>
                    <a:pt x="10592" y="493041"/>
                  </a:lnTo>
                  <a:lnTo>
                    <a:pt x="23381" y="536345"/>
                  </a:lnTo>
                  <a:lnTo>
                    <a:pt x="40765" y="577463"/>
                  </a:lnTo>
                  <a:lnTo>
                    <a:pt x="62442" y="616093"/>
                  </a:lnTo>
                  <a:lnTo>
                    <a:pt x="88111" y="651935"/>
                  </a:lnTo>
                  <a:lnTo>
                    <a:pt x="117471" y="684687"/>
                  </a:lnTo>
                  <a:lnTo>
                    <a:pt x="150222" y="714048"/>
                  </a:lnTo>
                  <a:lnTo>
                    <a:pt x="186062" y="739718"/>
                  </a:lnTo>
                  <a:lnTo>
                    <a:pt x="224692" y="761396"/>
                  </a:lnTo>
                  <a:lnTo>
                    <a:pt x="265808" y="778780"/>
                  </a:lnTo>
                  <a:lnTo>
                    <a:pt x="309112" y="791570"/>
                  </a:lnTo>
                  <a:lnTo>
                    <a:pt x="354302" y="799465"/>
                  </a:lnTo>
                  <a:lnTo>
                    <a:pt x="401076" y="802164"/>
                  </a:lnTo>
                  <a:lnTo>
                    <a:pt x="447851" y="799465"/>
                  </a:lnTo>
                  <a:lnTo>
                    <a:pt x="493040" y="791570"/>
                  </a:lnTo>
                  <a:lnTo>
                    <a:pt x="536344" y="778780"/>
                  </a:lnTo>
                  <a:lnTo>
                    <a:pt x="577461" y="761396"/>
                  </a:lnTo>
                  <a:lnTo>
                    <a:pt x="616090" y="739718"/>
                  </a:lnTo>
                  <a:lnTo>
                    <a:pt x="651931" y="714048"/>
                  </a:lnTo>
                  <a:lnTo>
                    <a:pt x="684682" y="684687"/>
                  </a:lnTo>
                  <a:lnTo>
                    <a:pt x="714042" y="651935"/>
                  </a:lnTo>
                  <a:lnTo>
                    <a:pt x="739711" y="616093"/>
                  </a:lnTo>
                  <a:lnTo>
                    <a:pt x="761388" y="577463"/>
                  </a:lnTo>
                  <a:lnTo>
                    <a:pt x="778771" y="536345"/>
                  </a:lnTo>
                  <a:lnTo>
                    <a:pt x="791561" y="493041"/>
                  </a:lnTo>
                  <a:lnTo>
                    <a:pt x="799455" y="447851"/>
                  </a:lnTo>
                  <a:lnTo>
                    <a:pt x="802153" y="401076"/>
                  </a:lnTo>
                  <a:lnTo>
                    <a:pt x="799455" y="354304"/>
                  </a:lnTo>
                  <a:lnTo>
                    <a:pt x="791561" y="309115"/>
                  </a:lnTo>
                  <a:lnTo>
                    <a:pt x="778771" y="265813"/>
                  </a:lnTo>
                  <a:lnTo>
                    <a:pt x="761388" y="224696"/>
                  </a:lnTo>
                  <a:lnTo>
                    <a:pt x="739711" y="186067"/>
                  </a:lnTo>
                  <a:lnTo>
                    <a:pt x="714042" y="150226"/>
                  </a:lnTo>
                  <a:lnTo>
                    <a:pt x="684682" y="117475"/>
                  </a:lnTo>
                  <a:lnTo>
                    <a:pt x="651931" y="88114"/>
                  </a:lnTo>
                  <a:lnTo>
                    <a:pt x="616090" y="62444"/>
                  </a:lnTo>
                  <a:lnTo>
                    <a:pt x="577461" y="40767"/>
                  </a:lnTo>
                  <a:lnTo>
                    <a:pt x="536344" y="23383"/>
                  </a:lnTo>
                  <a:lnTo>
                    <a:pt x="493040" y="10593"/>
                  </a:lnTo>
                  <a:lnTo>
                    <a:pt x="447851" y="2698"/>
                  </a:lnTo>
                  <a:lnTo>
                    <a:pt x="401076" y="0"/>
                  </a:lnTo>
                  <a:close/>
                </a:path>
              </a:pathLst>
            </a:custGeom>
            <a:solidFill>
              <a:srgbClr val="FDC5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315994" y="6848536"/>
              <a:ext cx="802640" cy="802640"/>
            </a:xfrm>
            <a:custGeom>
              <a:avLst/>
              <a:gdLst/>
              <a:ahLst/>
              <a:cxnLst/>
              <a:rect l="l" t="t" r="r" b="b"/>
              <a:pathLst>
                <a:path w="802640" h="802640">
                  <a:moveTo>
                    <a:pt x="802153" y="401076"/>
                  </a:moveTo>
                  <a:lnTo>
                    <a:pt x="799455" y="447851"/>
                  </a:lnTo>
                  <a:lnTo>
                    <a:pt x="791561" y="493041"/>
                  </a:lnTo>
                  <a:lnTo>
                    <a:pt x="778771" y="536345"/>
                  </a:lnTo>
                  <a:lnTo>
                    <a:pt x="761388" y="577463"/>
                  </a:lnTo>
                  <a:lnTo>
                    <a:pt x="739711" y="616093"/>
                  </a:lnTo>
                  <a:lnTo>
                    <a:pt x="714042" y="651935"/>
                  </a:lnTo>
                  <a:lnTo>
                    <a:pt x="684682" y="684687"/>
                  </a:lnTo>
                  <a:lnTo>
                    <a:pt x="651931" y="714048"/>
                  </a:lnTo>
                  <a:lnTo>
                    <a:pt x="616090" y="739718"/>
                  </a:lnTo>
                  <a:lnTo>
                    <a:pt x="577461" y="761396"/>
                  </a:lnTo>
                  <a:lnTo>
                    <a:pt x="536344" y="778780"/>
                  </a:lnTo>
                  <a:lnTo>
                    <a:pt x="493040" y="791570"/>
                  </a:lnTo>
                  <a:lnTo>
                    <a:pt x="447851" y="799465"/>
                  </a:lnTo>
                  <a:lnTo>
                    <a:pt x="401076" y="802164"/>
                  </a:lnTo>
                  <a:lnTo>
                    <a:pt x="354302" y="799465"/>
                  </a:lnTo>
                  <a:lnTo>
                    <a:pt x="309112" y="791570"/>
                  </a:lnTo>
                  <a:lnTo>
                    <a:pt x="265808" y="778780"/>
                  </a:lnTo>
                  <a:lnTo>
                    <a:pt x="224692" y="761396"/>
                  </a:lnTo>
                  <a:lnTo>
                    <a:pt x="186062" y="739718"/>
                  </a:lnTo>
                  <a:lnTo>
                    <a:pt x="150222" y="714048"/>
                  </a:lnTo>
                  <a:lnTo>
                    <a:pt x="117471" y="684687"/>
                  </a:lnTo>
                  <a:lnTo>
                    <a:pt x="88111" y="651935"/>
                  </a:lnTo>
                  <a:lnTo>
                    <a:pt x="62442" y="616093"/>
                  </a:lnTo>
                  <a:lnTo>
                    <a:pt x="40765" y="577463"/>
                  </a:lnTo>
                  <a:lnTo>
                    <a:pt x="23381" y="536345"/>
                  </a:lnTo>
                  <a:lnTo>
                    <a:pt x="10592" y="493041"/>
                  </a:lnTo>
                  <a:lnTo>
                    <a:pt x="2698" y="447851"/>
                  </a:lnTo>
                  <a:lnTo>
                    <a:pt x="0" y="401076"/>
                  </a:lnTo>
                  <a:lnTo>
                    <a:pt x="2698" y="354304"/>
                  </a:lnTo>
                  <a:lnTo>
                    <a:pt x="10592" y="309115"/>
                  </a:lnTo>
                  <a:lnTo>
                    <a:pt x="23381" y="265813"/>
                  </a:lnTo>
                  <a:lnTo>
                    <a:pt x="40765" y="224696"/>
                  </a:lnTo>
                  <a:lnTo>
                    <a:pt x="62442" y="186067"/>
                  </a:lnTo>
                  <a:lnTo>
                    <a:pt x="88111" y="150226"/>
                  </a:lnTo>
                  <a:lnTo>
                    <a:pt x="117471" y="117475"/>
                  </a:lnTo>
                  <a:lnTo>
                    <a:pt x="150222" y="88114"/>
                  </a:lnTo>
                  <a:lnTo>
                    <a:pt x="186062" y="62444"/>
                  </a:lnTo>
                  <a:lnTo>
                    <a:pt x="224692" y="40767"/>
                  </a:lnTo>
                  <a:lnTo>
                    <a:pt x="265808" y="23383"/>
                  </a:lnTo>
                  <a:lnTo>
                    <a:pt x="309112" y="10593"/>
                  </a:lnTo>
                  <a:lnTo>
                    <a:pt x="354302" y="2698"/>
                  </a:lnTo>
                  <a:lnTo>
                    <a:pt x="401076" y="0"/>
                  </a:lnTo>
                  <a:lnTo>
                    <a:pt x="447851" y="2698"/>
                  </a:lnTo>
                  <a:lnTo>
                    <a:pt x="493040" y="10593"/>
                  </a:lnTo>
                  <a:lnTo>
                    <a:pt x="536344" y="23383"/>
                  </a:lnTo>
                  <a:lnTo>
                    <a:pt x="577461" y="40767"/>
                  </a:lnTo>
                  <a:lnTo>
                    <a:pt x="616090" y="62444"/>
                  </a:lnTo>
                  <a:lnTo>
                    <a:pt x="651931" y="88114"/>
                  </a:lnTo>
                  <a:lnTo>
                    <a:pt x="684682" y="117475"/>
                  </a:lnTo>
                  <a:lnTo>
                    <a:pt x="714042" y="150226"/>
                  </a:lnTo>
                  <a:lnTo>
                    <a:pt x="739711" y="186067"/>
                  </a:lnTo>
                  <a:lnTo>
                    <a:pt x="761388" y="224696"/>
                  </a:lnTo>
                  <a:lnTo>
                    <a:pt x="778771" y="265813"/>
                  </a:lnTo>
                  <a:lnTo>
                    <a:pt x="791561" y="309115"/>
                  </a:lnTo>
                  <a:lnTo>
                    <a:pt x="799455" y="354304"/>
                  </a:lnTo>
                  <a:lnTo>
                    <a:pt x="802153" y="401076"/>
                  </a:lnTo>
                  <a:close/>
                </a:path>
              </a:pathLst>
            </a:custGeom>
            <a:ln w="37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10786" y="7058011"/>
              <a:ext cx="107871" cy="1078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3425" y="7073011"/>
              <a:ext cx="107860" cy="10786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497309" y="6985831"/>
              <a:ext cx="113030" cy="31750"/>
            </a:xfrm>
            <a:custGeom>
              <a:avLst/>
              <a:gdLst/>
              <a:ahLst/>
              <a:cxnLst/>
              <a:rect l="l" t="t" r="r" b="b"/>
              <a:pathLst>
                <a:path w="113030" h="31750">
                  <a:moveTo>
                    <a:pt x="0" y="20649"/>
                  </a:moveTo>
                  <a:lnTo>
                    <a:pt x="34582" y="4305"/>
                  </a:lnTo>
                  <a:lnTo>
                    <a:pt x="57869" y="0"/>
                  </a:lnTo>
                  <a:lnTo>
                    <a:pt x="80446" y="8759"/>
                  </a:lnTo>
                  <a:lnTo>
                    <a:pt x="112897" y="31612"/>
                  </a:lnTo>
                </a:path>
              </a:pathLst>
            </a:custGeom>
            <a:ln w="37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4766544" y="7027170"/>
              <a:ext cx="115570" cy="1270"/>
            </a:xfrm>
            <a:custGeom>
              <a:avLst/>
              <a:gdLst/>
              <a:ahLst/>
              <a:cxnLst/>
              <a:rect l="l" t="t" r="r" b="b"/>
              <a:pathLst>
                <a:path w="115569" h="1270">
                  <a:moveTo>
                    <a:pt x="0" y="753"/>
                  </a:moveTo>
                  <a:lnTo>
                    <a:pt x="115064" y="0"/>
                  </a:lnTo>
                </a:path>
              </a:pathLst>
            </a:custGeom>
            <a:ln w="37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564715" y="7329525"/>
              <a:ext cx="180340" cy="17145"/>
            </a:xfrm>
            <a:custGeom>
              <a:avLst/>
              <a:gdLst/>
              <a:ahLst/>
              <a:cxnLst/>
              <a:rect l="l" t="t" r="r" b="b"/>
              <a:pathLst>
                <a:path w="180340" h="17145">
                  <a:moveTo>
                    <a:pt x="0" y="12617"/>
                  </a:moveTo>
                  <a:lnTo>
                    <a:pt x="47202" y="2828"/>
                  </a:lnTo>
                  <a:lnTo>
                    <a:pt x="81671" y="0"/>
                  </a:lnTo>
                  <a:lnTo>
                    <a:pt x="120269" y="4521"/>
                  </a:lnTo>
                  <a:lnTo>
                    <a:pt x="179858" y="16784"/>
                  </a:lnTo>
                </a:path>
              </a:pathLst>
            </a:custGeom>
            <a:ln w="37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428661" y="7486784"/>
              <a:ext cx="215265" cy="197485"/>
            </a:xfrm>
            <a:custGeom>
              <a:avLst/>
              <a:gdLst/>
              <a:ahLst/>
              <a:cxnLst/>
              <a:rect l="l" t="t" r="r" b="b"/>
              <a:pathLst>
                <a:path w="215265" h="197484">
                  <a:moveTo>
                    <a:pt x="162005" y="191439"/>
                  </a:moveTo>
                  <a:lnTo>
                    <a:pt x="112352" y="196988"/>
                  </a:lnTo>
                  <a:lnTo>
                    <a:pt x="74395" y="193648"/>
                  </a:lnTo>
                  <a:lnTo>
                    <a:pt x="41799" y="176600"/>
                  </a:lnTo>
                  <a:lnTo>
                    <a:pt x="17976" y="148572"/>
                  </a:lnTo>
                  <a:lnTo>
                    <a:pt x="6334" y="112289"/>
                  </a:lnTo>
                  <a:lnTo>
                    <a:pt x="0" y="55631"/>
                  </a:lnTo>
                  <a:lnTo>
                    <a:pt x="1151" y="42589"/>
                  </a:lnTo>
                  <a:lnTo>
                    <a:pt x="7014" y="31385"/>
                  </a:lnTo>
                  <a:lnTo>
                    <a:pt x="16652" y="23194"/>
                  </a:lnTo>
                  <a:lnTo>
                    <a:pt x="29130" y="19193"/>
                  </a:lnTo>
                  <a:lnTo>
                    <a:pt x="200957" y="0"/>
                  </a:lnTo>
                  <a:lnTo>
                    <a:pt x="214946" y="125189"/>
                  </a:lnTo>
                  <a:lnTo>
                    <a:pt x="212854" y="148908"/>
                  </a:lnTo>
                  <a:lnTo>
                    <a:pt x="202199" y="169277"/>
                  </a:lnTo>
                  <a:lnTo>
                    <a:pt x="184682" y="184165"/>
                  </a:lnTo>
                  <a:lnTo>
                    <a:pt x="162005" y="191439"/>
                  </a:lnTo>
                  <a:close/>
                </a:path>
                <a:path w="215265" h="197484">
                  <a:moveTo>
                    <a:pt x="162005" y="191439"/>
                  </a:moveTo>
                  <a:lnTo>
                    <a:pt x="112352" y="196988"/>
                  </a:lnTo>
                  <a:lnTo>
                    <a:pt x="74395" y="193648"/>
                  </a:lnTo>
                  <a:lnTo>
                    <a:pt x="41799" y="176600"/>
                  </a:lnTo>
                  <a:lnTo>
                    <a:pt x="17976" y="148572"/>
                  </a:lnTo>
                  <a:lnTo>
                    <a:pt x="6334" y="112289"/>
                  </a:lnTo>
                  <a:lnTo>
                    <a:pt x="0" y="55631"/>
                  </a:lnTo>
                  <a:lnTo>
                    <a:pt x="1151" y="42589"/>
                  </a:lnTo>
                  <a:lnTo>
                    <a:pt x="7014" y="31385"/>
                  </a:lnTo>
                  <a:lnTo>
                    <a:pt x="16652" y="23194"/>
                  </a:lnTo>
                  <a:lnTo>
                    <a:pt x="29130" y="19193"/>
                  </a:lnTo>
                  <a:lnTo>
                    <a:pt x="200957" y="0"/>
                  </a:lnTo>
                  <a:lnTo>
                    <a:pt x="214946" y="125189"/>
                  </a:lnTo>
                  <a:lnTo>
                    <a:pt x="212854" y="148908"/>
                  </a:lnTo>
                  <a:lnTo>
                    <a:pt x="202199" y="169277"/>
                  </a:lnTo>
                  <a:lnTo>
                    <a:pt x="184682" y="184165"/>
                  </a:lnTo>
                  <a:lnTo>
                    <a:pt x="162005" y="191439"/>
                  </a:lnTo>
                  <a:close/>
                </a:path>
              </a:pathLst>
            </a:custGeom>
            <a:ln w="758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1003" y="7369594"/>
              <a:ext cx="377396" cy="31417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864611" y="6976820"/>
              <a:ext cx="579755" cy="579755"/>
            </a:xfrm>
            <a:custGeom>
              <a:avLst/>
              <a:gdLst/>
              <a:ahLst/>
              <a:cxnLst/>
              <a:rect l="l" t="t" r="r" b="b"/>
              <a:pathLst>
                <a:path w="579755" h="579754">
                  <a:moveTo>
                    <a:pt x="492414" y="0"/>
                  </a:moveTo>
                  <a:lnTo>
                    <a:pt x="86855" y="0"/>
                  </a:lnTo>
                  <a:lnTo>
                    <a:pt x="53048" y="6825"/>
                  </a:lnTo>
                  <a:lnTo>
                    <a:pt x="25440" y="25440"/>
                  </a:lnTo>
                  <a:lnTo>
                    <a:pt x="6825" y="53048"/>
                  </a:lnTo>
                  <a:lnTo>
                    <a:pt x="0" y="86855"/>
                  </a:lnTo>
                  <a:lnTo>
                    <a:pt x="0" y="492424"/>
                  </a:lnTo>
                  <a:lnTo>
                    <a:pt x="6825" y="526232"/>
                  </a:lnTo>
                  <a:lnTo>
                    <a:pt x="25440" y="553840"/>
                  </a:lnTo>
                  <a:lnTo>
                    <a:pt x="53048" y="572454"/>
                  </a:lnTo>
                  <a:lnTo>
                    <a:pt x="86855" y="579280"/>
                  </a:lnTo>
                  <a:lnTo>
                    <a:pt x="492414" y="579280"/>
                  </a:lnTo>
                  <a:lnTo>
                    <a:pt x="526221" y="572454"/>
                  </a:lnTo>
                  <a:lnTo>
                    <a:pt x="553829" y="553840"/>
                  </a:lnTo>
                  <a:lnTo>
                    <a:pt x="572444" y="526232"/>
                  </a:lnTo>
                  <a:lnTo>
                    <a:pt x="579270" y="492424"/>
                  </a:lnTo>
                  <a:lnTo>
                    <a:pt x="579270" y="86855"/>
                  </a:lnTo>
                  <a:lnTo>
                    <a:pt x="572444" y="53048"/>
                  </a:lnTo>
                  <a:lnTo>
                    <a:pt x="553829" y="25440"/>
                  </a:lnTo>
                  <a:lnTo>
                    <a:pt x="526221" y="6825"/>
                  </a:lnTo>
                  <a:lnTo>
                    <a:pt x="492414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050866" y="7197022"/>
              <a:ext cx="207010" cy="139065"/>
            </a:xfrm>
            <a:custGeom>
              <a:avLst/>
              <a:gdLst/>
              <a:ahLst/>
              <a:cxnLst/>
              <a:rect l="l" t="t" r="r" b="b"/>
              <a:pathLst>
                <a:path w="207009" h="139065">
                  <a:moveTo>
                    <a:pt x="206747" y="0"/>
                  </a:moveTo>
                  <a:lnTo>
                    <a:pt x="84175" y="138875"/>
                  </a:lnTo>
                  <a:lnTo>
                    <a:pt x="0" y="52773"/>
                  </a:lnTo>
                </a:path>
              </a:pathLst>
            </a:custGeom>
            <a:ln w="502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864611" y="7726173"/>
              <a:ext cx="579755" cy="579755"/>
            </a:xfrm>
            <a:custGeom>
              <a:avLst/>
              <a:gdLst/>
              <a:ahLst/>
              <a:cxnLst/>
              <a:rect l="l" t="t" r="r" b="b"/>
              <a:pathLst>
                <a:path w="579755" h="579754">
                  <a:moveTo>
                    <a:pt x="492414" y="0"/>
                  </a:moveTo>
                  <a:lnTo>
                    <a:pt x="86855" y="0"/>
                  </a:lnTo>
                  <a:lnTo>
                    <a:pt x="53048" y="6825"/>
                  </a:lnTo>
                  <a:lnTo>
                    <a:pt x="25440" y="25440"/>
                  </a:lnTo>
                  <a:lnTo>
                    <a:pt x="6825" y="53048"/>
                  </a:lnTo>
                  <a:lnTo>
                    <a:pt x="0" y="86855"/>
                  </a:lnTo>
                  <a:lnTo>
                    <a:pt x="0" y="492414"/>
                  </a:lnTo>
                  <a:lnTo>
                    <a:pt x="6825" y="526226"/>
                  </a:lnTo>
                  <a:lnTo>
                    <a:pt x="25440" y="553833"/>
                  </a:lnTo>
                  <a:lnTo>
                    <a:pt x="53048" y="572445"/>
                  </a:lnTo>
                  <a:lnTo>
                    <a:pt x="86855" y="579270"/>
                  </a:lnTo>
                  <a:lnTo>
                    <a:pt x="492414" y="579270"/>
                  </a:lnTo>
                  <a:lnTo>
                    <a:pt x="526221" y="572445"/>
                  </a:lnTo>
                  <a:lnTo>
                    <a:pt x="553829" y="553833"/>
                  </a:lnTo>
                  <a:lnTo>
                    <a:pt x="572444" y="526226"/>
                  </a:lnTo>
                  <a:lnTo>
                    <a:pt x="579270" y="492414"/>
                  </a:lnTo>
                  <a:lnTo>
                    <a:pt x="579270" y="86855"/>
                  </a:lnTo>
                  <a:lnTo>
                    <a:pt x="572444" y="53048"/>
                  </a:lnTo>
                  <a:lnTo>
                    <a:pt x="553829" y="25440"/>
                  </a:lnTo>
                  <a:lnTo>
                    <a:pt x="526221" y="6825"/>
                  </a:lnTo>
                  <a:lnTo>
                    <a:pt x="492414" y="0"/>
                  </a:lnTo>
                  <a:close/>
                </a:path>
              </a:pathLst>
            </a:custGeom>
            <a:solidFill>
              <a:srgbClr val="B6C3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071627" y="7875576"/>
              <a:ext cx="17780" cy="41910"/>
            </a:xfrm>
            <a:custGeom>
              <a:avLst/>
              <a:gdLst/>
              <a:ahLst/>
              <a:cxnLst/>
              <a:rect l="l" t="t" r="r" b="b"/>
              <a:pathLst>
                <a:path w="17780" h="41909">
                  <a:moveTo>
                    <a:pt x="0" y="0"/>
                  </a:moveTo>
                  <a:lnTo>
                    <a:pt x="17256" y="4143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071627" y="7875576"/>
              <a:ext cx="17780" cy="41910"/>
            </a:xfrm>
            <a:custGeom>
              <a:avLst/>
              <a:gdLst/>
              <a:ahLst/>
              <a:cxnLst/>
              <a:rect l="l" t="t" r="r" b="b"/>
              <a:pathLst>
                <a:path w="17780" h="41909">
                  <a:moveTo>
                    <a:pt x="17256" y="41433"/>
                  </a:moveTo>
                  <a:lnTo>
                    <a:pt x="0" y="0"/>
                  </a:lnTo>
                </a:path>
              </a:pathLst>
            </a:custGeom>
            <a:ln w="2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219605" y="7875576"/>
              <a:ext cx="17780" cy="41910"/>
            </a:xfrm>
            <a:custGeom>
              <a:avLst/>
              <a:gdLst/>
              <a:ahLst/>
              <a:cxnLst/>
              <a:rect l="l" t="t" r="r" b="b"/>
              <a:pathLst>
                <a:path w="17780" h="41909">
                  <a:moveTo>
                    <a:pt x="17256" y="0"/>
                  </a:moveTo>
                  <a:lnTo>
                    <a:pt x="0" y="4143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219605" y="7875576"/>
              <a:ext cx="17780" cy="41910"/>
            </a:xfrm>
            <a:custGeom>
              <a:avLst/>
              <a:gdLst/>
              <a:ahLst/>
              <a:cxnLst/>
              <a:rect l="l" t="t" r="r" b="b"/>
              <a:pathLst>
                <a:path w="17780" h="41909">
                  <a:moveTo>
                    <a:pt x="0" y="41433"/>
                  </a:moveTo>
                  <a:lnTo>
                    <a:pt x="17256" y="0"/>
                  </a:lnTo>
                </a:path>
              </a:pathLst>
            </a:custGeom>
            <a:ln w="2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995606" y="8015091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317267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995606" y="8015091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7267" y="0"/>
                  </a:lnTo>
                </a:path>
              </a:pathLst>
            </a:custGeom>
            <a:ln w="2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04523" y="7896288"/>
              <a:ext cx="299441" cy="25099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6037316" y="7896288"/>
              <a:ext cx="237490" cy="251460"/>
            </a:xfrm>
            <a:custGeom>
              <a:avLst/>
              <a:gdLst/>
              <a:ahLst/>
              <a:cxnLst/>
              <a:rect l="l" t="t" r="r" b="b"/>
              <a:pathLst>
                <a:path w="237490" h="251459">
                  <a:moveTo>
                    <a:pt x="118635" y="250997"/>
                  </a:moveTo>
                  <a:lnTo>
                    <a:pt x="72458" y="241675"/>
                  </a:lnTo>
                  <a:lnTo>
                    <a:pt x="34748" y="216252"/>
                  </a:lnTo>
                  <a:lnTo>
                    <a:pt x="9323" y="178543"/>
                  </a:lnTo>
                  <a:lnTo>
                    <a:pt x="0" y="132362"/>
                  </a:lnTo>
                  <a:lnTo>
                    <a:pt x="0" y="118624"/>
                  </a:lnTo>
                  <a:lnTo>
                    <a:pt x="9323" y="72454"/>
                  </a:lnTo>
                  <a:lnTo>
                    <a:pt x="34748" y="34747"/>
                  </a:lnTo>
                  <a:lnTo>
                    <a:pt x="72458" y="9323"/>
                  </a:lnTo>
                  <a:lnTo>
                    <a:pt x="118635" y="0"/>
                  </a:lnTo>
                  <a:lnTo>
                    <a:pt x="164815" y="9323"/>
                  </a:lnTo>
                  <a:lnTo>
                    <a:pt x="202525" y="34747"/>
                  </a:lnTo>
                  <a:lnTo>
                    <a:pt x="227948" y="72454"/>
                  </a:lnTo>
                  <a:lnTo>
                    <a:pt x="237270" y="118624"/>
                  </a:lnTo>
                  <a:lnTo>
                    <a:pt x="237270" y="132362"/>
                  </a:lnTo>
                  <a:lnTo>
                    <a:pt x="227948" y="178543"/>
                  </a:lnTo>
                  <a:lnTo>
                    <a:pt x="202525" y="216252"/>
                  </a:lnTo>
                  <a:lnTo>
                    <a:pt x="164815" y="241675"/>
                  </a:lnTo>
                  <a:lnTo>
                    <a:pt x="118635" y="250997"/>
                  </a:lnTo>
                  <a:close/>
                </a:path>
              </a:pathLst>
            </a:custGeom>
            <a:ln w="2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155951" y="7963319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5">
                  <a:moveTo>
                    <a:pt x="0" y="0"/>
                  </a:moveTo>
                  <a:lnTo>
                    <a:pt x="0" y="132299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155951" y="7963319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5">
                  <a:moveTo>
                    <a:pt x="0" y="0"/>
                  </a:moveTo>
                  <a:lnTo>
                    <a:pt x="0" y="132299"/>
                  </a:lnTo>
                </a:path>
              </a:pathLst>
            </a:custGeom>
            <a:ln w="2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864611" y="6227466"/>
              <a:ext cx="579755" cy="579755"/>
            </a:xfrm>
            <a:custGeom>
              <a:avLst/>
              <a:gdLst/>
              <a:ahLst/>
              <a:cxnLst/>
              <a:rect l="l" t="t" r="r" b="b"/>
              <a:pathLst>
                <a:path w="579755" h="579754">
                  <a:moveTo>
                    <a:pt x="492414" y="0"/>
                  </a:moveTo>
                  <a:lnTo>
                    <a:pt x="86855" y="0"/>
                  </a:lnTo>
                  <a:lnTo>
                    <a:pt x="53048" y="6825"/>
                  </a:lnTo>
                  <a:lnTo>
                    <a:pt x="25440" y="25440"/>
                  </a:lnTo>
                  <a:lnTo>
                    <a:pt x="6825" y="53048"/>
                  </a:lnTo>
                  <a:lnTo>
                    <a:pt x="0" y="86855"/>
                  </a:lnTo>
                  <a:lnTo>
                    <a:pt x="0" y="492424"/>
                  </a:lnTo>
                  <a:lnTo>
                    <a:pt x="6825" y="526232"/>
                  </a:lnTo>
                  <a:lnTo>
                    <a:pt x="25440" y="553840"/>
                  </a:lnTo>
                  <a:lnTo>
                    <a:pt x="53048" y="572454"/>
                  </a:lnTo>
                  <a:lnTo>
                    <a:pt x="86855" y="579280"/>
                  </a:lnTo>
                  <a:lnTo>
                    <a:pt x="492414" y="579280"/>
                  </a:lnTo>
                  <a:lnTo>
                    <a:pt x="526221" y="572454"/>
                  </a:lnTo>
                  <a:lnTo>
                    <a:pt x="553829" y="553840"/>
                  </a:lnTo>
                  <a:lnTo>
                    <a:pt x="572444" y="526232"/>
                  </a:lnTo>
                  <a:lnTo>
                    <a:pt x="579270" y="492424"/>
                  </a:lnTo>
                  <a:lnTo>
                    <a:pt x="579270" y="86855"/>
                  </a:lnTo>
                  <a:lnTo>
                    <a:pt x="572444" y="53048"/>
                  </a:lnTo>
                  <a:lnTo>
                    <a:pt x="553829" y="25440"/>
                  </a:lnTo>
                  <a:lnTo>
                    <a:pt x="526221" y="6825"/>
                  </a:lnTo>
                  <a:lnTo>
                    <a:pt x="492414" y="0"/>
                  </a:lnTo>
                  <a:close/>
                </a:path>
              </a:pathLst>
            </a:custGeom>
            <a:solidFill>
              <a:srgbClr val="03B8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035690" y="6411913"/>
              <a:ext cx="237490" cy="282575"/>
            </a:xfrm>
            <a:custGeom>
              <a:avLst/>
              <a:gdLst/>
              <a:ahLst/>
              <a:cxnLst/>
              <a:rect l="l" t="t" r="r" b="b"/>
              <a:pathLst>
                <a:path w="237490" h="282575">
                  <a:moveTo>
                    <a:pt x="118551" y="0"/>
                  </a:moveTo>
                  <a:lnTo>
                    <a:pt x="72405" y="9316"/>
                  </a:lnTo>
                  <a:lnTo>
                    <a:pt x="34722" y="34722"/>
                  </a:lnTo>
                  <a:lnTo>
                    <a:pt x="9316" y="72405"/>
                  </a:lnTo>
                  <a:lnTo>
                    <a:pt x="0" y="118551"/>
                  </a:lnTo>
                  <a:lnTo>
                    <a:pt x="4308" y="150280"/>
                  </a:lnTo>
                  <a:lnTo>
                    <a:pt x="16456" y="178741"/>
                  </a:lnTo>
                  <a:lnTo>
                    <a:pt x="35272" y="202795"/>
                  </a:lnTo>
                  <a:lnTo>
                    <a:pt x="59589" y="221302"/>
                  </a:lnTo>
                  <a:lnTo>
                    <a:pt x="59589" y="282064"/>
                  </a:lnTo>
                  <a:lnTo>
                    <a:pt x="177512" y="282064"/>
                  </a:lnTo>
                  <a:lnTo>
                    <a:pt x="177512" y="221302"/>
                  </a:lnTo>
                  <a:lnTo>
                    <a:pt x="201834" y="202795"/>
                  </a:lnTo>
                  <a:lnTo>
                    <a:pt x="220650" y="178741"/>
                  </a:lnTo>
                  <a:lnTo>
                    <a:pt x="232795" y="150280"/>
                  </a:lnTo>
                  <a:lnTo>
                    <a:pt x="237102" y="118551"/>
                  </a:lnTo>
                  <a:lnTo>
                    <a:pt x="227786" y="72405"/>
                  </a:lnTo>
                  <a:lnTo>
                    <a:pt x="202379" y="34722"/>
                  </a:lnTo>
                  <a:lnTo>
                    <a:pt x="164697" y="9316"/>
                  </a:lnTo>
                  <a:lnTo>
                    <a:pt x="118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035690" y="6411913"/>
              <a:ext cx="237490" cy="282575"/>
            </a:xfrm>
            <a:custGeom>
              <a:avLst/>
              <a:gdLst/>
              <a:ahLst/>
              <a:cxnLst/>
              <a:rect l="l" t="t" r="r" b="b"/>
              <a:pathLst>
                <a:path w="237490" h="282575">
                  <a:moveTo>
                    <a:pt x="0" y="118551"/>
                  </a:moveTo>
                  <a:lnTo>
                    <a:pt x="9316" y="72405"/>
                  </a:lnTo>
                  <a:lnTo>
                    <a:pt x="34722" y="34722"/>
                  </a:lnTo>
                  <a:lnTo>
                    <a:pt x="72405" y="9316"/>
                  </a:lnTo>
                  <a:lnTo>
                    <a:pt x="118551" y="0"/>
                  </a:lnTo>
                  <a:lnTo>
                    <a:pt x="164697" y="9316"/>
                  </a:lnTo>
                  <a:lnTo>
                    <a:pt x="202379" y="34722"/>
                  </a:lnTo>
                  <a:lnTo>
                    <a:pt x="227786" y="72405"/>
                  </a:lnTo>
                  <a:lnTo>
                    <a:pt x="237102" y="118551"/>
                  </a:lnTo>
                  <a:lnTo>
                    <a:pt x="232795" y="150280"/>
                  </a:lnTo>
                  <a:lnTo>
                    <a:pt x="220650" y="178741"/>
                  </a:lnTo>
                  <a:lnTo>
                    <a:pt x="201834" y="202795"/>
                  </a:lnTo>
                  <a:lnTo>
                    <a:pt x="177512" y="221302"/>
                  </a:lnTo>
                  <a:lnTo>
                    <a:pt x="177512" y="282064"/>
                  </a:lnTo>
                  <a:lnTo>
                    <a:pt x="59589" y="282064"/>
                  </a:lnTo>
                  <a:lnTo>
                    <a:pt x="59589" y="221302"/>
                  </a:lnTo>
                  <a:lnTo>
                    <a:pt x="35272" y="202795"/>
                  </a:lnTo>
                  <a:lnTo>
                    <a:pt x="16456" y="178741"/>
                  </a:lnTo>
                  <a:lnTo>
                    <a:pt x="4308" y="150280"/>
                  </a:lnTo>
                  <a:lnTo>
                    <a:pt x="0" y="118551"/>
                  </a:lnTo>
                  <a:close/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99816" y="6513335"/>
              <a:ext cx="108844" cy="16971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6154244" y="6340230"/>
              <a:ext cx="0" cy="45085"/>
            </a:xfrm>
            <a:custGeom>
              <a:avLst/>
              <a:gdLst/>
              <a:ahLst/>
              <a:cxnLst/>
              <a:rect l="l" t="t" r="r" b="b"/>
              <a:pathLst>
                <a:path h="45085">
                  <a:moveTo>
                    <a:pt x="0" y="0"/>
                  </a:moveTo>
                  <a:lnTo>
                    <a:pt x="0" y="44585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154244" y="6340230"/>
              <a:ext cx="0" cy="45085"/>
            </a:xfrm>
            <a:custGeom>
              <a:avLst/>
              <a:gdLst/>
              <a:ahLst/>
              <a:cxnLst/>
              <a:rect l="l" t="t" r="r" b="b"/>
              <a:pathLst>
                <a:path h="45085">
                  <a:moveTo>
                    <a:pt x="0" y="0"/>
                  </a:moveTo>
                  <a:lnTo>
                    <a:pt x="0" y="44585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6258551" y="639650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527" y="0"/>
                  </a:moveTo>
                  <a:lnTo>
                    <a:pt x="0" y="3152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6258551" y="639650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527" y="0"/>
                  </a:moveTo>
                  <a:lnTo>
                    <a:pt x="0" y="31527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6301765" y="6532336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44585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301765" y="6532336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44585" y="0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5962136" y="6532336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44585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5962136" y="6532336"/>
              <a:ext cx="45085" cy="0"/>
            </a:xfrm>
            <a:custGeom>
              <a:avLst/>
              <a:gdLst/>
              <a:ahLst/>
              <a:cxnLst/>
              <a:rect l="l" t="t" r="r" b="b"/>
              <a:pathLst>
                <a:path w="45084">
                  <a:moveTo>
                    <a:pt x="44585" y="0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6018407" y="639649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517" y="3152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6018407" y="639649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517" y="31527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6826" y="5867876"/>
              <a:ext cx="199260" cy="199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947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9716" y="2490526"/>
            <a:ext cx="4603750" cy="1068070"/>
          </a:xfrm>
          <a:custGeom>
            <a:avLst/>
            <a:gdLst/>
            <a:ahLst/>
            <a:cxnLst/>
            <a:rect l="l" t="t" r="r" b="b"/>
            <a:pathLst>
              <a:path w="4603750" h="1068070">
                <a:moveTo>
                  <a:pt x="4385803" y="0"/>
                </a:moveTo>
                <a:lnTo>
                  <a:pt x="217574" y="0"/>
                </a:lnTo>
                <a:lnTo>
                  <a:pt x="167686" y="5746"/>
                </a:lnTo>
                <a:lnTo>
                  <a:pt x="121890" y="22116"/>
                </a:lnTo>
                <a:lnTo>
                  <a:pt x="81492" y="47802"/>
                </a:lnTo>
                <a:lnTo>
                  <a:pt x="47798" y="81498"/>
                </a:lnTo>
                <a:lnTo>
                  <a:pt x="22114" y="121898"/>
                </a:lnTo>
                <a:lnTo>
                  <a:pt x="5746" y="167696"/>
                </a:lnTo>
                <a:lnTo>
                  <a:pt x="0" y="217584"/>
                </a:lnTo>
                <a:lnTo>
                  <a:pt x="0" y="850445"/>
                </a:lnTo>
                <a:lnTo>
                  <a:pt x="5746" y="900333"/>
                </a:lnTo>
                <a:lnTo>
                  <a:pt x="22114" y="946131"/>
                </a:lnTo>
                <a:lnTo>
                  <a:pt x="47798" y="986531"/>
                </a:lnTo>
                <a:lnTo>
                  <a:pt x="81492" y="1020227"/>
                </a:lnTo>
                <a:lnTo>
                  <a:pt x="121890" y="1045913"/>
                </a:lnTo>
                <a:lnTo>
                  <a:pt x="167686" y="1062283"/>
                </a:lnTo>
                <a:lnTo>
                  <a:pt x="217574" y="1068030"/>
                </a:lnTo>
                <a:lnTo>
                  <a:pt x="4385803" y="1068030"/>
                </a:lnTo>
                <a:lnTo>
                  <a:pt x="4435692" y="1062283"/>
                </a:lnTo>
                <a:lnTo>
                  <a:pt x="4481489" y="1045913"/>
                </a:lnTo>
                <a:lnTo>
                  <a:pt x="4521889" y="1020227"/>
                </a:lnTo>
                <a:lnTo>
                  <a:pt x="4555586" y="986531"/>
                </a:lnTo>
                <a:lnTo>
                  <a:pt x="4581272" y="946131"/>
                </a:lnTo>
                <a:lnTo>
                  <a:pt x="4597641" y="900333"/>
                </a:lnTo>
                <a:lnTo>
                  <a:pt x="4603388" y="850445"/>
                </a:lnTo>
                <a:lnTo>
                  <a:pt x="4603388" y="217584"/>
                </a:lnTo>
                <a:lnTo>
                  <a:pt x="4597641" y="167696"/>
                </a:lnTo>
                <a:lnTo>
                  <a:pt x="4581272" y="121898"/>
                </a:lnTo>
                <a:lnTo>
                  <a:pt x="4555586" y="81498"/>
                </a:lnTo>
                <a:lnTo>
                  <a:pt x="4521889" y="47802"/>
                </a:lnTo>
                <a:lnTo>
                  <a:pt x="4481489" y="22116"/>
                </a:lnTo>
                <a:lnTo>
                  <a:pt x="4435692" y="5746"/>
                </a:lnTo>
                <a:lnTo>
                  <a:pt x="438580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7592" y="3866733"/>
            <a:ext cx="8587105" cy="3412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3320"/>
              </a:lnSpc>
              <a:spcBef>
                <a:spcPts val="125"/>
              </a:spcBef>
            </a:pPr>
            <a:r>
              <a:rPr sz="12700" spc="1880" dirty="0">
                <a:solidFill>
                  <a:srgbClr val="FD665E"/>
                </a:solidFill>
                <a:latin typeface="Calibri" panose="020F0502020204030204"/>
                <a:cs typeface="Calibri" panose="020F0502020204030204"/>
              </a:rPr>
              <a:t>PROJECT</a:t>
            </a:r>
            <a:endParaRPr sz="127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3320"/>
              </a:lnSpc>
            </a:pPr>
            <a:r>
              <a:rPr sz="12700" spc="-690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MANAGER</a:t>
            </a:r>
            <a:endParaRPr sz="1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69</a:t>
            </a:r>
            <a:endParaRPr spc="165" dirty="0"/>
          </a:p>
        </p:txBody>
      </p:sp>
      <p:sp>
        <p:nvSpPr>
          <p:cNvPr id="5" name="object 5"/>
          <p:cNvSpPr txBox="1"/>
          <p:nvPr/>
        </p:nvSpPr>
        <p:spPr>
          <a:xfrm>
            <a:off x="2058460" y="2564751"/>
            <a:ext cx="356616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CHAPTER</a:t>
            </a:r>
            <a:r>
              <a:rPr sz="5200" b="1" spc="-94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200" b="1" spc="-7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</a:t>
            </a:r>
            <a:endParaRPr sz="5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0888" y="7461734"/>
            <a:ext cx="6361430" cy="1065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800" spc="224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PMO</a:t>
            </a:r>
            <a:r>
              <a:rPr sz="6800" spc="-113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/ 项</a:t>
            </a:r>
            <a:r>
              <a:rPr sz="680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目经</a:t>
            </a:r>
            <a:r>
              <a:rPr sz="680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6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6289" y="7811307"/>
            <a:ext cx="2517775" cy="645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2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 敏</a:t>
            </a:r>
            <a:r>
              <a:rPr sz="40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捷模型</a:t>
            </a:r>
            <a:endParaRPr sz="4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801722" y="1093404"/>
            <a:ext cx="861060" cy="861060"/>
            <a:chOff x="14801722" y="1093404"/>
            <a:chExt cx="861060" cy="861060"/>
          </a:xfrm>
        </p:grpSpPr>
        <p:sp>
          <p:nvSpPr>
            <p:cNvPr id="9" name="object 9"/>
            <p:cNvSpPr/>
            <p:nvPr/>
          </p:nvSpPr>
          <p:spPr>
            <a:xfrm>
              <a:off x="14801722" y="1093404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37" y="0"/>
                  </a:moveTo>
                  <a:lnTo>
                    <a:pt x="383536" y="2525"/>
                  </a:lnTo>
                  <a:lnTo>
                    <a:pt x="338099" y="9927"/>
                  </a:lnTo>
                  <a:lnTo>
                    <a:pt x="294387" y="21943"/>
                  </a:lnTo>
                  <a:lnTo>
                    <a:pt x="252662" y="38309"/>
                  </a:lnTo>
                  <a:lnTo>
                    <a:pt x="213188" y="58765"/>
                  </a:lnTo>
                  <a:lnTo>
                    <a:pt x="176228" y="83046"/>
                  </a:lnTo>
                  <a:lnTo>
                    <a:pt x="142042" y="110891"/>
                  </a:lnTo>
                  <a:lnTo>
                    <a:pt x="110896" y="142037"/>
                  </a:lnTo>
                  <a:lnTo>
                    <a:pt x="83050" y="176221"/>
                  </a:lnTo>
                  <a:lnTo>
                    <a:pt x="58768" y="213181"/>
                  </a:lnTo>
                  <a:lnTo>
                    <a:pt x="38311" y="252654"/>
                  </a:lnTo>
                  <a:lnTo>
                    <a:pt x="21944" y="294377"/>
                  </a:lnTo>
                  <a:lnTo>
                    <a:pt x="9928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4"/>
                  </a:lnTo>
                  <a:lnTo>
                    <a:pt x="9928" y="522760"/>
                  </a:lnTo>
                  <a:lnTo>
                    <a:pt x="21944" y="566470"/>
                  </a:lnTo>
                  <a:lnTo>
                    <a:pt x="38311" y="608193"/>
                  </a:lnTo>
                  <a:lnTo>
                    <a:pt x="58768" y="647664"/>
                  </a:lnTo>
                  <a:lnTo>
                    <a:pt x="83050" y="684623"/>
                  </a:lnTo>
                  <a:lnTo>
                    <a:pt x="110896" y="718807"/>
                  </a:lnTo>
                  <a:lnTo>
                    <a:pt x="142042" y="749952"/>
                  </a:lnTo>
                  <a:lnTo>
                    <a:pt x="176228" y="777796"/>
                  </a:lnTo>
                  <a:lnTo>
                    <a:pt x="213188" y="802077"/>
                  </a:lnTo>
                  <a:lnTo>
                    <a:pt x="252662" y="822533"/>
                  </a:lnTo>
                  <a:lnTo>
                    <a:pt x="294387" y="838899"/>
                  </a:lnTo>
                  <a:lnTo>
                    <a:pt x="338099" y="850915"/>
                  </a:lnTo>
                  <a:lnTo>
                    <a:pt x="383536" y="858317"/>
                  </a:lnTo>
                  <a:lnTo>
                    <a:pt x="430437" y="860842"/>
                  </a:lnTo>
                  <a:lnTo>
                    <a:pt x="477337" y="858317"/>
                  </a:lnTo>
                  <a:lnTo>
                    <a:pt x="522774" y="850915"/>
                  </a:lnTo>
                  <a:lnTo>
                    <a:pt x="566486" y="838899"/>
                  </a:lnTo>
                  <a:lnTo>
                    <a:pt x="608209" y="822533"/>
                  </a:lnTo>
                  <a:lnTo>
                    <a:pt x="647682" y="802077"/>
                  </a:lnTo>
                  <a:lnTo>
                    <a:pt x="684642" y="777796"/>
                  </a:lnTo>
                  <a:lnTo>
                    <a:pt x="718826" y="749952"/>
                  </a:lnTo>
                  <a:lnTo>
                    <a:pt x="749972" y="718807"/>
                  </a:lnTo>
                  <a:lnTo>
                    <a:pt x="777817" y="684623"/>
                  </a:lnTo>
                  <a:lnTo>
                    <a:pt x="802098" y="647664"/>
                  </a:lnTo>
                  <a:lnTo>
                    <a:pt x="822553" y="608193"/>
                  </a:lnTo>
                  <a:lnTo>
                    <a:pt x="838920" y="566470"/>
                  </a:lnTo>
                  <a:lnTo>
                    <a:pt x="850936" y="522760"/>
                  </a:lnTo>
                  <a:lnTo>
                    <a:pt x="858338" y="477324"/>
                  </a:lnTo>
                  <a:lnTo>
                    <a:pt x="860863" y="430426"/>
                  </a:lnTo>
                  <a:lnTo>
                    <a:pt x="858338" y="383526"/>
                  </a:lnTo>
                  <a:lnTo>
                    <a:pt x="850936" y="338089"/>
                  </a:lnTo>
                  <a:lnTo>
                    <a:pt x="838920" y="294377"/>
                  </a:lnTo>
                  <a:lnTo>
                    <a:pt x="822553" y="252654"/>
                  </a:lnTo>
                  <a:lnTo>
                    <a:pt x="802098" y="213181"/>
                  </a:lnTo>
                  <a:lnTo>
                    <a:pt x="777817" y="176221"/>
                  </a:lnTo>
                  <a:lnTo>
                    <a:pt x="749972" y="142037"/>
                  </a:lnTo>
                  <a:lnTo>
                    <a:pt x="718826" y="110891"/>
                  </a:lnTo>
                  <a:lnTo>
                    <a:pt x="684642" y="83046"/>
                  </a:lnTo>
                  <a:lnTo>
                    <a:pt x="647682" y="58765"/>
                  </a:lnTo>
                  <a:lnTo>
                    <a:pt x="608209" y="38309"/>
                  </a:lnTo>
                  <a:lnTo>
                    <a:pt x="566486" y="21943"/>
                  </a:lnTo>
                  <a:lnTo>
                    <a:pt x="522774" y="9927"/>
                  </a:lnTo>
                  <a:lnTo>
                    <a:pt x="477337" y="2525"/>
                  </a:lnTo>
                  <a:lnTo>
                    <a:pt x="43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843306" y="1135528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490" y="0"/>
                  </a:moveTo>
                  <a:lnTo>
                    <a:pt x="339250" y="2540"/>
                  </a:lnTo>
                  <a:lnTo>
                    <a:pt x="291943" y="11430"/>
                  </a:lnTo>
                  <a:lnTo>
                    <a:pt x="246921" y="26670"/>
                  </a:lnTo>
                  <a:lnTo>
                    <a:pt x="204537" y="45720"/>
                  </a:lnTo>
                  <a:lnTo>
                    <a:pt x="165142" y="69850"/>
                  </a:lnTo>
                  <a:lnTo>
                    <a:pt x="129090" y="99060"/>
                  </a:lnTo>
                  <a:lnTo>
                    <a:pt x="96733" y="130810"/>
                  </a:lnTo>
                  <a:lnTo>
                    <a:pt x="68423" y="167640"/>
                  </a:lnTo>
                  <a:lnTo>
                    <a:pt x="44513" y="207010"/>
                  </a:lnTo>
                  <a:lnTo>
                    <a:pt x="25354" y="248920"/>
                  </a:lnTo>
                  <a:lnTo>
                    <a:pt x="11300" y="294640"/>
                  </a:lnTo>
                  <a:lnTo>
                    <a:pt x="2703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09" y="439420"/>
                  </a:lnTo>
                  <a:lnTo>
                    <a:pt x="11999" y="486410"/>
                  </a:lnTo>
                  <a:lnTo>
                    <a:pt x="26248" y="530860"/>
                  </a:lnTo>
                  <a:lnTo>
                    <a:pt x="45518" y="572770"/>
                  </a:lnTo>
                  <a:lnTo>
                    <a:pt x="69470" y="612140"/>
                  </a:lnTo>
                  <a:lnTo>
                    <a:pt x="97767" y="647700"/>
                  </a:lnTo>
                  <a:lnTo>
                    <a:pt x="130069" y="680720"/>
                  </a:lnTo>
                  <a:lnTo>
                    <a:pt x="166039" y="708660"/>
                  </a:lnTo>
                  <a:lnTo>
                    <a:pt x="205338" y="732790"/>
                  </a:lnTo>
                  <a:lnTo>
                    <a:pt x="247629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2" y="774700"/>
                  </a:lnTo>
                  <a:lnTo>
                    <a:pt x="486679" y="765810"/>
                  </a:lnTo>
                  <a:lnTo>
                    <a:pt x="531950" y="750570"/>
                  </a:lnTo>
                  <a:lnTo>
                    <a:pt x="574430" y="731520"/>
                  </a:lnTo>
                  <a:lnTo>
                    <a:pt x="601983" y="713740"/>
                  </a:lnTo>
                  <a:lnTo>
                    <a:pt x="339067" y="713740"/>
                  </a:lnTo>
                  <a:lnTo>
                    <a:pt x="292880" y="708660"/>
                  </a:lnTo>
                  <a:lnTo>
                    <a:pt x="248386" y="697230"/>
                  </a:lnTo>
                  <a:lnTo>
                    <a:pt x="205755" y="680720"/>
                  </a:lnTo>
                  <a:lnTo>
                    <a:pt x="165157" y="657860"/>
                  </a:lnTo>
                  <a:lnTo>
                    <a:pt x="109355" y="608330"/>
                  </a:lnTo>
                  <a:lnTo>
                    <a:pt x="67981" y="538480"/>
                  </a:lnTo>
                  <a:lnTo>
                    <a:pt x="60353" y="519430"/>
                  </a:lnTo>
                  <a:lnTo>
                    <a:pt x="163415" y="519430"/>
                  </a:lnTo>
                  <a:lnTo>
                    <a:pt x="164759" y="514350"/>
                  </a:lnTo>
                  <a:lnTo>
                    <a:pt x="164461" y="505460"/>
                  </a:lnTo>
                  <a:lnTo>
                    <a:pt x="163011" y="495300"/>
                  </a:lnTo>
                  <a:lnTo>
                    <a:pt x="161014" y="486410"/>
                  </a:lnTo>
                  <a:lnTo>
                    <a:pt x="159073" y="477520"/>
                  </a:lnTo>
                  <a:lnTo>
                    <a:pt x="156021" y="459740"/>
                  </a:lnTo>
                  <a:lnTo>
                    <a:pt x="153709" y="441960"/>
                  </a:lnTo>
                  <a:lnTo>
                    <a:pt x="152391" y="424180"/>
                  </a:lnTo>
                  <a:lnTo>
                    <a:pt x="152319" y="406400"/>
                  </a:lnTo>
                  <a:lnTo>
                    <a:pt x="155055" y="381000"/>
                  </a:lnTo>
                  <a:lnTo>
                    <a:pt x="156139" y="377190"/>
                  </a:lnTo>
                  <a:lnTo>
                    <a:pt x="44406" y="377190"/>
                  </a:lnTo>
                  <a:lnTo>
                    <a:pt x="44211" y="364490"/>
                  </a:lnTo>
                  <a:lnTo>
                    <a:pt x="44316" y="356870"/>
                  </a:lnTo>
                  <a:lnTo>
                    <a:pt x="44807" y="345440"/>
                  </a:lnTo>
                  <a:lnTo>
                    <a:pt x="52640" y="292100"/>
                  </a:lnTo>
                  <a:lnTo>
                    <a:pt x="66380" y="246380"/>
                  </a:lnTo>
                  <a:lnTo>
                    <a:pt x="98722" y="186690"/>
                  </a:lnTo>
                  <a:lnTo>
                    <a:pt x="126765" y="157480"/>
                  </a:lnTo>
                  <a:lnTo>
                    <a:pt x="160580" y="133350"/>
                  </a:lnTo>
                  <a:lnTo>
                    <a:pt x="200443" y="116840"/>
                  </a:lnTo>
                  <a:lnTo>
                    <a:pt x="243976" y="107950"/>
                  </a:lnTo>
                  <a:lnTo>
                    <a:pt x="287511" y="105410"/>
                  </a:lnTo>
                  <a:lnTo>
                    <a:pt x="655365" y="105410"/>
                  </a:lnTo>
                  <a:lnTo>
                    <a:pt x="649160" y="99060"/>
                  </a:lnTo>
                  <a:lnTo>
                    <a:pt x="613137" y="71120"/>
                  </a:lnTo>
                  <a:lnTo>
                    <a:pt x="573697" y="45720"/>
                  </a:lnTo>
                  <a:lnTo>
                    <a:pt x="531175" y="26670"/>
                  </a:lnTo>
                  <a:lnTo>
                    <a:pt x="485909" y="11430"/>
                  </a:lnTo>
                  <a:lnTo>
                    <a:pt x="438235" y="2540"/>
                  </a:lnTo>
                  <a:lnTo>
                    <a:pt x="38849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0" y="388620"/>
                  </a:lnTo>
                  <a:lnTo>
                    <a:pt x="476062" y="392430"/>
                  </a:lnTo>
                  <a:lnTo>
                    <a:pt x="505418" y="403860"/>
                  </a:lnTo>
                  <a:lnTo>
                    <a:pt x="537954" y="424180"/>
                  </a:lnTo>
                  <a:lnTo>
                    <a:pt x="581888" y="480060"/>
                  </a:lnTo>
                  <a:lnTo>
                    <a:pt x="591636" y="518160"/>
                  </a:lnTo>
                  <a:lnTo>
                    <a:pt x="592382" y="547370"/>
                  </a:lnTo>
                  <a:lnTo>
                    <a:pt x="587183" y="574040"/>
                  </a:lnTo>
                  <a:lnTo>
                    <a:pt x="560788" y="624840"/>
                  </a:lnTo>
                  <a:lnTo>
                    <a:pt x="517987" y="666750"/>
                  </a:lnTo>
                  <a:lnTo>
                    <a:pt x="465503" y="694690"/>
                  </a:lnTo>
                  <a:lnTo>
                    <a:pt x="403318" y="711200"/>
                  </a:lnTo>
                  <a:lnTo>
                    <a:pt x="371423" y="713740"/>
                  </a:lnTo>
                  <a:lnTo>
                    <a:pt x="601983" y="713740"/>
                  </a:lnTo>
                  <a:lnTo>
                    <a:pt x="649710" y="678180"/>
                  </a:lnTo>
                  <a:lnTo>
                    <a:pt x="681859" y="645160"/>
                  </a:lnTo>
                  <a:lnTo>
                    <a:pt x="709912" y="608330"/>
                  </a:lnTo>
                  <a:lnTo>
                    <a:pt x="733544" y="568960"/>
                  </a:lnTo>
                  <a:lnTo>
                    <a:pt x="752428" y="527050"/>
                  </a:lnTo>
                  <a:lnTo>
                    <a:pt x="766239" y="482600"/>
                  </a:lnTo>
                  <a:lnTo>
                    <a:pt x="774651" y="436880"/>
                  </a:lnTo>
                  <a:lnTo>
                    <a:pt x="776393" y="406400"/>
                  </a:lnTo>
                  <a:lnTo>
                    <a:pt x="606523" y="406400"/>
                  </a:lnTo>
                  <a:lnTo>
                    <a:pt x="584713" y="403860"/>
                  </a:lnTo>
                  <a:lnTo>
                    <a:pt x="563498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1" y="340360"/>
                  </a:lnTo>
                  <a:lnTo>
                    <a:pt x="269028" y="364490"/>
                  </a:lnTo>
                  <a:lnTo>
                    <a:pt x="237559" y="392430"/>
                  </a:lnTo>
                  <a:lnTo>
                    <a:pt x="216118" y="429260"/>
                  </a:lnTo>
                  <a:lnTo>
                    <a:pt x="207732" y="481330"/>
                  </a:lnTo>
                  <a:lnTo>
                    <a:pt x="211670" y="508000"/>
                  </a:lnTo>
                  <a:lnTo>
                    <a:pt x="237719" y="563880"/>
                  </a:lnTo>
                  <a:lnTo>
                    <a:pt x="287811" y="607060"/>
                  </a:lnTo>
                  <a:lnTo>
                    <a:pt x="333153" y="623570"/>
                  </a:lnTo>
                  <a:lnTo>
                    <a:pt x="359927" y="628650"/>
                  </a:lnTo>
                  <a:lnTo>
                    <a:pt x="373506" y="628650"/>
                  </a:lnTo>
                  <a:lnTo>
                    <a:pt x="413620" y="623570"/>
                  </a:lnTo>
                  <a:lnTo>
                    <a:pt x="445893" y="605790"/>
                  </a:lnTo>
                  <a:lnTo>
                    <a:pt x="468391" y="577850"/>
                  </a:lnTo>
                  <a:lnTo>
                    <a:pt x="369548" y="577850"/>
                  </a:lnTo>
                  <a:lnTo>
                    <a:pt x="364009" y="576580"/>
                  </a:lnTo>
                  <a:lnTo>
                    <a:pt x="321423" y="546100"/>
                  </a:lnTo>
                  <a:lnTo>
                    <a:pt x="305833" y="502920"/>
                  </a:lnTo>
                  <a:lnTo>
                    <a:pt x="305101" y="483870"/>
                  </a:lnTo>
                  <a:lnTo>
                    <a:pt x="307349" y="466090"/>
                  </a:lnTo>
                  <a:lnTo>
                    <a:pt x="335333" y="419100"/>
                  </a:lnTo>
                  <a:lnTo>
                    <a:pt x="384364" y="393700"/>
                  </a:lnTo>
                  <a:lnTo>
                    <a:pt x="415293" y="388620"/>
                  </a:lnTo>
                  <a:lnTo>
                    <a:pt x="540113" y="388620"/>
                  </a:lnTo>
                  <a:lnTo>
                    <a:pt x="519541" y="378460"/>
                  </a:lnTo>
                  <a:lnTo>
                    <a:pt x="449650" y="347980"/>
                  </a:lnTo>
                  <a:lnTo>
                    <a:pt x="429030" y="341630"/>
                  </a:lnTo>
                  <a:lnTo>
                    <a:pt x="408109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3" y="468630"/>
                  </a:lnTo>
                  <a:lnTo>
                    <a:pt x="394652" y="469900"/>
                  </a:lnTo>
                  <a:lnTo>
                    <a:pt x="383855" y="472440"/>
                  </a:lnTo>
                  <a:lnTo>
                    <a:pt x="373559" y="478790"/>
                  </a:lnTo>
                  <a:lnTo>
                    <a:pt x="354524" y="499110"/>
                  </a:lnTo>
                  <a:lnTo>
                    <a:pt x="346580" y="525780"/>
                  </a:lnTo>
                  <a:lnTo>
                    <a:pt x="352081" y="552450"/>
                  </a:lnTo>
                  <a:lnTo>
                    <a:pt x="373381" y="575310"/>
                  </a:lnTo>
                  <a:lnTo>
                    <a:pt x="374239" y="576580"/>
                  </a:lnTo>
                  <a:lnTo>
                    <a:pt x="375024" y="576580"/>
                  </a:lnTo>
                  <a:lnTo>
                    <a:pt x="377433" y="577850"/>
                  </a:lnTo>
                  <a:lnTo>
                    <a:pt x="468391" y="577850"/>
                  </a:lnTo>
                  <a:lnTo>
                    <a:pt x="479178" y="535940"/>
                  </a:lnTo>
                  <a:lnTo>
                    <a:pt x="476009" y="510540"/>
                  </a:lnTo>
                  <a:lnTo>
                    <a:pt x="463172" y="488950"/>
                  </a:lnTo>
                  <a:lnTo>
                    <a:pt x="442904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15" y="519430"/>
                  </a:moveTo>
                  <a:lnTo>
                    <a:pt x="60353" y="519430"/>
                  </a:lnTo>
                  <a:lnTo>
                    <a:pt x="66217" y="524510"/>
                  </a:lnTo>
                  <a:lnTo>
                    <a:pt x="70856" y="528320"/>
                  </a:lnTo>
                  <a:lnTo>
                    <a:pt x="75672" y="533400"/>
                  </a:lnTo>
                  <a:lnTo>
                    <a:pt x="85492" y="539750"/>
                  </a:lnTo>
                  <a:lnTo>
                    <a:pt x="95907" y="546100"/>
                  </a:lnTo>
                  <a:lnTo>
                    <a:pt x="107115" y="551180"/>
                  </a:lnTo>
                  <a:lnTo>
                    <a:pt x="119315" y="553720"/>
                  </a:lnTo>
                  <a:lnTo>
                    <a:pt x="135950" y="551180"/>
                  </a:lnTo>
                  <a:lnTo>
                    <a:pt x="150216" y="543560"/>
                  </a:lnTo>
                  <a:lnTo>
                    <a:pt x="160392" y="530860"/>
                  </a:lnTo>
                  <a:lnTo>
                    <a:pt x="163415" y="519430"/>
                  </a:lnTo>
                  <a:close/>
                </a:path>
                <a:path w="777875" h="777239">
                  <a:moveTo>
                    <a:pt x="712669" y="173990"/>
                  </a:moveTo>
                  <a:lnTo>
                    <a:pt x="682167" y="173990"/>
                  </a:lnTo>
                  <a:lnTo>
                    <a:pt x="687471" y="182880"/>
                  </a:lnTo>
                  <a:lnTo>
                    <a:pt x="692126" y="191770"/>
                  </a:lnTo>
                  <a:lnTo>
                    <a:pt x="709514" y="231140"/>
                  </a:lnTo>
                  <a:lnTo>
                    <a:pt x="721179" y="280670"/>
                  </a:lnTo>
                  <a:lnTo>
                    <a:pt x="722106" y="307340"/>
                  </a:lnTo>
                  <a:lnTo>
                    <a:pt x="720265" y="326390"/>
                  </a:lnTo>
                  <a:lnTo>
                    <a:pt x="706086" y="364490"/>
                  </a:lnTo>
                  <a:lnTo>
                    <a:pt x="662736" y="397510"/>
                  </a:lnTo>
                  <a:lnTo>
                    <a:pt x="629121" y="406400"/>
                  </a:lnTo>
                  <a:lnTo>
                    <a:pt x="776393" y="406400"/>
                  </a:lnTo>
                  <a:lnTo>
                    <a:pt x="777264" y="391160"/>
                  </a:lnTo>
                  <a:lnTo>
                    <a:pt x="777267" y="388620"/>
                  </a:lnTo>
                  <a:lnTo>
                    <a:pt x="774666" y="341630"/>
                  </a:lnTo>
                  <a:lnTo>
                    <a:pt x="766221" y="294640"/>
                  </a:lnTo>
                  <a:lnTo>
                    <a:pt x="752337" y="250190"/>
                  </a:lnTo>
                  <a:lnTo>
                    <a:pt x="733353" y="208280"/>
                  </a:lnTo>
                  <a:lnTo>
                    <a:pt x="712669" y="173990"/>
                  </a:lnTo>
                  <a:close/>
                </a:path>
                <a:path w="777875" h="777239">
                  <a:moveTo>
                    <a:pt x="195476" y="215900"/>
                  </a:moveTo>
                  <a:lnTo>
                    <a:pt x="181859" y="215900"/>
                  </a:lnTo>
                  <a:lnTo>
                    <a:pt x="168193" y="218440"/>
                  </a:lnTo>
                  <a:lnTo>
                    <a:pt x="128258" y="236220"/>
                  </a:lnTo>
                  <a:lnTo>
                    <a:pt x="96562" y="265430"/>
                  </a:lnTo>
                  <a:lnTo>
                    <a:pt x="66090" y="314960"/>
                  </a:lnTo>
                  <a:lnTo>
                    <a:pt x="46699" y="370840"/>
                  </a:lnTo>
                  <a:lnTo>
                    <a:pt x="46176" y="372110"/>
                  </a:lnTo>
                  <a:lnTo>
                    <a:pt x="46197" y="374650"/>
                  </a:lnTo>
                  <a:lnTo>
                    <a:pt x="44406" y="377190"/>
                  </a:lnTo>
                  <a:lnTo>
                    <a:pt x="156139" y="377190"/>
                  </a:lnTo>
                  <a:lnTo>
                    <a:pt x="173692" y="334010"/>
                  </a:lnTo>
                  <a:lnTo>
                    <a:pt x="207846" y="300990"/>
                  </a:lnTo>
                  <a:lnTo>
                    <a:pt x="230327" y="284480"/>
                  </a:lnTo>
                  <a:lnTo>
                    <a:pt x="234893" y="279400"/>
                  </a:lnTo>
                  <a:lnTo>
                    <a:pt x="238526" y="274320"/>
                  </a:lnTo>
                  <a:lnTo>
                    <a:pt x="244805" y="259080"/>
                  </a:lnTo>
                  <a:lnTo>
                    <a:pt x="243919" y="243840"/>
                  </a:lnTo>
                  <a:lnTo>
                    <a:pt x="236294" y="231140"/>
                  </a:lnTo>
                  <a:lnTo>
                    <a:pt x="222359" y="220980"/>
                  </a:lnTo>
                  <a:lnTo>
                    <a:pt x="208994" y="217170"/>
                  </a:lnTo>
                  <a:lnTo>
                    <a:pt x="195476" y="215900"/>
                  </a:lnTo>
                  <a:close/>
                </a:path>
                <a:path w="777875" h="777239">
                  <a:moveTo>
                    <a:pt x="655365" y="105410"/>
                  </a:moveTo>
                  <a:lnTo>
                    <a:pt x="287511" y="105410"/>
                  </a:lnTo>
                  <a:lnTo>
                    <a:pt x="330948" y="109220"/>
                  </a:lnTo>
                  <a:lnTo>
                    <a:pt x="374187" y="120650"/>
                  </a:lnTo>
                  <a:lnTo>
                    <a:pt x="419219" y="142240"/>
                  </a:lnTo>
                  <a:lnTo>
                    <a:pt x="458959" y="172720"/>
                  </a:lnTo>
                  <a:lnTo>
                    <a:pt x="497771" y="213360"/>
                  </a:lnTo>
                  <a:lnTo>
                    <a:pt x="534014" y="256540"/>
                  </a:lnTo>
                  <a:lnTo>
                    <a:pt x="544682" y="267970"/>
                  </a:lnTo>
                  <a:lnTo>
                    <a:pt x="580474" y="300990"/>
                  </a:lnTo>
                  <a:lnTo>
                    <a:pt x="630470" y="320040"/>
                  </a:lnTo>
                  <a:lnTo>
                    <a:pt x="648744" y="321310"/>
                  </a:lnTo>
                  <a:lnTo>
                    <a:pt x="667564" y="317500"/>
                  </a:lnTo>
                  <a:lnTo>
                    <a:pt x="681197" y="308610"/>
                  </a:lnTo>
                  <a:lnTo>
                    <a:pt x="690210" y="294640"/>
                  </a:lnTo>
                  <a:lnTo>
                    <a:pt x="695172" y="276860"/>
                  </a:lnTo>
                  <a:lnTo>
                    <a:pt x="696795" y="259080"/>
                  </a:lnTo>
                  <a:lnTo>
                    <a:pt x="696305" y="242570"/>
                  </a:lnTo>
                  <a:lnTo>
                    <a:pt x="694147" y="224790"/>
                  </a:lnTo>
                  <a:lnTo>
                    <a:pt x="690764" y="208280"/>
                  </a:lnTo>
                  <a:lnTo>
                    <a:pt x="688825" y="200660"/>
                  </a:lnTo>
                  <a:lnTo>
                    <a:pt x="686732" y="191770"/>
                  </a:lnTo>
                  <a:lnTo>
                    <a:pt x="682167" y="173990"/>
                  </a:lnTo>
                  <a:lnTo>
                    <a:pt x="712669" y="173990"/>
                  </a:lnTo>
                  <a:lnTo>
                    <a:pt x="709604" y="168910"/>
                  </a:lnTo>
                  <a:lnTo>
                    <a:pt x="681428" y="132080"/>
                  </a:lnTo>
                  <a:lnTo>
                    <a:pt x="655365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5928547" y="980360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4377" y="2190180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675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项目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集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17264" y="8693705"/>
            <a:ext cx="1729105" cy="794385"/>
            <a:chOff x="5817264" y="8693705"/>
            <a:chExt cx="1729105" cy="794385"/>
          </a:xfrm>
        </p:grpSpPr>
        <p:sp>
          <p:nvSpPr>
            <p:cNvPr id="4" name="object 4"/>
            <p:cNvSpPr/>
            <p:nvPr/>
          </p:nvSpPr>
          <p:spPr>
            <a:xfrm>
              <a:off x="5826154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691728" y="0"/>
                  </a:moveTo>
                  <a:lnTo>
                    <a:pt x="19193" y="0"/>
                  </a:lnTo>
                  <a:lnTo>
                    <a:pt x="11723" y="1507"/>
                  </a:lnTo>
                  <a:lnTo>
                    <a:pt x="5622" y="5618"/>
                  </a:lnTo>
                  <a:lnTo>
                    <a:pt x="1508" y="11719"/>
                  </a:lnTo>
                  <a:lnTo>
                    <a:pt x="0" y="19193"/>
                  </a:lnTo>
                  <a:lnTo>
                    <a:pt x="0" y="757128"/>
                  </a:lnTo>
                  <a:lnTo>
                    <a:pt x="1508" y="764598"/>
                  </a:lnTo>
                  <a:lnTo>
                    <a:pt x="5622" y="770699"/>
                  </a:lnTo>
                  <a:lnTo>
                    <a:pt x="11723" y="774813"/>
                  </a:lnTo>
                  <a:lnTo>
                    <a:pt x="19193" y="776321"/>
                  </a:lnTo>
                  <a:lnTo>
                    <a:pt x="1691728" y="776321"/>
                  </a:lnTo>
                  <a:lnTo>
                    <a:pt x="1699197" y="774813"/>
                  </a:lnTo>
                  <a:lnTo>
                    <a:pt x="1705298" y="770699"/>
                  </a:lnTo>
                  <a:lnTo>
                    <a:pt x="1709412" y="764598"/>
                  </a:lnTo>
                  <a:lnTo>
                    <a:pt x="1710921" y="757128"/>
                  </a:lnTo>
                  <a:lnTo>
                    <a:pt x="1710921" y="19193"/>
                  </a:lnTo>
                  <a:lnTo>
                    <a:pt x="1709412" y="11719"/>
                  </a:lnTo>
                  <a:lnTo>
                    <a:pt x="1705298" y="5618"/>
                  </a:lnTo>
                  <a:lnTo>
                    <a:pt x="1699197" y="1507"/>
                  </a:lnTo>
                  <a:lnTo>
                    <a:pt x="1691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26154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710921" y="19193"/>
                  </a:moveTo>
                  <a:lnTo>
                    <a:pt x="1710921" y="757128"/>
                  </a:lnTo>
                  <a:lnTo>
                    <a:pt x="1709412" y="764598"/>
                  </a:lnTo>
                  <a:lnTo>
                    <a:pt x="1705298" y="770699"/>
                  </a:lnTo>
                  <a:lnTo>
                    <a:pt x="1699197" y="774813"/>
                  </a:lnTo>
                  <a:lnTo>
                    <a:pt x="1691728" y="776321"/>
                  </a:lnTo>
                  <a:lnTo>
                    <a:pt x="19193" y="776321"/>
                  </a:lnTo>
                  <a:lnTo>
                    <a:pt x="11723" y="774813"/>
                  </a:lnTo>
                  <a:lnTo>
                    <a:pt x="5622" y="770699"/>
                  </a:lnTo>
                  <a:lnTo>
                    <a:pt x="1508" y="764598"/>
                  </a:lnTo>
                  <a:lnTo>
                    <a:pt x="0" y="757128"/>
                  </a:lnTo>
                  <a:lnTo>
                    <a:pt x="0" y="19193"/>
                  </a:lnTo>
                  <a:lnTo>
                    <a:pt x="1508" y="11719"/>
                  </a:lnTo>
                  <a:lnTo>
                    <a:pt x="5622" y="5618"/>
                  </a:lnTo>
                  <a:lnTo>
                    <a:pt x="11723" y="1507"/>
                  </a:lnTo>
                  <a:lnTo>
                    <a:pt x="19193" y="0"/>
                  </a:lnTo>
                  <a:lnTo>
                    <a:pt x="1691728" y="0"/>
                  </a:lnTo>
                  <a:lnTo>
                    <a:pt x="1699197" y="1507"/>
                  </a:lnTo>
                  <a:lnTo>
                    <a:pt x="1705298" y="5618"/>
                  </a:lnTo>
                  <a:lnTo>
                    <a:pt x="1709412" y="11719"/>
                  </a:lnTo>
                  <a:lnTo>
                    <a:pt x="1710921" y="191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844352" y="8925208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6415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项目周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期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052" y="8693705"/>
            <a:ext cx="1729105" cy="794385"/>
            <a:chOff x="7680052" y="8693705"/>
            <a:chExt cx="1729105" cy="794385"/>
          </a:xfrm>
        </p:grpSpPr>
        <p:sp>
          <p:nvSpPr>
            <p:cNvPr id="8" name="object 8"/>
            <p:cNvSpPr/>
            <p:nvPr/>
          </p:nvSpPr>
          <p:spPr>
            <a:xfrm>
              <a:off x="7688942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691728" y="0"/>
                  </a:moveTo>
                  <a:lnTo>
                    <a:pt x="19193" y="0"/>
                  </a:lnTo>
                  <a:lnTo>
                    <a:pt x="11723" y="1507"/>
                  </a:lnTo>
                  <a:lnTo>
                    <a:pt x="5622" y="5618"/>
                  </a:lnTo>
                  <a:lnTo>
                    <a:pt x="1508" y="11719"/>
                  </a:lnTo>
                  <a:lnTo>
                    <a:pt x="0" y="19193"/>
                  </a:lnTo>
                  <a:lnTo>
                    <a:pt x="0" y="757128"/>
                  </a:lnTo>
                  <a:lnTo>
                    <a:pt x="1508" y="764598"/>
                  </a:lnTo>
                  <a:lnTo>
                    <a:pt x="5622" y="770699"/>
                  </a:lnTo>
                  <a:lnTo>
                    <a:pt x="11723" y="774813"/>
                  </a:lnTo>
                  <a:lnTo>
                    <a:pt x="19193" y="776321"/>
                  </a:lnTo>
                  <a:lnTo>
                    <a:pt x="1691728" y="776321"/>
                  </a:lnTo>
                  <a:lnTo>
                    <a:pt x="1699197" y="774813"/>
                  </a:lnTo>
                  <a:lnTo>
                    <a:pt x="1705298" y="770699"/>
                  </a:lnTo>
                  <a:lnTo>
                    <a:pt x="1709412" y="764598"/>
                  </a:lnTo>
                  <a:lnTo>
                    <a:pt x="1710921" y="757128"/>
                  </a:lnTo>
                  <a:lnTo>
                    <a:pt x="1710921" y="19193"/>
                  </a:lnTo>
                  <a:lnTo>
                    <a:pt x="1709412" y="11719"/>
                  </a:lnTo>
                  <a:lnTo>
                    <a:pt x="1705298" y="5618"/>
                  </a:lnTo>
                  <a:lnTo>
                    <a:pt x="1699197" y="1507"/>
                  </a:lnTo>
                  <a:lnTo>
                    <a:pt x="1691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88942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710921" y="19193"/>
                  </a:moveTo>
                  <a:lnTo>
                    <a:pt x="1710921" y="757128"/>
                  </a:lnTo>
                  <a:lnTo>
                    <a:pt x="1709412" y="764598"/>
                  </a:lnTo>
                  <a:lnTo>
                    <a:pt x="1705298" y="770699"/>
                  </a:lnTo>
                  <a:lnTo>
                    <a:pt x="1699197" y="774813"/>
                  </a:lnTo>
                  <a:lnTo>
                    <a:pt x="1691728" y="776321"/>
                  </a:lnTo>
                  <a:lnTo>
                    <a:pt x="19193" y="776321"/>
                  </a:lnTo>
                  <a:lnTo>
                    <a:pt x="11723" y="774813"/>
                  </a:lnTo>
                  <a:lnTo>
                    <a:pt x="5622" y="770699"/>
                  </a:lnTo>
                  <a:lnTo>
                    <a:pt x="1508" y="764598"/>
                  </a:lnTo>
                  <a:lnTo>
                    <a:pt x="0" y="757128"/>
                  </a:lnTo>
                  <a:lnTo>
                    <a:pt x="0" y="19193"/>
                  </a:lnTo>
                  <a:lnTo>
                    <a:pt x="1508" y="11719"/>
                  </a:lnTo>
                  <a:lnTo>
                    <a:pt x="5622" y="5618"/>
                  </a:lnTo>
                  <a:lnTo>
                    <a:pt x="11723" y="1507"/>
                  </a:lnTo>
                  <a:lnTo>
                    <a:pt x="19193" y="0"/>
                  </a:lnTo>
                  <a:lnTo>
                    <a:pt x="1691728" y="0"/>
                  </a:lnTo>
                  <a:lnTo>
                    <a:pt x="1699197" y="1507"/>
                  </a:lnTo>
                  <a:lnTo>
                    <a:pt x="1705298" y="5618"/>
                  </a:lnTo>
                  <a:lnTo>
                    <a:pt x="1709412" y="11719"/>
                  </a:lnTo>
                  <a:lnTo>
                    <a:pt x="1710921" y="191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707141" y="8925208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767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里程碑报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告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42836" y="8693705"/>
            <a:ext cx="1729105" cy="794385"/>
            <a:chOff x="9542836" y="8693705"/>
            <a:chExt cx="1729105" cy="794385"/>
          </a:xfrm>
        </p:grpSpPr>
        <p:sp>
          <p:nvSpPr>
            <p:cNvPr id="12" name="object 12"/>
            <p:cNvSpPr/>
            <p:nvPr/>
          </p:nvSpPr>
          <p:spPr>
            <a:xfrm>
              <a:off x="9551726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691728" y="0"/>
                  </a:moveTo>
                  <a:lnTo>
                    <a:pt x="19193" y="0"/>
                  </a:lnTo>
                  <a:lnTo>
                    <a:pt x="11723" y="1507"/>
                  </a:lnTo>
                  <a:lnTo>
                    <a:pt x="5622" y="5618"/>
                  </a:lnTo>
                  <a:lnTo>
                    <a:pt x="1508" y="11719"/>
                  </a:lnTo>
                  <a:lnTo>
                    <a:pt x="0" y="19193"/>
                  </a:lnTo>
                  <a:lnTo>
                    <a:pt x="0" y="757128"/>
                  </a:lnTo>
                  <a:lnTo>
                    <a:pt x="1508" y="764598"/>
                  </a:lnTo>
                  <a:lnTo>
                    <a:pt x="5622" y="770699"/>
                  </a:lnTo>
                  <a:lnTo>
                    <a:pt x="11723" y="774813"/>
                  </a:lnTo>
                  <a:lnTo>
                    <a:pt x="19193" y="776321"/>
                  </a:lnTo>
                  <a:lnTo>
                    <a:pt x="1691728" y="776321"/>
                  </a:lnTo>
                  <a:lnTo>
                    <a:pt x="1699202" y="774813"/>
                  </a:lnTo>
                  <a:lnTo>
                    <a:pt x="1705302" y="770699"/>
                  </a:lnTo>
                  <a:lnTo>
                    <a:pt x="1709414" y="764598"/>
                  </a:lnTo>
                  <a:lnTo>
                    <a:pt x="1710921" y="757128"/>
                  </a:lnTo>
                  <a:lnTo>
                    <a:pt x="1710921" y="19193"/>
                  </a:lnTo>
                  <a:lnTo>
                    <a:pt x="1709414" y="11719"/>
                  </a:lnTo>
                  <a:lnTo>
                    <a:pt x="1705302" y="5618"/>
                  </a:lnTo>
                  <a:lnTo>
                    <a:pt x="1699202" y="1507"/>
                  </a:lnTo>
                  <a:lnTo>
                    <a:pt x="1691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51726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710921" y="19193"/>
                  </a:moveTo>
                  <a:lnTo>
                    <a:pt x="1710921" y="757128"/>
                  </a:lnTo>
                  <a:lnTo>
                    <a:pt x="1709414" y="764598"/>
                  </a:lnTo>
                  <a:lnTo>
                    <a:pt x="1705302" y="770699"/>
                  </a:lnTo>
                  <a:lnTo>
                    <a:pt x="1699202" y="774813"/>
                  </a:lnTo>
                  <a:lnTo>
                    <a:pt x="1691728" y="776321"/>
                  </a:lnTo>
                  <a:lnTo>
                    <a:pt x="19193" y="776321"/>
                  </a:lnTo>
                  <a:lnTo>
                    <a:pt x="11723" y="774813"/>
                  </a:lnTo>
                  <a:lnTo>
                    <a:pt x="5622" y="770699"/>
                  </a:lnTo>
                  <a:lnTo>
                    <a:pt x="1508" y="764598"/>
                  </a:lnTo>
                  <a:lnTo>
                    <a:pt x="0" y="757128"/>
                  </a:lnTo>
                  <a:lnTo>
                    <a:pt x="0" y="19193"/>
                  </a:lnTo>
                  <a:lnTo>
                    <a:pt x="1508" y="11719"/>
                  </a:lnTo>
                  <a:lnTo>
                    <a:pt x="5622" y="5618"/>
                  </a:lnTo>
                  <a:lnTo>
                    <a:pt x="11723" y="1507"/>
                  </a:lnTo>
                  <a:lnTo>
                    <a:pt x="19193" y="0"/>
                  </a:lnTo>
                  <a:lnTo>
                    <a:pt x="1691728" y="0"/>
                  </a:lnTo>
                  <a:lnTo>
                    <a:pt x="1699202" y="1507"/>
                  </a:lnTo>
                  <a:lnTo>
                    <a:pt x="1705302" y="5618"/>
                  </a:lnTo>
                  <a:lnTo>
                    <a:pt x="1709414" y="11719"/>
                  </a:lnTo>
                  <a:lnTo>
                    <a:pt x="1710921" y="191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569925" y="8925208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4195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问题管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405627" y="8693705"/>
            <a:ext cx="1729105" cy="794385"/>
            <a:chOff x="11405627" y="8693705"/>
            <a:chExt cx="1729105" cy="794385"/>
          </a:xfrm>
        </p:grpSpPr>
        <p:sp>
          <p:nvSpPr>
            <p:cNvPr id="16" name="object 16"/>
            <p:cNvSpPr/>
            <p:nvPr/>
          </p:nvSpPr>
          <p:spPr>
            <a:xfrm>
              <a:off x="11414517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691728" y="0"/>
                  </a:moveTo>
                  <a:lnTo>
                    <a:pt x="19193" y="0"/>
                  </a:lnTo>
                  <a:lnTo>
                    <a:pt x="11719" y="1507"/>
                  </a:lnTo>
                  <a:lnTo>
                    <a:pt x="5618" y="5618"/>
                  </a:lnTo>
                  <a:lnTo>
                    <a:pt x="1507" y="11719"/>
                  </a:lnTo>
                  <a:lnTo>
                    <a:pt x="0" y="19193"/>
                  </a:lnTo>
                  <a:lnTo>
                    <a:pt x="0" y="757128"/>
                  </a:lnTo>
                  <a:lnTo>
                    <a:pt x="1507" y="764598"/>
                  </a:lnTo>
                  <a:lnTo>
                    <a:pt x="5618" y="770699"/>
                  </a:lnTo>
                  <a:lnTo>
                    <a:pt x="11719" y="774813"/>
                  </a:lnTo>
                  <a:lnTo>
                    <a:pt x="19193" y="776321"/>
                  </a:lnTo>
                  <a:lnTo>
                    <a:pt x="1691728" y="776321"/>
                  </a:lnTo>
                  <a:lnTo>
                    <a:pt x="1699197" y="774813"/>
                  </a:lnTo>
                  <a:lnTo>
                    <a:pt x="1705298" y="770699"/>
                  </a:lnTo>
                  <a:lnTo>
                    <a:pt x="1709412" y="764598"/>
                  </a:lnTo>
                  <a:lnTo>
                    <a:pt x="1710921" y="757128"/>
                  </a:lnTo>
                  <a:lnTo>
                    <a:pt x="1710921" y="19193"/>
                  </a:lnTo>
                  <a:lnTo>
                    <a:pt x="1709412" y="11719"/>
                  </a:lnTo>
                  <a:lnTo>
                    <a:pt x="1705298" y="5618"/>
                  </a:lnTo>
                  <a:lnTo>
                    <a:pt x="1699197" y="1507"/>
                  </a:lnTo>
                  <a:lnTo>
                    <a:pt x="1691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14517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710921" y="19193"/>
                  </a:moveTo>
                  <a:lnTo>
                    <a:pt x="1710921" y="757128"/>
                  </a:lnTo>
                  <a:lnTo>
                    <a:pt x="1709412" y="764598"/>
                  </a:lnTo>
                  <a:lnTo>
                    <a:pt x="1705298" y="770699"/>
                  </a:lnTo>
                  <a:lnTo>
                    <a:pt x="1699197" y="774813"/>
                  </a:lnTo>
                  <a:lnTo>
                    <a:pt x="1691728" y="776321"/>
                  </a:lnTo>
                  <a:lnTo>
                    <a:pt x="19193" y="776321"/>
                  </a:lnTo>
                  <a:lnTo>
                    <a:pt x="11719" y="774813"/>
                  </a:lnTo>
                  <a:lnTo>
                    <a:pt x="5618" y="770699"/>
                  </a:lnTo>
                  <a:lnTo>
                    <a:pt x="1507" y="764598"/>
                  </a:lnTo>
                  <a:lnTo>
                    <a:pt x="0" y="757128"/>
                  </a:lnTo>
                  <a:lnTo>
                    <a:pt x="0" y="19193"/>
                  </a:lnTo>
                  <a:lnTo>
                    <a:pt x="1507" y="11719"/>
                  </a:lnTo>
                  <a:lnTo>
                    <a:pt x="5618" y="5618"/>
                  </a:lnTo>
                  <a:lnTo>
                    <a:pt x="11719" y="1507"/>
                  </a:lnTo>
                  <a:lnTo>
                    <a:pt x="19193" y="0"/>
                  </a:lnTo>
                  <a:lnTo>
                    <a:pt x="1691728" y="0"/>
                  </a:lnTo>
                  <a:lnTo>
                    <a:pt x="1699197" y="1507"/>
                  </a:lnTo>
                  <a:lnTo>
                    <a:pt x="1705298" y="5618"/>
                  </a:lnTo>
                  <a:lnTo>
                    <a:pt x="1709412" y="11719"/>
                  </a:lnTo>
                  <a:lnTo>
                    <a:pt x="1710921" y="191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432716" y="8925208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风险管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268411" y="8693705"/>
            <a:ext cx="1729105" cy="794385"/>
            <a:chOff x="13268411" y="8693705"/>
            <a:chExt cx="1729105" cy="794385"/>
          </a:xfrm>
        </p:grpSpPr>
        <p:sp>
          <p:nvSpPr>
            <p:cNvPr id="20" name="object 20"/>
            <p:cNvSpPr/>
            <p:nvPr/>
          </p:nvSpPr>
          <p:spPr>
            <a:xfrm>
              <a:off x="13277301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691728" y="0"/>
                  </a:moveTo>
                  <a:lnTo>
                    <a:pt x="19193" y="0"/>
                  </a:lnTo>
                  <a:lnTo>
                    <a:pt x="11719" y="1507"/>
                  </a:lnTo>
                  <a:lnTo>
                    <a:pt x="5618" y="5618"/>
                  </a:lnTo>
                  <a:lnTo>
                    <a:pt x="1507" y="11719"/>
                  </a:lnTo>
                  <a:lnTo>
                    <a:pt x="0" y="19193"/>
                  </a:lnTo>
                  <a:lnTo>
                    <a:pt x="0" y="757128"/>
                  </a:lnTo>
                  <a:lnTo>
                    <a:pt x="1507" y="764598"/>
                  </a:lnTo>
                  <a:lnTo>
                    <a:pt x="5618" y="770699"/>
                  </a:lnTo>
                  <a:lnTo>
                    <a:pt x="11719" y="774813"/>
                  </a:lnTo>
                  <a:lnTo>
                    <a:pt x="19193" y="776321"/>
                  </a:lnTo>
                  <a:lnTo>
                    <a:pt x="1691728" y="776321"/>
                  </a:lnTo>
                  <a:lnTo>
                    <a:pt x="1699197" y="774813"/>
                  </a:lnTo>
                  <a:lnTo>
                    <a:pt x="1705298" y="770699"/>
                  </a:lnTo>
                  <a:lnTo>
                    <a:pt x="1709412" y="764598"/>
                  </a:lnTo>
                  <a:lnTo>
                    <a:pt x="1710921" y="757128"/>
                  </a:lnTo>
                  <a:lnTo>
                    <a:pt x="1710921" y="19193"/>
                  </a:lnTo>
                  <a:lnTo>
                    <a:pt x="1709412" y="11719"/>
                  </a:lnTo>
                  <a:lnTo>
                    <a:pt x="1705298" y="5618"/>
                  </a:lnTo>
                  <a:lnTo>
                    <a:pt x="1699197" y="1507"/>
                  </a:lnTo>
                  <a:lnTo>
                    <a:pt x="1691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277301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710921" y="19193"/>
                  </a:moveTo>
                  <a:lnTo>
                    <a:pt x="1710921" y="757128"/>
                  </a:lnTo>
                  <a:lnTo>
                    <a:pt x="1709412" y="764598"/>
                  </a:lnTo>
                  <a:lnTo>
                    <a:pt x="1705298" y="770699"/>
                  </a:lnTo>
                  <a:lnTo>
                    <a:pt x="1699197" y="774813"/>
                  </a:lnTo>
                  <a:lnTo>
                    <a:pt x="1691728" y="776321"/>
                  </a:lnTo>
                  <a:lnTo>
                    <a:pt x="19193" y="776321"/>
                  </a:lnTo>
                  <a:lnTo>
                    <a:pt x="11719" y="774813"/>
                  </a:lnTo>
                  <a:lnTo>
                    <a:pt x="5618" y="770699"/>
                  </a:lnTo>
                  <a:lnTo>
                    <a:pt x="1507" y="764598"/>
                  </a:lnTo>
                  <a:lnTo>
                    <a:pt x="0" y="757128"/>
                  </a:lnTo>
                  <a:lnTo>
                    <a:pt x="0" y="19193"/>
                  </a:lnTo>
                  <a:lnTo>
                    <a:pt x="1507" y="11719"/>
                  </a:lnTo>
                  <a:lnTo>
                    <a:pt x="5618" y="5618"/>
                  </a:lnTo>
                  <a:lnTo>
                    <a:pt x="11719" y="1507"/>
                  </a:lnTo>
                  <a:lnTo>
                    <a:pt x="19193" y="0"/>
                  </a:lnTo>
                  <a:lnTo>
                    <a:pt x="1691728" y="0"/>
                  </a:lnTo>
                  <a:lnTo>
                    <a:pt x="1699197" y="1507"/>
                  </a:lnTo>
                  <a:lnTo>
                    <a:pt x="1705298" y="5618"/>
                  </a:lnTo>
                  <a:lnTo>
                    <a:pt x="1709412" y="11719"/>
                  </a:lnTo>
                  <a:lnTo>
                    <a:pt x="1710921" y="191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295500" y="8925208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评审管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131197" y="8693705"/>
            <a:ext cx="1729105" cy="794385"/>
            <a:chOff x="15131197" y="8693705"/>
            <a:chExt cx="1729105" cy="794385"/>
          </a:xfrm>
        </p:grpSpPr>
        <p:sp>
          <p:nvSpPr>
            <p:cNvPr id="24" name="object 24"/>
            <p:cNvSpPr/>
            <p:nvPr/>
          </p:nvSpPr>
          <p:spPr>
            <a:xfrm>
              <a:off x="15140087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691728" y="0"/>
                  </a:moveTo>
                  <a:lnTo>
                    <a:pt x="19193" y="0"/>
                  </a:lnTo>
                  <a:lnTo>
                    <a:pt x="11723" y="1507"/>
                  </a:lnTo>
                  <a:lnTo>
                    <a:pt x="5622" y="5618"/>
                  </a:lnTo>
                  <a:lnTo>
                    <a:pt x="1508" y="11719"/>
                  </a:lnTo>
                  <a:lnTo>
                    <a:pt x="0" y="19193"/>
                  </a:lnTo>
                  <a:lnTo>
                    <a:pt x="0" y="757128"/>
                  </a:lnTo>
                  <a:lnTo>
                    <a:pt x="1508" y="764598"/>
                  </a:lnTo>
                  <a:lnTo>
                    <a:pt x="5622" y="770699"/>
                  </a:lnTo>
                  <a:lnTo>
                    <a:pt x="11723" y="774813"/>
                  </a:lnTo>
                  <a:lnTo>
                    <a:pt x="19193" y="776321"/>
                  </a:lnTo>
                  <a:lnTo>
                    <a:pt x="1691728" y="776321"/>
                  </a:lnTo>
                  <a:lnTo>
                    <a:pt x="1699202" y="774813"/>
                  </a:lnTo>
                  <a:lnTo>
                    <a:pt x="1705302" y="770699"/>
                  </a:lnTo>
                  <a:lnTo>
                    <a:pt x="1709414" y="764598"/>
                  </a:lnTo>
                  <a:lnTo>
                    <a:pt x="1710921" y="757128"/>
                  </a:lnTo>
                  <a:lnTo>
                    <a:pt x="1710921" y="19193"/>
                  </a:lnTo>
                  <a:lnTo>
                    <a:pt x="1709414" y="11719"/>
                  </a:lnTo>
                  <a:lnTo>
                    <a:pt x="1705302" y="5618"/>
                  </a:lnTo>
                  <a:lnTo>
                    <a:pt x="1699202" y="1507"/>
                  </a:lnTo>
                  <a:lnTo>
                    <a:pt x="1691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140087" y="8702595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710921" y="19193"/>
                  </a:moveTo>
                  <a:lnTo>
                    <a:pt x="1710921" y="757128"/>
                  </a:lnTo>
                  <a:lnTo>
                    <a:pt x="1709414" y="764598"/>
                  </a:lnTo>
                  <a:lnTo>
                    <a:pt x="1705302" y="770699"/>
                  </a:lnTo>
                  <a:lnTo>
                    <a:pt x="1699202" y="774813"/>
                  </a:lnTo>
                  <a:lnTo>
                    <a:pt x="1691728" y="776321"/>
                  </a:lnTo>
                  <a:lnTo>
                    <a:pt x="19193" y="776321"/>
                  </a:lnTo>
                  <a:lnTo>
                    <a:pt x="11723" y="774813"/>
                  </a:lnTo>
                  <a:lnTo>
                    <a:pt x="5622" y="770699"/>
                  </a:lnTo>
                  <a:lnTo>
                    <a:pt x="1508" y="764598"/>
                  </a:lnTo>
                  <a:lnTo>
                    <a:pt x="0" y="757128"/>
                  </a:lnTo>
                  <a:lnTo>
                    <a:pt x="0" y="19193"/>
                  </a:lnTo>
                  <a:lnTo>
                    <a:pt x="1508" y="11719"/>
                  </a:lnTo>
                  <a:lnTo>
                    <a:pt x="5622" y="5618"/>
                  </a:lnTo>
                  <a:lnTo>
                    <a:pt x="11723" y="1507"/>
                  </a:lnTo>
                  <a:lnTo>
                    <a:pt x="19193" y="0"/>
                  </a:lnTo>
                  <a:lnTo>
                    <a:pt x="1691728" y="0"/>
                  </a:lnTo>
                  <a:lnTo>
                    <a:pt x="1699202" y="1507"/>
                  </a:lnTo>
                  <a:lnTo>
                    <a:pt x="1705302" y="5618"/>
                  </a:lnTo>
                  <a:lnTo>
                    <a:pt x="1709414" y="11719"/>
                  </a:lnTo>
                  <a:lnTo>
                    <a:pt x="1710921" y="191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5158285" y="8925208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688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干系人管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09068" y="2033384"/>
            <a:ext cx="414002" cy="494686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208365" y="2198491"/>
            <a:ext cx="780415" cy="368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5" dirty="0">
                <a:latin typeface="宋体" panose="02010600030101010101" pitchFamily="2" charset="-122"/>
                <a:cs typeface="宋体" panose="02010600030101010101" pitchFamily="2" charset="-122"/>
              </a:rPr>
              <a:t>项目经理</a:t>
            </a:r>
            <a:endParaRPr sz="1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850" spc="120" dirty="0">
                <a:solidFill>
                  <a:srgbClr val="7087A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Scrum</a:t>
            </a:r>
            <a:r>
              <a:rPr sz="850" spc="-170" dirty="0">
                <a:solidFill>
                  <a:srgbClr val="7087A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850" spc="50" dirty="0">
                <a:solidFill>
                  <a:srgbClr val="7087A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Master</a:t>
            </a:r>
            <a:endParaRPr sz="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603315" y="1994752"/>
            <a:ext cx="5354955" cy="665480"/>
            <a:chOff x="8603315" y="1994752"/>
            <a:chExt cx="5354955" cy="665480"/>
          </a:xfrm>
        </p:grpSpPr>
        <p:sp>
          <p:nvSpPr>
            <p:cNvPr id="30" name="object 30"/>
            <p:cNvSpPr/>
            <p:nvPr/>
          </p:nvSpPr>
          <p:spPr>
            <a:xfrm>
              <a:off x="8612205" y="2003642"/>
              <a:ext cx="5337175" cy="647700"/>
            </a:xfrm>
            <a:custGeom>
              <a:avLst/>
              <a:gdLst/>
              <a:ahLst/>
              <a:cxnLst/>
              <a:rect l="l" t="t" r="r" b="b"/>
              <a:pathLst>
                <a:path w="5337175" h="647700">
                  <a:moveTo>
                    <a:pt x="5317722" y="0"/>
                  </a:moveTo>
                  <a:lnTo>
                    <a:pt x="19193" y="0"/>
                  </a:lnTo>
                  <a:lnTo>
                    <a:pt x="11723" y="1508"/>
                  </a:lnTo>
                  <a:lnTo>
                    <a:pt x="5622" y="5622"/>
                  </a:lnTo>
                  <a:lnTo>
                    <a:pt x="1508" y="11723"/>
                  </a:lnTo>
                  <a:lnTo>
                    <a:pt x="0" y="19193"/>
                  </a:lnTo>
                  <a:lnTo>
                    <a:pt x="0" y="628179"/>
                  </a:lnTo>
                  <a:lnTo>
                    <a:pt x="1508" y="635653"/>
                  </a:lnTo>
                  <a:lnTo>
                    <a:pt x="5622" y="641754"/>
                  </a:lnTo>
                  <a:lnTo>
                    <a:pt x="11723" y="645865"/>
                  </a:lnTo>
                  <a:lnTo>
                    <a:pt x="19193" y="647372"/>
                  </a:lnTo>
                  <a:lnTo>
                    <a:pt x="5317722" y="647372"/>
                  </a:lnTo>
                  <a:lnTo>
                    <a:pt x="5325192" y="645865"/>
                  </a:lnTo>
                  <a:lnTo>
                    <a:pt x="5331293" y="641754"/>
                  </a:lnTo>
                  <a:lnTo>
                    <a:pt x="5335407" y="635653"/>
                  </a:lnTo>
                  <a:lnTo>
                    <a:pt x="5336916" y="628179"/>
                  </a:lnTo>
                  <a:lnTo>
                    <a:pt x="5336916" y="19193"/>
                  </a:lnTo>
                  <a:lnTo>
                    <a:pt x="5335407" y="11723"/>
                  </a:lnTo>
                  <a:lnTo>
                    <a:pt x="5331293" y="5622"/>
                  </a:lnTo>
                  <a:lnTo>
                    <a:pt x="5325192" y="1508"/>
                  </a:lnTo>
                  <a:lnTo>
                    <a:pt x="5317722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612205" y="2003642"/>
              <a:ext cx="5337175" cy="647700"/>
            </a:xfrm>
            <a:custGeom>
              <a:avLst/>
              <a:gdLst/>
              <a:ahLst/>
              <a:cxnLst/>
              <a:rect l="l" t="t" r="r" b="b"/>
              <a:pathLst>
                <a:path w="5337175" h="647700">
                  <a:moveTo>
                    <a:pt x="5317722" y="647372"/>
                  </a:moveTo>
                  <a:lnTo>
                    <a:pt x="19193" y="647372"/>
                  </a:lnTo>
                  <a:lnTo>
                    <a:pt x="11723" y="645865"/>
                  </a:lnTo>
                  <a:lnTo>
                    <a:pt x="5622" y="641754"/>
                  </a:lnTo>
                  <a:lnTo>
                    <a:pt x="1508" y="635653"/>
                  </a:lnTo>
                  <a:lnTo>
                    <a:pt x="0" y="628179"/>
                  </a:lnTo>
                  <a:lnTo>
                    <a:pt x="0" y="19193"/>
                  </a:lnTo>
                  <a:lnTo>
                    <a:pt x="1508" y="11723"/>
                  </a:lnTo>
                  <a:lnTo>
                    <a:pt x="5622" y="5622"/>
                  </a:lnTo>
                  <a:lnTo>
                    <a:pt x="11723" y="1508"/>
                  </a:lnTo>
                  <a:lnTo>
                    <a:pt x="19193" y="0"/>
                  </a:lnTo>
                  <a:lnTo>
                    <a:pt x="5317722" y="0"/>
                  </a:lnTo>
                  <a:lnTo>
                    <a:pt x="5325192" y="1508"/>
                  </a:lnTo>
                  <a:lnTo>
                    <a:pt x="5331293" y="5622"/>
                  </a:lnTo>
                  <a:lnTo>
                    <a:pt x="5335407" y="11723"/>
                  </a:lnTo>
                  <a:lnTo>
                    <a:pt x="5336916" y="19193"/>
                  </a:lnTo>
                  <a:lnTo>
                    <a:pt x="5336916" y="628179"/>
                  </a:lnTo>
                  <a:lnTo>
                    <a:pt x="5335407" y="635653"/>
                  </a:lnTo>
                  <a:lnTo>
                    <a:pt x="5331293" y="641754"/>
                  </a:lnTo>
                  <a:lnTo>
                    <a:pt x="5325192" y="645865"/>
                  </a:lnTo>
                  <a:lnTo>
                    <a:pt x="5317722" y="647372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8630471" y="2159003"/>
            <a:ext cx="530098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680"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创建项</a:t>
            </a:r>
            <a:r>
              <a:rPr sz="1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078519" y="2202926"/>
            <a:ext cx="4404360" cy="1390015"/>
            <a:chOff x="9078519" y="2202926"/>
            <a:chExt cx="4404360" cy="1390015"/>
          </a:xfrm>
        </p:grpSpPr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6696" y="2202926"/>
              <a:ext cx="168624" cy="24849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086774" y="2966137"/>
              <a:ext cx="4387850" cy="618490"/>
            </a:xfrm>
            <a:custGeom>
              <a:avLst/>
              <a:gdLst/>
              <a:ahLst/>
              <a:cxnLst/>
              <a:rect l="l" t="t" r="r" b="b"/>
              <a:pathLst>
                <a:path w="4387850" h="618489">
                  <a:moveTo>
                    <a:pt x="4368558" y="0"/>
                  </a:moveTo>
                  <a:lnTo>
                    <a:pt x="19193" y="0"/>
                  </a:lnTo>
                  <a:lnTo>
                    <a:pt x="11723" y="1507"/>
                  </a:lnTo>
                  <a:lnTo>
                    <a:pt x="5622" y="5618"/>
                  </a:lnTo>
                  <a:lnTo>
                    <a:pt x="1508" y="11719"/>
                  </a:lnTo>
                  <a:lnTo>
                    <a:pt x="0" y="19193"/>
                  </a:lnTo>
                  <a:lnTo>
                    <a:pt x="0" y="599269"/>
                  </a:lnTo>
                  <a:lnTo>
                    <a:pt x="1508" y="606743"/>
                  </a:lnTo>
                  <a:lnTo>
                    <a:pt x="5622" y="612843"/>
                  </a:lnTo>
                  <a:lnTo>
                    <a:pt x="11723" y="616955"/>
                  </a:lnTo>
                  <a:lnTo>
                    <a:pt x="19193" y="618462"/>
                  </a:lnTo>
                  <a:lnTo>
                    <a:pt x="4368558" y="618462"/>
                  </a:lnTo>
                  <a:lnTo>
                    <a:pt x="4376031" y="616955"/>
                  </a:lnTo>
                  <a:lnTo>
                    <a:pt x="4382132" y="612843"/>
                  </a:lnTo>
                  <a:lnTo>
                    <a:pt x="4386243" y="606743"/>
                  </a:lnTo>
                  <a:lnTo>
                    <a:pt x="4387751" y="599269"/>
                  </a:lnTo>
                  <a:lnTo>
                    <a:pt x="4387751" y="19193"/>
                  </a:lnTo>
                  <a:lnTo>
                    <a:pt x="4386243" y="11719"/>
                  </a:lnTo>
                  <a:lnTo>
                    <a:pt x="4382132" y="5618"/>
                  </a:lnTo>
                  <a:lnTo>
                    <a:pt x="4376031" y="1507"/>
                  </a:lnTo>
                  <a:lnTo>
                    <a:pt x="4368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086774" y="2966137"/>
              <a:ext cx="4387850" cy="618490"/>
            </a:xfrm>
            <a:custGeom>
              <a:avLst/>
              <a:gdLst/>
              <a:ahLst/>
              <a:cxnLst/>
              <a:rect l="l" t="t" r="r" b="b"/>
              <a:pathLst>
                <a:path w="4387850" h="618489">
                  <a:moveTo>
                    <a:pt x="4368558" y="618462"/>
                  </a:moveTo>
                  <a:lnTo>
                    <a:pt x="19193" y="618462"/>
                  </a:lnTo>
                  <a:lnTo>
                    <a:pt x="11723" y="616955"/>
                  </a:lnTo>
                  <a:lnTo>
                    <a:pt x="5622" y="612843"/>
                  </a:lnTo>
                  <a:lnTo>
                    <a:pt x="1508" y="606743"/>
                  </a:lnTo>
                  <a:lnTo>
                    <a:pt x="0" y="599269"/>
                  </a:lnTo>
                  <a:lnTo>
                    <a:pt x="0" y="19193"/>
                  </a:lnTo>
                  <a:lnTo>
                    <a:pt x="1508" y="11719"/>
                  </a:lnTo>
                  <a:lnTo>
                    <a:pt x="5622" y="5618"/>
                  </a:lnTo>
                  <a:lnTo>
                    <a:pt x="11723" y="1507"/>
                  </a:lnTo>
                  <a:lnTo>
                    <a:pt x="19193" y="0"/>
                  </a:lnTo>
                  <a:lnTo>
                    <a:pt x="4368558" y="0"/>
                  </a:lnTo>
                  <a:lnTo>
                    <a:pt x="4376031" y="1507"/>
                  </a:lnTo>
                  <a:lnTo>
                    <a:pt x="4382132" y="5618"/>
                  </a:lnTo>
                  <a:lnTo>
                    <a:pt x="4386243" y="11719"/>
                  </a:lnTo>
                  <a:lnTo>
                    <a:pt x="4387751" y="19193"/>
                  </a:lnTo>
                  <a:lnTo>
                    <a:pt x="4387751" y="599269"/>
                  </a:lnTo>
                  <a:lnTo>
                    <a:pt x="4386243" y="606743"/>
                  </a:lnTo>
                  <a:lnTo>
                    <a:pt x="4382132" y="612843"/>
                  </a:lnTo>
                  <a:lnTo>
                    <a:pt x="4376031" y="616955"/>
                  </a:lnTo>
                  <a:lnTo>
                    <a:pt x="4368558" y="618462"/>
                  </a:lnTo>
                  <a:close/>
                </a:path>
              </a:pathLst>
            </a:custGeom>
            <a:ln w="16428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8612204" y="7154387"/>
            <a:ext cx="5337175" cy="647700"/>
          </a:xfrm>
          <a:custGeom>
            <a:avLst/>
            <a:gdLst/>
            <a:ahLst/>
            <a:cxnLst/>
            <a:rect l="l" t="t" r="r" b="b"/>
            <a:pathLst>
              <a:path w="5337175" h="647700">
                <a:moveTo>
                  <a:pt x="5317722" y="647372"/>
                </a:moveTo>
                <a:lnTo>
                  <a:pt x="19193" y="647372"/>
                </a:lnTo>
                <a:lnTo>
                  <a:pt x="11723" y="645865"/>
                </a:lnTo>
                <a:lnTo>
                  <a:pt x="5622" y="641754"/>
                </a:lnTo>
                <a:lnTo>
                  <a:pt x="1508" y="635653"/>
                </a:lnTo>
                <a:lnTo>
                  <a:pt x="0" y="628179"/>
                </a:lnTo>
                <a:lnTo>
                  <a:pt x="0" y="19193"/>
                </a:lnTo>
                <a:lnTo>
                  <a:pt x="1508" y="11719"/>
                </a:lnTo>
                <a:lnTo>
                  <a:pt x="5622" y="5618"/>
                </a:lnTo>
                <a:lnTo>
                  <a:pt x="11723" y="1507"/>
                </a:lnTo>
                <a:lnTo>
                  <a:pt x="19193" y="0"/>
                </a:lnTo>
                <a:lnTo>
                  <a:pt x="5317722" y="0"/>
                </a:lnTo>
                <a:lnTo>
                  <a:pt x="5325192" y="1507"/>
                </a:lnTo>
                <a:lnTo>
                  <a:pt x="5331293" y="5618"/>
                </a:lnTo>
                <a:lnTo>
                  <a:pt x="5335407" y="11719"/>
                </a:lnTo>
                <a:lnTo>
                  <a:pt x="5336916" y="19193"/>
                </a:lnTo>
                <a:lnTo>
                  <a:pt x="5336916" y="628179"/>
                </a:lnTo>
                <a:lnTo>
                  <a:pt x="5335407" y="635653"/>
                </a:lnTo>
                <a:lnTo>
                  <a:pt x="5331293" y="641754"/>
                </a:lnTo>
                <a:lnTo>
                  <a:pt x="5325192" y="645865"/>
                </a:lnTo>
                <a:lnTo>
                  <a:pt x="5317722" y="647372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8630403" y="7309748"/>
            <a:ext cx="530098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680"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各阶段任务指派、跟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进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04585" y="3107037"/>
            <a:ext cx="435229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设置阶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078519" y="3907768"/>
            <a:ext cx="4404360" cy="635000"/>
            <a:chOff x="9078519" y="3907768"/>
            <a:chExt cx="4404360" cy="635000"/>
          </a:xfrm>
        </p:grpSpPr>
        <p:sp>
          <p:nvSpPr>
            <p:cNvPr id="41" name="object 41"/>
            <p:cNvSpPr/>
            <p:nvPr/>
          </p:nvSpPr>
          <p:spPr>
            <a:xfrm>
              <a:off x="9086774" y="3916023"/>
              <a:ext cx="4387850" cy="618490"/>
            </a:xfrm>
            <a:custGeom>
              <a:avLst/>
              <a:gdLst/>
              <a:ahLst/>
              <a:cxnLst/>
              <a:rect l="l" t="t" r="r" b="b"/>
              <a:pathLst>
                <a:path w="4387850" h="618489">
                  <a:moveTo>
                    <a:pt x="4368558" y="0"/>
                  </a:moveTo>
                  <a:lnTo>
                    <a:pt x="19193" y="0"/>
                  </a:lnTo>
                  <a:lnTo>
                    <a:pt x="11723" y="1507"/>
                  </a:lnTo>
                  <a:lnTo>
                    <a:pt x="5622" y="5618"/>
                  </a:lnTo>
                  <a:lnTo>
                    <a:pt x="1508" y="11719"/>
                  </a:lnTo>
                  <a:lnTo>
                    <a:pt x="0" y="19193"/>
                  </a:lnTo>
                  <a:lnTo>
                    <a:pt x="0" y="599269"/>
                  </a:lnTo>
                  <a:lnTo>
                    <a:pt x="1508" y="606743"/>
                  </a:lnTo>
                  <a:lnTo>
                    <a:pt x="5622" y="612843"/>
                  </a:lnTo>
                  <a:lnTo>
                    <a:pt x="11723" y="616955"/>
                  </a:lnTo>
                  <a:lnTo>
                    <a:pt x="19193" y="618462"/>
                  </a:lnTo>
                  <a:lnTo>
                    <a:pt x="4368558" y="618462"/>
                  </a:lnTo>
                  <a:lnTo>
                    <a:pt x="4376031" y="616955"/>
                  </a:lnTo>
                  <a:lnTo>
                    <a:pt x="4382132" y="612843"/>
                  </a:lnTo>
                  <a:lnTo>
                    <a:pt x="4386243" y="606743"/>
                  </a:lnTo>
                  <a:lnTo>
                    <a:pt x="4387751" y="599269"/>
                  </a:lnTo>
                  <a:lnTo>
                    <a:pt x="4387751" y="19193"/>
                  </a:lnTo>
                  <a:lnTo>
                    <a:pt x="4386243" y="11719"/>
                  </a:lnTo>
                  <a:lnTo>
                    <a:pt x="4382132" y="5618"/>
                  </a:lnTo>
                  <a:lnTo>
                    <a:pt x="4376031" y="1507"/>
                  </a:lnTo>
                  <a:lnTo>
                    <a:pt x="4368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086774" y="3916023"/>
              <a:ext cx="4387850" cy="618490"/>
            </a:xfrm>
            <a:custGeom>
              <a:avLst/>
              <a:gdLst/>
              <a:ahLst/>
              <a:cxnLst/>
              <a:rect l="l" t="t" r="r" b="b"/>
              <a:pathLst>
                <a:path w="4387850" h="618489">
                  <a:moveTo>
                    <a:pt x="4368558" y="618462"/>
                  </a:moveTo>
                  <a:lnTo>
                    <a:pt x="19193" y="618462"/>
                  </a:lnTo>
                  <a:lnTo>
                    <a:pt x="11723" y="616955"/>
                  </a:lnTo>
                  <a:lnTo>
                    <a:pt x="5622" y="612843"/>
                  </a:lnTo>
                  <a:lnTo>
                    <a:pt x="1508" y="606743"/>
                  </a:lnTo>
                  <a:lnTo>
                    <a:pt x="0" y="599269"/>
                  </a:lnTo>
                  <a:lnTo>
                    <a:pt x="0" y="19193"/>
                  </a:lnTo>
                  <a:lnTo>
                    <a:pt x="1508" y="11719"/>
                  </a:lnTo>
                  <a:lnTo>
                    <a:pt x="5622" y="5618"/>
                  </a:lnTo>
                  <a:lnTo>
                    <a:pt x="11723" y="1507"/>
                  </a:lnTo>
                  <a:lnTo>
                    <a:pt x="19193" y="0"/>
                  </a:lnTo>
                  <a:lnTo>
                    <a:pt x="4368558" y="0"/>
                  </a:lnTo>
                  <a:lnTo>
                    <a:pt x="4376031" y="1507"/>
                  </a:lnTo>
                  <a:lnTo>
                    <a:pt x="4382132" y="5618"/>
                  </a:lnTo>
                  <a:lnTo>
                    <a:pt x="4386243" y="11719"/>
                  </a:lnTo>
                  <a:lnTo>
                    <a:pt x="4387751" y="19193"/>
                  </a:lnTo>
                  <a:lnTo>
                    <a:pt x="4387751" y="599269"/>
                  </a:lnTo>
                  <a:lnTo>
                    <a:pt x="4386243" y="606743"/>
                  </a:lnTo>
                  <a:lnTo>
                    <a:pt x="4382132" y="612843"/>
                  </a:lnTo>
                  <a:lnTo>
                    <a:pt x="4376031" y="616955"/>
                  </a:lnTo>
                  <a:lnTo>
                    <a:pt x="4368558" y="618462"/>
                  </a:lnTo>
                  <a:close/>
                </a:path>
              </a:pathLst>
            </a:custGeom>
            <a:ln w="16428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9104585" y="4056922"/>
            <a:ext cx="435229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估算成本费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用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078519" y="4844319"/>
            <a:ext cx="4404360" cy="635000"/>
            <a:chOff x="9078519" y="4844319"/>
            <a:chExt cx="4404360" cy="635000"/>
          </a:xfrm>
        </p:grpSpPr>
        <p:sp>
          <p:nvSpPr>
            <p:cNvPr id="45" name="object 45"/>
            <p:cNvSpPr/>
            <p:nvPr/>
          </p:nvSpPr>
          <p:spPr>
            <a:xfrm>
              <a:off x="9086774" y="4852574"/>
              <a:ext cx="4387850" cy="618490"/>
            </a:xfrm>
            <a:custGeom>
              <a:avLst/>
              <a:gdLst/>
              <a:ahLst/>
              <a:cxnLst/>
              <a:rect l="l" t="t" r="r" b="b"/>
              <a:pathLst>
                <a:path w="4387850" h="618489">
                  <a:moveTo>
                    <a:pt x="4368558" y="0"/>
                  </a:moveTo>
                  <a:lnTo>
                    <a:pt x="19193" y="0"/>
                  </a:lnTo>
                  <a:lnTo>
                    <a:pt x="11723" y="1508"/>
                  </a:lnTo>
                  <a:lnTo>
                    <a:pt x="5622" y="5622"/>
                  </a:lnTo>
                  <a:lnTo>
                    <a:pt x="1508" y="11723"/>
                  </a:lnTo>
                  <a:lnTo>
                    <a:pt x="0" y="19193"/>
                  </a:lnTo>
                  <a:lnTo>
                    <a:pt x="0" y="599280"/>
                  </a:lnTo>
                  <a:lnTo>
                    <a:pt x="1508" y="606749"/>
                  </a:lnTo>
                  <a:lnTo>
                    <a:pt x="5622" y="612850"/>
                  </a:lnTo>
                  <a:lnTo>
                    <a:pt x="11723" y="616964"/>
                  </a:lnTo>
                  <a:lnTo>
                    <a:pt x="19193" y="618473"/>
                  </a:lnTo>
                  <a:lnTo>
                    <a:pt x="4368558" y="618473"/>
                  </a:lnTo>
                  <a:lnTo>
                    <a:pt x="4376031" y="616964"/>
                  </a:lnTo>
                  <a:lnTo>
                    <a:pt x="4382132" y="612850"/>
                  </a:lnTo>
                  <a:lnTo>
                    <a:pt x="4386243" y="606749"/>
                  </a:lnTo>
                  <a:lnTo>
                    <a:pt x="4387751" y="599280"/>
                  </a:lnTo>
                  <a:lnTo>
                    <a:pt x="4387751" y="19193"/>
                  </a:lnTo>
                  <a:lnTo>
                    <a:pt x="4386243" y="11723"/>
                  </a:lnTo>
                  <a:lnTo>
                    <a:pt x="4382132" y="5622"/>
                  </a:lnTo>
                  <a:lnTo>
                    <a:pt x="4376031" y="1508"/>
                  </a:lnTo>
                  <a:lnTo>
                    <a:pt x="4368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086774" y="4852574"/>
              <a:ext cx="4387850" cy="618490"/>
            </a:xfrm>
            <a:custGeom>
              <a:avLst/>
              <a:gdLst/>
              <a:ahLst/>
              <a:cxnLst/>
              <a:rect l="l" t="t" r="r" b="b"/>
              <a:pathLst>
                <a:path w="4387850" h="618489">
                  <a:moveTo>
                    <a:pt x="4368558" y="618473"/>
                  </a:moveTo>
                  <a:lnTo>
                    <a:pt x="19193" y="618473"/>
                  </a:lnTo>
                  <a:lnTo>
                    <a:pt x="11723" y="616964"/>
                  </a:lnTo>
                  <a:lnTo>
                    <a:pt x="5622" y="612850"/>
                  </a:lnTo>
                  <a:lnTo>
                    <a:pt x="1508" y="606749"/>
                  </a:lnTo>
                  <a:lnTo>
                    <a:pt x="0" y="599280"/>
                  </a:lnTo>
                  <a:lnTo>
                    <a:pt x="0" y="19193"/>
                  </a:lnTo>
                  <a:lnTo>
                    <a:pt x="1508" y="11723"/>
                  </a:lnTo>
                  <a:lnTo>
                    <a:pt x="5622" y="5622"/>
                  </a:lnTo>
                  <a:lnTo>
                    <a:pt x="11723" y="1508"/>
                  </a:lnTo>
                  <a:lnTo>
                    <a:pt x="19193" y="0"/>
                  </a:lnTo>
                  <a:lnTo>
                    <a:pt x="4368558" y="0"/>
                  </a:lnTo>
                  <a:lnTo>
                    <a:pt x="4376031" y="1508"/>
                  </a:lnTo>
                  <a:lnTo>
                    <a:pt x="4382132" y="5622"/>
                  </a:lnTo>
                  <a:lnTo>
                    <a:pt x="4386243" y="11723"/>
                  </a:lnTo>
                  <a:lnTo>
                    <a:pt x="4387751" y="19193"/>
                  </a:lnTo>
                  <a:lnTo>
                    <a:pt x="4387751" y="599280"/>
                  </a:lnTo>
                  <a:lnTo>
                    <a:pt x="4386243" y="606749"/>
                  </a:lnTo>
                  <a:lnTo>
                    <a:pt x="4382132" y="612850"/>
                  </a:lnTo>
                  <a:lnTo>
                    <a:pt x="4376031" y="616964"/>
                  </a:lnTo>
                  <a:lnTo>
                    <a:pt x="4368558" y="618473"/>
                  </a:lnTo>
                  <a:close/>
                </a:path>
              </a:pathLst>
            </a:custGeom>
            <a:ln w="16428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9104585" y="4993483"/>
            <a:ext cx="435229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维护团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队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749143" y="2236921"/>
            <a:ext cx="532130" cy="180975"/>
            <a:chOff x="7749143" y="2236921"/>
            <a:chExt cx="532130" cy="180975"/>
          </a:xfrm>
        </p:grpSpPr>
        <p:sp>
          <p:nvSpPr>
            <p:cNvPr id="49" name="object 49"/>
            <p:cNvSpPr/>
            <p:nvPr/>
          </p:nvSpPr>
          <p:spPr>
            <a:xfrm>
              <a:off x="8190321" y="2248387"/>
              <a:ext cx="79375" cy="158115"/>
            </a:xfrm>
            <a:custGeom>
              <a:avLst/>
              <a:gdLst/>
              <a:ahLst/>
              <a:cxnLst/>
              <a:rect l="l" t="t" r="r" b="b"/>
              <a:pathLst>
                <a:path w="79375" h="158114">
                  <a:moveTo>
                    <a:pt x="0" y="0"/>
                  </a:moveTo>
                  <a:lnTo>
                    <a:pt x="78940" y="78940"/>
                  </a:lnTo>
                  <a:lnTo>
                    <a:pt x="0" y="15788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749143" y="2327328"/>
              <a:ext cx="520700" cy="0"/>
            </a:xfrm>
            <a:custGeom>
              <a:avLst/>
              <a:gdLst/>
              <a:ahLst/>
              <a:cxnLst/>
              <a:rect l="l" t="t" r="r" b="b"/>
              <a:pathLst>
                <a:path w="520700">
                  <a:moveTo>
                    <a:pt x="0" y="0"/>
                  </a:moveTo>
                  <a:lnTo>
                    <a:pt x="52012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11193436" y="5568619"/>
            <a:ext cx="180975" cy="320040"/>
            <a:chOff x="11193436" y="5568619"/>
            <a:chExt cx="180975" cy="320040"/>
          </a:xfrm>
        </p:grpSpPr>
        <p:sp>
          <p:nvSpPr>
            <p:cNvPr id="52" name="object 52"/>
            <p:cNvSpPr/>
            <p:nvPr/>
          </p:nvSpPr>
          <p:spPr>
            <a:xfrm>
              <a:off x="11204901" y="5797628"/>
              <a:ext cx="158115" cy="79375"/>
            </a:xfrm>
            <a:custGeom>
              <a:avLst/>
              <a:gdLst/>
              <a:ahLst/>
              <a:cxnLst/>
              <a:rect l="l" t="t" r="r" b="b"/>
              <a:pathLst>
                <a:path w="158115" h="79375">
                  <a:moveTo>
                    <a:pt x="157890" y="0"/>
                  </a:moveTo>
                  <a:lnTo>
                    <a:pt x="78950" y="78940"/>
                  </a:ln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1283851" y="5568619"/>
              <a:ext cx="0" cy="307975"/>
            </a:xfrm>
            <a:custGeom>
              <a:avLst/>
              <a:gdLst/>
              <a:ahLst/>
              <a:cxnLst/>
              <a:rect l="l" t="t" r="r" b="b"/>
              <a:pathLst>
                <a:path h="307975">
                  <a:moveTo>
                    <a:pt x="0" y="0"/>
                  </a:moveTo>
                  <a:lnTo>
                    <a:pt x="0" y="307948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11193441" y="2651015"/>
            <a:ext cx="180975" cy="2202180"/>
            <a:chOff x="11193441" y="2651015"/>
            <a:chExt cx="180975" cy="2202180"/>
          </a:xfrm>
        </p:grpSpPr>
        <p:sp>
          <p:nvSpPr>
            <p:cNvPr id="55" name="object 55"/>
            <p:cNvSpPr/>
            <p:nvPr/>
          </p:nvSpPr>
          <p:spPr>
            <a:xfrm>
              <a:off x="11204907" y="2880025"/>
              <a:ext cx="158115" cy="79375"/>
            </a:xfrm>
            <a:custGeom>
              <a:avLst/>
              <a:gdLst/>
              <a:ahLst/>
              <a:cxnLst/>
              <a:rect l="l" t="t" r="r" b="b"/>
              <a:pathLst>
                <a:path w="158115" h="79375">
                  <a:moveTo>
                    <a:pt x="157880" y="0"/>
                  </a:moveTo>
                  <a:lnTo>
                    <a:pt x="78940" y="78940"/>
                  </a:ln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1283846" y="2651015"/>
              <a:ext cx="0" cy="307975"/>
            </a:xfrm>
            <a:custGeom>
              <a:avLst/>
              <a:gdLst/>
              <a:ahLst/>
              <a:cxnLst/>
              <a:rect l="l" t="t" r="r" b="b"/>
              <a:pathLst>
                <a:path h="307975">
                  <a:moveTo>
                    <a:pt x="0" y="0"/>
                  </a:moveTo>
                  <a:lnTo>
                    <a:pt x="0" y="307948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1280651" y="3614190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373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1257026" y="3591769"/>
              <a:ext cx="47625" cy="324485"/>
            </a:xfrm>
            <a:custGeom>
              <a:avLst/>
              <a:gdLst/>
              <a:ahLst/>
              <a:cxnLst/>
              <a:rect l="l" t="t" r="r" b="b"/>
              <a:pathLst>
                <a:path w="47625" h="324485">
                  <a:moveTo>
                    <a:pt x="47244" y="300621"/>
                  </a:moveTo>
                  <a:lnTo>
                    <a:pt x="45377" y="291426"/>
                  </a:lnTo>
                  <a:lnTo>
                    <a:pt x="40322" y="283921"/>
                  </a:lnTo>
                  <a:lnTo>
                    <a:pt x="32816" y="278853"/>
                  </a:lnTo>
                  <a:lnTo>
                    <a:pt x="23622" y="276999"/>
                  </a:lnTo>
                  <a:lnTo>
                    <a:pt x="14427" y="278853"/>
                  </a:lnTo>
                  <a:lnTo>
                    <a:pt x="6921" y="283921"/>
                  </a:lnTo>
                  <a:lnTo>
                    <a:pt x="1854" y="291426"/>
                  </a:lnTo>
                  <a:lnTo>
                    <a:pt x="0" y="300621"/>
                  </a:lnTo>
                  <a:lnTo>
                    <a:pt x="1854" y="309816"/>
                  </a:lnTo>
                  <a:lnTo>
                    <a:pt x="6921" y="317334"/>
                  </a:lnTo>
                  <a:lnTo>
                    <a:pt x="14427" y="322389"/>
                  </a:lnTo>
                  <a:lnTo>
                    <a:pt x="23622" y="324243"/>
                  </a:lnTo>
                  <a:lnTo>
                    <a:pt x="32816" y="322389"/>
                  </a:lnTo>
                  <a:lnTo>
                    <a:pt x="40322" y="317334"/>
                  </a:lnTo>
                  <a:lnTo>
                    <a:pt x="45377" y="309816"/>
                  </a:lnTo>
                  <a:lnTo>
                    <a:pt x="47244" y="300621"/>
                  </a:lnTo>
                  <a:close/>
                </a:path>
                <a:path w="47625" h="324485">
                  <a:moveTo>
                    <a:pt x="47244" y="23622"/>
                  </a:moveTo>
                  <a:lnTo>
                    <a:pt x="45377" y="14427"/>
                  </a:lnTo>
                  <a:lnTo>
                    <a:pt x="40322" y="6921"/>
                  </a:lnTo>
                  <a:lnTo>
                    <a:pt x="32816" y="1854"/>
                  </a:lnTo>
                  <a:lnTo>
                    <a:pt x="23622" y="0"/>
                  </a:lnTo>
                  <a:lnTo>
                    <a:pt x="14427" y="1854"/>
                  </a:lnTo>
                  <a:lnTo>
                    <a:pt x="6921" y="6921"/>
                  </a:lnTo>
                  <a:lnTo>
                    <a:pt x="1854" y="14427"/>
                  </a:lnTo>
                  <a:lnTo>
                    <a:pt x="0" y="23622"/>
                  </a:lnTo>
                  <a:lnTo>
                    <a:pt x="1854" y="32816"/>
                  </a:lnTo>
                  <a:lnTo>
                    <a:pt x="6921" y="40322"/>
                  </a:lnTo>
                  <a:lnTo>
                    <a:pt x="14427" y="45377"/>
                  </a:lnTo>
                  <a:lnTo>
                    <a:pt x="23622" y="47244"/>
                  </a:lnTo>
                  <a:lnTo>
                    <a:pt x="32816" y="45377"/>
                  </a:lnTo>
                  <a:lnTo>
                    <a:pt x="40322" y="40322"/>
                  </a:lnTo>
                  <a:lnTo>
                    <a:pt x="45377" y="32816"/>
                  </a:lnTo>
                  <a:lnTo>
                    <a:pt x="47244" y="23622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1280651" y="4550762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279373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1257026" y="4528330"/>
              <a:ext cx="47625" cy="324485"/>
            </a:xfrm>
            <a:custGeom>
              <a:avLst/>
              <a:gdLst/>
              <a:ahLst/>
              <a:cxnLst/>
              <a:rect l="l" t="t" r="r" b="b"/>
              <a:pathLst>
                <a:path w="47625" h="324485">
                  <a:moveTo>
                    <a:pt x="47244" y="300634"/>
                  </a:moveTo>
                  <a:lnTo>
                    <a:pt x="45377" y="291439"/>
                  </a:lnTo>
                  <a:lnTo>
                    <a:pt x="40322" y="283933"/>
                  </a:lnTo>
                  <a:lnTo>
                    <a:pt x="32816" y="278866"/>
                  </a:lnTo>
                  <a:lnTo>
                    <a:pt x="23622" y="277012"/>
                  </a:lnTo>
                  <a:lnTo>
                    <a:pt x="14427" y="278866"/>
                  </a:lnTo>
                  <a:lnTo>
                    <a:pt x="6921" y="283933"/>
                  </a:lnTo>
                  <a:lnTo>
                    <a:pt x="1854" y="291439"/>
                  </a:lnTo>
                  <a:lnTo>
                    <a:pt x="0" y="300634"/>
                  </a:lnTo>
                  <a:lnTo>
                    <a:pt x="1854" y="309829"/>
                  </a:lnTo>
                  <a:lnTo>
                    <a:pt x="6921" y="317334"/>
                  </a:lnTo>
                  <a:lnTo>
                    <a:pt x="14427" y="322402"/>
                  </a:lnTo>
                  <a:lnTo>
                    <a:pt x="23622" y="324256"/>
                  </a:lnTo>
                  <a:lnTo>
                    <a:pt x="32816" y="322402"/>
                  </a:lnTo>
                  <a:lnTo>
                    <a:pt x="40322" y="317334"/>
                  </a:lnTo>
                  <a:lnTo>
                    <a:pt x="45377" y="309829"/>
                  </a:lnTo>
                  <a:lnTo>
                    <a:pt x="47244" y="300634"/>
                  </a:lnTo>
                  <a:close/>
                </a:path>
                <a:path w="47625" h="324485">
                  <a:moveTo>
                    <a:pt x="47244" y="23622"/>
                  </a:moveTo>
                  <a:lnTo>
                    <a:pt x="45377" y="14427"/>
                  </a:lnTo>
                  <a:lnTo>
                    <a:pt x="40322" y="6921"/>
                  </a:lnTo>
                  <a:lnTo>
                    <a:pt x="32816" y="1866"/>
                  </a:lnTo>
                  <a:lnTo>
                    <a:pt x="23622" y="0"/>
                  </a:lnTo>
                  <a:lnTo>
                    <a:pt x="14427" y="1866"/>
                  </a:lnTo>
                  <a:lnTo>
                    <a:pt x="6921" y="6921"/>
                  </a:lnTo>
                  <a:lnTo>
                    <a:pt x="1854" y="14427"/>
                  </a:lnTo>
                  <a:lnTo>
                    <a:pt x="0" y="23622"/>
                  </a:lnTo>
                  <a:lnTo>
                    <a:pt x="1854" y="32816"/>
                  </a:lnTo>
                  <a:lnTo>
                    <a:pt x="6921" y="40322"/>
                  </a:lnTo>
                  <a:lnTo>
                    <a:pt x="14427" y="45389"/>
                  </a:lnTo>
                  <a:lnTo>
                    <a:pt x="23622" y="47244"/>
                  </a:lnTo>
                  <a:lnTo>
                    <a:pt x="32816" y="45389"/>
                  </a:lnTo>
                  <a:lnTo>
                    <a:pt x="40322" y="40322"/>
                  </a:lnTo>
                  <a:lnTo>
                    <a:pt x="45377" y="32816"/>
                  </a:lnTo>
                  <a:lnTo>
                    <a:pt x="47244" y="23622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11193436" y="6738188"/>
            <a:ext cx="180975" cy="320040"/>
            <a:chOff x="11193436" y="6738188"/>
            <a:chExt cx="180975" cy="320040"/>
          </a:xfrm>
        </p:grpSpPr>
        <p:sp>
          <p:nvSpPr>
            <p:cNvPr id="62" name="object 62"/>
            <p:cNvSpPr/>
            <p:nvPr/>
          </p:nvSpPr>
          <p:spPr>
            <a:xfrm>
              <a:off x="11204901" y="6967198"/>
              <a:ext cx="158115" cy="79375"/>
            </a:xfrm>
            <a:custGeom>
              <a:avLst/>
              <a:gdLst/>
              <a:ahLst/>
              <a:cxnLst/>
              <a:rect l="l" t="t" r="r" b="b"/>
              <a:pathLst>
                <a:path w="158115" h="79375">
                  <a:moveTo>
                    <a:pt x="157890" y="0"/>
                  </a:moveTo>
                  <a:lnTo>
                    <a:pt x="78950" y="78940"/>
                  </a:ln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283851" y="6738188"/>
              <a:ext cx="0" cy="307975"/>
            </a:xfrm>
            <a:custGeom>
              <a:avLst/>
              <a:gdLst/>
              <a:ahLst/>
              <a:cxnLst/>
              <a:rect l="l" t="t" r="r" b="b"/>
              <a:pathLst>
                <a:path h="307975">
                  <a:moveTo>
                    <a:pt x="0" y="0"/>
                  </a:moveTo>
                  <a:lnTo>
                    <a:pt x="0" y="307948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11193436" y="7887664"/>
            <a:ext cx="180975" cy="320040"/>
            <a:chOff x="11193436" y="7887664"/>
            <a:chExt cx="180975" cy="320040"/>
          </a:xfrm>
        </p:grpSpPr>
        <p:sp>
          <p:nvSpPr>
            <p:cNvPr id="65" name="object 65"/>
            <p:cNvSpPr/>
            <p:nvPr/>
          </p:nvSpPr>
          <p:spPr>
            <a:xfrm>
              <a:off x="11204901" y="8116674"/>
              <a:ext cx="158115" cy="79375"/>
            </a:xfrm>
            <a:custGeom>
              <a:avLst/>
              <a:gdLst/>
              <a:ahLst/>
              <a:cxnLst/>
              <a:rect l="l" t="t" r="r" b="b"/>
              <a:pathLst>
                <a:path w="158115" h="79375">
                  <a:moveTo>
                    <a:pt x="157890" y="0"/>
                  </a:moveTo>
                  <a:lnTo>
                    <a:pt x="78950" y="78940"/>
                  </a:ln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1283851" y="7887664"/>
              <a:ext cx="0" cy="307975"/>
            </a:xfrm>
            <a:custGeom>
              <a:avLst/>
              <a:gdLst/>
              <a:ahLst/>
              <a:cxnLst/>
              <a:rect l="l" t="t" r="r" b="b"/>
              <a:pathLst>
                <a:path h="307975">
                  <a:moveTo>
                    <a:pt x="0" y="0"/>
                  </a:moveTo>
                  <a:lnTo>
                    <a:pt x="0" y="307948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5190036" y="2236921"/>
            <a:ext cx="478790" cy="180975"/>
            <a:chOff x="5190036" y="2236921"/>
            <a:chExt cx="478790" cy="180975"/>
          </a:xfrm>
        </p:grpSpPr>
        <p:sp>
          <p:nvSpPr>
            <p:cNvPr id="68" name="object 68"/>
            <p:cNvSpPr/>
            <p:nvPr/>
          </p:nvSpPr>
          <p:spPr>
            <a:xfrm>
              <a:off x="5577867" y="2248387"/>
              <a:ext cx="79375" cy="158115"/>
            </a:xfrm>
            <a:custGeom>
              <a:avLst/>
              <a:gdLst/>
              <a:ahLst/>
              <a:cxnLst/>
              <a:rect l="l" t="t" r="r" b="b"/>
              <a:pathLst>
                <a:path w="79375" h="158114">
                  <a:moveTo>
                    <a:pt x="0" y="0"/>
                  </a:moveTo>
                  <a:lnTo>
                    <a:pt x="78940" y="78940"/>
                  </a:lnTo>
                  <a:lnTo>
                    <a:pt x="0" y="15788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190036" y="2327328"/>
              <a:ext cx="467359" cy="0"/>
            </a:xfrm>
            <a:custGeom>
              <a:avLst/>
              <a:gdLst/>
              <a:ahLst/>
              <a:cxnLst/>
              <a:rect l="l" t="t" r="r" b="b"/>
              <a:pathLst>
                <a:path w="467360">
                  <a:moveTo>
                    <a:pt x="0" y="0"/>
                  </a:moveTo>
                  <a:lnTo>
                    <a:pt x="466771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/>
          <p:cNvGrpSpPr/>
          <p:nvPr/>
        </p:nvGrpSpPr>
        <p:grpSpPr>
          <a:xfrm>
            <a:off x="7198190" y="6111695"/>
            <a:ext cx="8390255" cy="527050"/>
            <a:chOff x="7198190" y="6111695"/>
            <a:chExt cx="8390255" cy="527050"/>
          </a:xfrm>
        </p:grpSpPr>
        <p:sp>
          <p:nvSpPr>
            <p:cNvPr id="71" name="object 71"/>
            <p:cNvSpPr/>
            <p:nvPr/>
          </p:nvSpPr>
          <p:spPr>
            <a:xfrm>
              <a:off x="7206859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206859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8586378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8586378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965897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965897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1345421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1345421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2724939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2724939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4104458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4104458" y="6120365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7502808" y="622771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需求阶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859857" y="622771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设计阶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0258190" y="622771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开发阶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615239" y="622771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测试阶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3006026" y="622771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发布阶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4385492" y="622771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总结阶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9" name="object 8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9627" y="8974335"/>
            <a:ext cx="195962" cy="19831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2912" y="8969440"/>
            <a:ext cx="173020" cy="201847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08516" y="8955002"/>
            <a:ext cx="229301" cy="230864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64925" y="8965655"/>
            <a:ext cx="182926" cy="213407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21351" y="8968282"/>
            <a:ext cx="192559" cy="222181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331595" y="8964232"/>
            <a:ext cx="213710" cy="216244"/>
          </a:xfrm>
          <a:prstGeom prst="rect">
            <a:avLst/>
          </a:prstGeom>
        </p:spPr>
      </p:pic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70</a:t>
            </a:r>
            <a:endParaRPr spc="16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2822" y="5654279"/>
            <a:ext cx="840105" cy="375285"/>
          </a:xfrm>
          <a:custGeom>
            <a:avLst/>
            <a:gdLst/>
            <a:ahLst/>
            <a:cxnLst/>
            <a:rect l="l" t="t" r="r" b="b"/>
            <a:pathLst>
              <a:path w="840105" h="375285">
                <a:moveTo>
                  <a:pt x="652472" y="0"/>
                </a:moveTo>
                <a:lnTo>
                  <a:pt x="187575" y="0"/>
                </a:lnTo>
                <a:lnTo>
                  <a:pt x="137712" y="6700"/>
                </a:lnTo>
                <a:lnTo>
                  <a:pt x="92905" y="25608"/>
                </a:lnTo>
                <a:lnTo>
                  <a:pt x="54942" y="54938"/>
                </a:lnTo>
                <a:lnTo>
                  <a:pt x="25611" y="92900"/>
                </a:lnTo>
                <a:lnTo>
                  <a:pt x="6700" y="137709"/>
                </a:lnTo>
                <a:lnTo>
                  <a:pt x="0" y="187575"/>
                </a:lnTo>
                <a:lnTo>
                  <a:pt x="6700" y="237438"/>
                </a:lnTo>
                <a:lnTo>
                  <a:pt x="25611" y="282245"/>
                </a:lnTo>
                <a:lnTo>
                  <a:pt x="54942" y="320208"/>
                </a:lnTo>
                <a:lnTo>
                  <a:pt x="92905" y="349539"/>
                </a:lnTo>
                <a:lnTo>
                  <a:pt x="137712" y="368450"/>
                </a:lnTo>
                <a:lnTo>
                  <a:pt x="187575" y="375150"/>
                </a:lnTo>
                <a:lnTo>
                  <a:pt x="652472" y="375150"/>
                </a:lnTo>
                <a:lnTo>
                  <a:pt x="702338" y="368450"/>
                </a:lnTo>
                <a:lnTo>
                  <a:pt x="747146" y="349539"/>
                </a:lnTo>
                <a:lnTo>
                  <a:pt x="785109" y="320208"/>
                </a:lnTo>
                <a:lnTo>
                  <a:pt x="814439" y="282245"/>
                </a:lnTo>
                <a:lnTo>
                  <a:pt x="833347" y="237438"/>
                </a:lnTo>
                <a:lnTo>
                  <a:pt x="840047" y="187575"/>
                </a:lnTo>
                <a:lnTo>
                  <a:pt x="833347" y="137709"/>
                </a:lnTo>
                <a:lnTo>
                  <a:pt x="814439" y="92900"/>
                </a:lnTo>
                <a:lnTo>
                  <a:pt x="785109" y="54938"/>
                </a:lnTo>
                <a:lnTo>
                  <a:pt x="747146" y="25608"/>
                </a:lnTo>
                <a:lnTo>
                  <a:pt x="702338" y="6700"/>
                </a:lnTo>
                <a:lnTo>
                  <a:pt x="652472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1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71</a:t>
            </a:r>
            <a:endParaRPr spc="165" dirty="0"/>
          </a:p>
        </p:txBody>
      </p:sp>
      <p:sp>
        <p:nvSpPr>
          <p:cNvPr id="4" name="object 4"/>
          <p:cNvSpPr txBox="1"/>
          <p:nvPr/>
        </p:nvSpPr>
        <p:spPr>
          <a:xfrm>
            <a:off x="2950929" y="135836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创建项目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0122" y="5631884"/>
            <a:ext cx="8183880" cy="1573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135"/>
              </a:spcBef>
            </a:pPr>
            <a:r>
              <a:rPr sz="2150" spc="-2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tips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项目权限支持分层授权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项目集及下面的子项目集、项目互相之间都可以通过权限进行隔离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4028" y="2592939"/>
            <a:ext cx="12315825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项目经理在「项目」下「创建项目」，设置项目的名称、负责人、预算、起止日期、关联产品/计划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在项目-需求栏目下，关联需要完成的需求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4657090">
              <a:lnSpc>
                <a:spcPct val="153000"/>
              </a:lnSpc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在项目-设置-团队栏目下，设置团队成员、干系人/白名单等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以上可以明确本项目的资源和需要完成的目标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87004" y="4143098"/>
            <a:ext cx="7926070" cy="5507355"/>
            <a:chOff x="10687004" y="4143098"/>
            <a:chExt cx="7926070" cy="550735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687004" y="4143098"/>
              <a:ext cx="7141096" cy="50155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833" y="4250456"/>
              <a:ext cx="6882764" cy="47485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38355" y="7199814"/>
              <a:ext cx="4774690" cy="24501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960435" y="7320548"/>
              <a:ext cx="4461510" cy="2143760"/>
            </a:xfrm>
            <a:custGeom>
              <a:avLst/>
              <a:gdLst/>
              <a:ahLst/>
              <a:cxnLst/>
              <a:rect l="l" t="t" r="r" b="b"/>
              <a:pathLst>
                <a:path w="4461509" h="2143759">
                  <a:moveTo>
                    <a:pt x="4366778" y="0"/>
                  </a:moveTo>
                  <a:lnTo>
                    <a:pt x="94415" y="0"/>
                  </a:lnTo>
                  <a:lnTo>
                    <a:pt x="57664" y="7418"/>
                  </a:lnTo>
                  <a:lnTo>
                    <a:pt x="27653" y="27649"/>
                  </a:lnTo>
                  <a:lnTo>
                    <a:pt x="7419" y="57660"/>
                  </a:lnTo>
                  <a:lnTo>
                    <a:pt x="0" y="94415"/>
                  </a:lnTo>
                  <a:lnTo>
                    <a:pt x="0" y="2048859"/>
                  </a:lnTo>
                  <a:lnTo>
                    <a:pt x="7419" y="2085605"/>
                  </a:lnTo>
                  <a:lnTo>
                    <a:pt x="27653" y="2115617"/>
                  </a:lnTo>
                  <a:lnTo>
                    <a:pt x="57664" y="2135853"/>
                  </a:lnTo>
                  <a:lnTo>
                    <a:pt x="94415" y="2143275"/>
                  </a:lnTo>
                  <a:lnTo>
                    <a:pt x="4366778" y="2143275"/>
                  </a:lnTo>
                  <a:lnTo>
                    <a:pt x="4403527" y="2135853"/>
                  </a:lnTo>
                  <a:lnTo>
                    <a:pt x="4433535" y="2115617"/>
                  </a:lnTo>
                  <a:lnTo>
                    <a:pt x="4453765" y="2085605"/>
                  </a:lnTo>
                  <a:lnTo>
                    <a:pt x="4461183" y="2048859"/>
                  </a:lnTo>
                  <a:lnTo>
                    <a:pt x="4461183" y="94415"/>
                  </a:lnTo>
                  <a:lnTo>
                    <a:pt x="4453765" y="57660"/>
                  </a:lnTo>
                  <a:lnTo>
                    <a:pt x="4433535" y="27649"/>
                  </a:lnTo>
                  <a:lnTo>
                    <a:pt x="4403527" y="7418"/>
                  </a:lnTo>
                  <a:lnTo>
                    <a:pt x="43667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4314661" y="7806821"/>
            <a:ext cx="668655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5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访问控</a:t>
            </a:r>
            <a:r>
              <a:rPr sz="1250" spc="-5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</a:t>
            </a:r>
            <a:endParaRPr sz="1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106712" y="7737924"/>
            <a:ext cx="109855" cy="1280795"/>
            <a:chOff x="15106712" y="7737924"/>
            <a:chExt cx="109855" cy="128079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06712" y="7737924"/>
              <a:ext cx="109569" cy="1095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06712" y="8026018"/>
              <a:ext cx="109565" cy="1095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06712" y="8620686"/>
              <a:ext cx="109565" cy="1095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06713" y="8908784"/>
              <a:ext cx="109568" cy="10956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271622" y="7691801"/>
            <a:ext cx="2698750" cy="482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私有（只有项目团队成员和干系人可访问</a:t>
            </a:r>
            <a:r>
              <a:rPr sz="1100" spc="-5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10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公开（有项目视图权限即可访问</a:t>
            </a:r>
            <a:r>
              <a:rPr sz="1100" spc="-5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314661" y="8689585"/>
            <a:ext cx="668655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5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权限控</a:t>
            </a:r>
            <a:r>
              <a:rPr sz="1250" spc="-5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</a:t>
            </a:r>
            <a:endParaRPr sz="1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271622" y="8574566"/>
            <a:ext cx="2277110" cy="482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继承（取系统权限与项目权限合集</a:t>
            </a:r>
            <a:r>
              <a:rPr sz="1100" spc="-5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10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重新定义（只取项目权限</a:t>
            </a:r>
            <a:r>
              <a:rPr sz="1100" spc="-50" dirty="0">
                <a:solidFill>
                  <a:srgbClr val="4D4D4D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5981" y="1450303"/>
            <a:ext cx="1323975" cy="484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810"/>
              </a:lnSpc>
            </a:pPr>
            <a:r>
              <a:rPr dirty="0"/>
              <a:t>2.1</a:t>
            </a:r>
            <a:r>
              <a:rPr spc="395" dirty="0"/>
              <a:t> </a:t>
            </a:r>
            <a:r>
              <a:rPr sz="4500" b="0" spc="-1019" baseline="11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4500" baseline="1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72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3544277" y="135836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项目估算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0122" y="4244491"/>
            <a:ext cx="5735955" cy="1662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工作量估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算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ts val="4780"/>
              </a:lnSpc>
              <a:spcBef>
                <a:spcPts val="185"/>
              </a:spcBef>
            </a:pPr>
            <a:r>
              <a:rPr sz="2150" spc="-30" dirty="0">
                <a:latin typeface="宋体" panose="02010600030101010101" pitchFamily="2" charset="-122"/>
                <a:cs typeface="宋体" panose="02010600030101010101" pitchFamily="2" charset="-122"/>
              </a:rPr>
              <a:t>通过项目规模的预估、生产率来计算出总工时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spc="-30" dirty="0">
                <a:latin typeface="宋体" panose="02010600030101010101" pitchFamily="2" charset="-122"/>
                <a:cs typeface="宋体" panose="02010600030101010101" pitchFamily="2" charset="-122"/>
              </a:rPr>
              <a:t>通过单位人工成本预估总人工成本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4028" y="2762322"/>
            <a:ext cx="1046353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进行项目估算，在项目-估算栏目下，可以对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工作量、工期、费用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进行整体预估计算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926399" y="4408242"/>
            <a:ext cx="7434580" cy="4408805"/>
            <a:chOff x="9926399" y="4408242"/>
            <a:chExt cx="7434580" cy="440880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26399" y="4408242"/>
              <a:ext cx="7434328" cy="4408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1946" y="4516951"/>
              <a:ext cx="7158787" cy="4122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1381" y="1179815"/>
            <a:ext cx="930910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25" dirty="0"/>
              <a:t>2.2</a:t>
            </a:r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73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3238300" y="1372743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5703" y="135836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项目估算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4033" y="2762267"/>
            <a:ext cx="14440535" cy="18078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工作量估算完成后，我们进行工期估算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">
              <a:lnSpc>
                <a:spcPct val="100000"/>
              </a:lnSpc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工期估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算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">
              <a:lnSpc>
                <a:spcPct val="100000"/>
              </a:lnSpc>
              <a:spcBef>
                <a:spcPts val="2060"/>
              </a:spcBef>
            </a:pPr>
            <a:r>
              <a:rPr sz="2150" spc="-25" dirty="0">
                <a:latin typeface="宋体" panose="02010600030101010101" pitchFamily="2" charset="-122"/>
                <a:cs typeface="宋体" panose="02010600030101010101" pitchFamily="2" charset="-122"/>
              </a:rPr>
              <a:t>工期估算根据公</a:t>
            </a:r>
            <a:r>
              <a:rPr sz="2150" spc="-270" dirty="0">
                <a:latin typeface="宋体" panose="02010600030101010101" pitchFamily="2" charset="-122"/>
                <a:cs typeface="宋体" panose="02010600030101010101" pitchFamily="2" charset="-122"/>
              </a:rPr>
              <a:t>式 </a:t>
            </a:r>
            <a:r>
              <a:rPr sz="2150" spc="-70" dirty="0">
                <a:latin typeface="宋体" panose="02010600030101010101" pitchFamily="2" charset="-122"/>
                <a:cs typeface="宋体" panose="02010600030101010101" pitchFamily="2" charset="-122"/>
              </a:rPr>
              <a:t>（估算总人时</a:t>
            </a:r>
            <a:r>
              <a:rPr sz="2150" spc="-60" dirty="0">
                <a:latin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sz="2150" spc="-70" dirty="0">
                <a:latin typeface="宋体" panose="02010600030101010101" pitchFamily="2" charset="-122"/>
                <a:cs typeface="宋体" panose="02010600030101010101" pitchFamily="2" charset="-122"/>
              </a:rPr>
              <a:t>工作量比例</a:t>
            </a:r>
            <a:r>
              <a:rPr sz="2150" spc="-65" dirty="0">
                <a:latin typeface="宋体" panose="02010600030101010101" pitchFamily="2" charset="-122"/>
                <a:cs typeface="宋体" panose="02010600030101010101" pitchFamily="2" charset="-122"/>
              </a:rPr>
              <a:t>）/（</a:t>
            </a:r>
            <a:r>
              <a:rPr sz="2150" spc="-70" dirty="0">
                <a:latin typeface="宋体" panose="02010600030101010101" pitchFamily="2" charset="-122"/>
                <a:cs typeface="宋体" panose="02010600030101010101" pitchFamily="2" charset="-122"/>
              </a:rPr>
              <a:t>全时率</a:t>
            </a:r>
            <a:r>
              <a:rPr sz="2150" spc="-60" dirty="0">
                <a:latin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sz="2150" spc="-70" dirty="0">
                <a:latin typeface="宋体" panose="02010600030101010101" pitchFamily="2" charset="-122"/>
                <a:cs typeface="宋体" panose="02010600030101010101" pitchFamily="2" charset="-122"/>
              </a:rPr>
              <a:t>投入人数</a:t>
            </a:r>
            <a:r>
              <a:rPr sz="2150" spc="-6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150" spc="-70" dirty="0">
                <a:latin typeface="宋体" panose="02010600030101010101" pitchFamily="2" charset="-122"/>
                <a:cs typeface="宋体" panose="02010600030101010101" pitchFamily="2" charset="-122"/>
              </a:rPr>
              <a:t>每日工时</a:t>
            </a:r>
            <a:r>
              <a:rPr sz="2150" spc="-25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2150" spc="-295" dirty="0">
                <a:latin typeface="宋体" panose="02010600030101010101" pitchFamily="2" charset="-122"/>
                <a:cs typeface="宋体" panose="02010600030101010101" pitchFamily="2" charset="-122"/>
              </a:rPr>
              <a:t> ，</a:t>
            </a:r>
            <a:r>
              <a:rPr sz="2150" spc="-25" dirty="0">
                <a:latin typeface="宋体" panose="02010600030101010101" pitchFamily="2" charset="-122"/>
                <a:cs typeface="宋体" panose="02010600030101010101" pitchFamily="2" charset="-122"/>
              </a:rPr>
              <a:t>可以计算出项目各个阶段的预计工期。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47584" y="4272121"/>
            <a:ext cx="13246100" cy="5549900"/>
            <a:chOff x="1947584" y="4272121"/>
            <a:chExt cx="13246100" cy="554990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47584" y="4272121"/>
              <a:ext cx="13245669" cy="55495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2826" y="5136932"/>
              <a:ext cx="12904559" cy="4493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5140" y="5761930"/>
            <a:ext cx="8408670" cy="2942590"/>
            <a:chOff x="9425140" y="5761930"/>
            <a:chExt cx="8408670" cy="29425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25140" y="5761930"/>
              <a:ext cx="8408120" cy="29423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0940" y="5865748"/>
              <a:ext cx="7615286" cy="26766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2380" y="5865748"/>
              <a:ext cx="1516843" cy="26766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70724" y="5906186"/>
              <a:ext cx="202360" cy="23810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73617" y="8256869"/>
              <a:ext cx="2699467" cy="2855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85522" y="5865748"/>
              <a:ext cx="1980829" cy="39905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002882" y="5761930"/>
            <a:ext cx="7266940" cy="2942590"/>
            <a:chOff x="2002882" y="5761930"/>
            <a:chExt cx="7266940" cy="294259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2882" y="5761930"/>
              <a:ext cx="7266793" cy="29423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3537" y="5865747"/>
              <a:ext cx="7002237" cy="267669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01381" y="1179815"/>
            <a:ext cx="930910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25" dirty="0"/>
              <a:t>2.3</a:t>
            </a:r>
            <a:endParaRPr spc="-25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74</a:t>
            </a:r>
            <a:endParaRPr spc="165" dirty="0"/>
          </a:p>
        </p:txBody>
      </p:sp>
      <p:sp>
        <p:nvSpPr>
          <p:cNvPr id="13" name="object 13"/>
          <p:cNvSpPr txBox="1"/>
          <p:nvPr/>
        </p:nvSpPr>
        <p:spPr>
          <a:xfrm>
            <a:off x="3238300" y="1372743"/>
            <a:ext cx="13779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62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5703" y="135836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项目估算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64033" y="2762094"/>
            <a:ext cx="10741025" cy="2205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对每个阶段下每个科目产生的费用进行估算，其中“科目”需要到组织-科目进行维护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">
              <a:lnSpc>
                <a:spcPct val="100000"/>
              </a:lnSpc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费用估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算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">
              <a:lnSpc>
                <a:spcPct val="100000"/>
              </a:lnSpc>
              <a:spcBef>
                <a:spcPts val="2065"/>
              </a:spcBef>
            </a:pPr>
            <a:r>
              <a:rPr sz="2150" spc="-30" dirty="0">
                <a:latin typeface="宋体" panose="02010600030101010101" pitchFamily="2" charset="-122"/>
                <a:cs typeface="宋体" panose="02010600030101010101" pitchFamily="2" charset="-122"/>
              </a:rPr>
              <a:t>只需要按照科目录入预估费用，即可汇总个科目的费用预算</a:t>
            </a:r>
            <a:r>
              <a:rPr sz="21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90773" y="6544303"/>
            <a:ext cx="7298690" cy="2408555"/>
            <a:chOff x="10690773" y="6544303"/>
            <a:chExt cx="7298690" cy="24085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690773" y="6544303"/>
              <a:ext cx="7298207" cy="24083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97147" y="6655766"/>
              <a:ext cx="7023074" cy="212850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690773" y="2858551"/>
            <a:ext cx="7298690" cy="3319779"/>
            <a:chOff x="10690773" y="2858551"/>
            <a:chExt cx="7298690" cy="331977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773" y="2858551"/>
              <a:ext cx="7298207" cy="33192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97147" y="2964841"/>
              <a:ext cx="7023074" cy="303703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3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pc="-30" dirty="0"/>
              <a:t>在</a:t>
            </a:r>
            <a:r>
              <a:rPr dirty="0">
                <a:solidFill>
                  <a:srgbClr val="0A62EB"/>
                </a:solidFill>
              </a:rPr>
              <a:t>项目</a:t>
            </a:r>
            <a:r>
              <a:rPr spc="-10" dirty="0">
                <a:solidFill>
                  <a:srgbClr val="0A62EB"/>
                </a:solidFill>
              </a:rPr>
              <a:t>-</a:t>
            </a:r>
            <a:r>
              <a:rPr dirty="0">
                <a:solidFill>
                  <a:srgbClr val="0A62EB"/>
                </a:solidFill>
              </a:rPr>
              <a:t>阶段</a:t>
            </a:r>
            <a:r>
              <a:rPr spc="-30" dirty="0"/>
              <a:t>栏目下</a:t>
            </a:r>
            <a:r>
              <a:rPr spc="-50" dirty="0"/>
              <a:t>，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pc="-30" dirty="0"/>
              <a:t>可以设置瀑布模型下的</a:t>
            </a:r>
            <a:r>
              <a:rPr spc="-30" dirty="0">
                <a:solidFill>
                  <a:srgbClr val="0A62EB"/>
                </a:solidFill>
              </a:rPr>
              <a:t>阶段</a:t>
            </a:r>
            <a:r>
              <a:rPr spc="-30" dirty="0"/>
              <a:t>，包括</a:t>
            </a:r>
            <a:r>
              <a:rPr spc="-50" dirty="0"/>
              <a:t>：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pc="-30" dirty="0"/>
              <a:t>阶段名称、工作量占比、阶段类型、是否里程碑、计划时间等</a:t>
            </a:r>
            <a:r>
              <a:rPr spc="-50" dirty="0"/>
              <a:t>。</a:t>
            </a:r>
            <a:endParaRPr spc="-50" dirty="0"/>
          </a:p>
          <a:p>
            <a:pPr>
              <a:lnSpc>
                <a:spcPct val="100000"/>
              </a:lnSpc>
            </a:pPr>
            <a:endParaRPr sz="2500"/>
          </a:p>
          <a:p>
            <a:pPr marL="12700" marR="5080">
              <a:lnSpc>
                <a:spcPct val="128000"/>
              </a:lnSpc>
              <a:spcBef>
                <a:spcPts val="1955"/>
              </a:spcBef>
            </a:pPr>
            <a:r>
              <a:rPr sz="2850" dirty="0">
                <a:solidFill>
                  <a:srgbClr val="000000"/>
                </a:solidFill>
              </a:rPr>
              <a:t>阶段设置完成后，禅道可以生成接阶段的甘特图</a:t>
            </a:r>
            <a:r>
              <a:rPr sz="2850" spc="-50" dirty="0">
                <a:solidFill>
                  <a:srgbClr val="000000"/>
                </a:solidFill>
              </a:rPr>
              <a:t>，</a:t>
            </a:r>
            <a:r>
              <a:rPr sz="2850" dirty="0">
                <a:solidFill>
                  <a:srgbClr val="000000"/>
                </a:solidFill>
              </a:rPr>
              <a:t>来展示各阶段，及未来的任务</a:t>
            </a:r>
            <a:r>
              <a:rPr sz="2850" spc="-50" dirty="0">
                <a:solidFill>
                  <a:srgbClr val="000000"/>
                </a:solidFill>
              </a:rPr>
              <a:t>。</a:t>
            </a:r>
            <a:endParaRPr sz="285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75</a:t>
            </a:r>
            <a:endParaRPr spc="165" dirty="0"/>
          </a:p>
        </p:txBody>
      </p:sp>
      <p:sp>
        <p:nvSpPr>
          <p:cNvPr id="9" name="object 9"/>
          <p:cNvSpPr txBox="1"/>
          <p:nvPr/>
        </p:nvSpPr>
        <p:spPr>
          <a:xfrm>
            <a:off x="2950923" y="135835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设置阶段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1756" y="6706961"/>
            <a:ext cx="775970" cy="375285"/>
          </a:xfrm>
          <a:custGeom>
            <a:avLst/>
            <a:gdLst/>
            <a:ahLst/>
            <a:cxnLst/>
            <a:rect l="l" t="t" r="r" b="b"/>
            <a:pathLst>
              <a:path w="775969" h="375284">
                <a:moveTo>
                  <a:pt x="588348" y="0"/>
                </a:moveTo>
                <a:lnTo>
                  <a:pt x="187575" y="0"/>
                </a:lnTo>
                <a:lnTo>
                  <a:pt x="137709" y="6700"/>
                </a:lnTo>
                <a:lnTo>
                  <a:pt x="92900" y="25608"/>
                </a:lnTo>
                <a:lnTo>
                  <a:pt x="54938" y="54938"/>
                </a:lnTo>
                <a:lnTo>
                  <a:pt x="25608" y="92900"/>
                </a:lnTo>
                <a:lnTo>
                  <a:pt x="6700" y="137709"/>
                </a:lnTo>
                <a:lnTo>
                  <a:pt x="0" y="187575"/>
                </a:lnTo>
                <a:lnTo>
                  <a:pt x="6700" y="237442"/>
                </a:lnTo>
                <a:lnTo>
                  <a:pt x="25608" y="282252"/>
                </a:lnTo>
                <a:lnTo>
                  <a:pt x="54938" y="320217"/>
                </a:lnTo>
                <a:lnTo>
                  <a:pt x="92900" y="349549"/>
                </a:lnTo>
                <a:lnTo>
                  <a:pt x="137709" y="368460"/>
                </a:lnTo>
                <a:lnTo>
                  <a:pt x="187575" y="375161"/>
                </a:lnTo>
                <a:lnTo>
                  <a:pt x="588348" y="375161"/>
                </a:lnTo>
                <a:lnTo>
                  <a:pt x="638214" y="368460"/>
                </a:lnTo>
                <a:lnTo>
                  <a:pt x="683023" y="349549"/>
                </a:lnTo>
                <a:lnTo>
                  <a:pt x="720985" y="320217"/>
                </a:lnTo>
                <a:lnTo>
                  <a:pt x="750315" y="282252"/>
                </a:lnTo>
                <a:lnTo>
                  <a:pt x="769223" y="237442"/>
                </a:lnTo>
                <a:lnTo>
                  <a:pt x="775924" y="187575"/>
                </a:lnTo>
                <a:lnTo>
                  <a:pt x="769223" y="137709"/>
                </a:lnTo>
                <a:lnTo>
                  <a:pt x="750315" y="92900"/>
                </a:lnTo>
                <a:lnTo>
                  <a:pt x="720985" y="54938"/>
                </a:lnTo>
                <a:lnTo>
                  <a:pt x="683023" y="25608"/>
                </a:lnTo>
                <a:lnTo>
                  <a:pt x="638214" y="6700"/>
                </a:lnTo>
                <a:lnTo>
                  <a:pt x="588348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039051" y="6723024"/>
            <a:ext cx="7667625" cy="1184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tips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2575" indent="-270510">
              <a:lnSpc>
                <a:spcPct val="100000"/>
              </a:lnSpc>
              <a:spcBef>
                <a:spcPts val="1740"/>
              </a:spcBef>
              <a:buAutoNum type="arabicPeriod"/>
              <a:tabLst>
                <a:tab pos="283210" algn="l"/>
              </a:tabLst>
            </a:pPr>
            <a:r>
              <a:rPr sz="1800" spc="-5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具有里程碑意义的阶段，可以勾选成里程碑，后期可以生成里程碑报告。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1940" indent="-269875">
              <a:lnSpc>
                <a:spcPct val="100000"/>
              </a:lnSpc>
              <a:spcBef>
                <a:spcPts val="890"/>
              </a:spcBef>
              <a:buAutoNum type="arabicPeriod"/>
              <a:tabLst>
                <a:tab pos="282575" algn="l"/>
              </a:tabLst>
            </a:pPr>
            <a:r>
              <a:rPr sz="1800" spc="-5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系统默认的阶段、阶段类型，可以在后台维护。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3798" y="1345547"/>
            <a:ext cx="6915784" cy="777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敏捷模型中的各角色简介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1622987" y="2680546"/>
            <a:ext cx="8659495" cy="2670175"/>
            <a:chOff x="1622987" y="2680546"/>
            <a:chExt cx="8659495" cy="267017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22987" y="2680546"/>
              <a:ext cx="8659422" cy="26700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12714" y="2876022"/>
              <a:ext cx="8218170" cy="2219960"/>
            </a:xfrm>
            <a:custGeom>
              <a:avLst/>
              <a:gdLst/>
              <a:ahLst/>
              <a:cxnLst/>
              <a:rect l="l" t="t" r="r" b="b"/>
              <a:pathLst>
                <a:path w="8218170" h="2219960">
                  <a:moveTo>
                    <a:pt x="8041064" y="0"/>
                  </a:moveTo>
                  <a:lnTo>
                    <a:pt x="176895" y="0"/>
                  </a:lnTo>
                  <a:lnTo>
                    <a:pt x="129870" y="6319"/>
                  </a:lnTo>
                  <a:lnTo>
                    <a:pt x="87614" y="24152"/>
                  </a:lnTo>
                  <a:lnTo>
                    <a:pt x="51812" y="51813"/>
                  </a:lnTo>
                  <a:lnTo>
                    <a:pt x="24152" y="87617"/>
                  </a:lnTo>
                  <a:lnTo>
                    <a:pt x="6319" y="129876"/>
                  </a:lnTo>
                  <a:lnTo>
                    <a:pt x="0" y="176905"/>
                  </a:lnTo>
                  <a:lnTo>
                    <a:pt x="0" y="2042922"/>
                  </a:lnTo>
                  <a:lnTo>
                    <a:pt x="6319" y="2089951"/>
                  </a:lnTo>
                  <a:lnTo>
                    <a:pt x="24152" y="2132210"/>
                  </a:lnTo>
                  <a:lnTo>
                    <a:pt x="51812" y="2168013"/>
                  </a:lnTo>
                  <a:lnTo>
                    <a:pt x="87614" y="2195675"/>
                  </a:lnTo>
                  <a:lnTo>
                    <a:pt x="129870" y="2213508"/>
                  </a:lnTo>
                  <a:lnTo>
                    <a:pt x="176895" y="2219827"/>
                  </a:lnTo>
                  <a:lnTo>
                    <a:pt x="8041064" y="2219827"/>
                  </a:lnTo>
                  <a:lnTo>
                    <a:pt x="8088089" y="2213508"/>
                  </a:lnTo>
                  <a:lnTo>
                    <a:pt x="8130347" y="2195675"/>
                  </a:lnTo>
                  <a:lnTo>
                    <a:pt x="8166151" y="2168013"/>
                  </a:lnTo>
                  <a:lnTo>
                    <a:pt x="8193814" y="2132210"/>
                  </a:lnTo>
                  <a:lnTo>
                    <a:pt x="8211649" y="2089951"/>
                  </a:lnTo>
                  <a:lnTo>
                    <a:pt x="8217969" y="2042922"/>
                  </a:lnTo>
                  <a:lnTo>
                    <a:pt x="8217969" y="176905"/>
                  </a:lnTo>
                  <a:lnTo>
                    <a:pt x="8211649" y="129876"/>
                  </a:lnTo>
                  <a:lnTo>
                    <a:pt x="8193814" y="87617"/>
                  </a:lnTo>
                  <a:lnTo>
                    <a:pt x="8166151" y="51813"/>
                  </a:lnTo>
                  <a:lnTo>
                    <a:pt x="8130347" y="24152"/>
                  </a:lnTo>
                  <a:lnTo>
                    <a:pt x="8088089" y="6319"/>
                  </a:lnTo>
                  <a:lnTo>
                    <a:pt x="8041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868240" y="3196778"/>
            <a:ext cx="56978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65" dirty="0">
                <a:solidFill>
                  <a:srgbClr val="808080"/>
                </a:solidFill>
                <a:latin typeface="PMingLiU"/>
                <a:cs typeface="PMingLiU"/>
              </a:rPr>
              <a:t>以宏观的视角去制定战略方向和分配资源，在禅</a:t>
            </a:r>
            <a:r>
              <a:rPr sz="1950" spc="15" dirty="0">
                <a:solidFill>
                  <a:srgbClr val="808080"/>
                </a:solidFill>
                <a:latin typeface="PMingLiU"/>
                <a:cs typeface="PMingLiU"/>
              </a:rPr>
              <a:t>道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68240" y="3751652"/>
            <a:ext cx="569849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808080"/>
                </a:solidFill>
                <a:latin typeface="PMingLiU"/>
                <a:cs typeface="PMingLiU"/>
              </a:rPr>
              <a:t>中</a:t>
            </a:r>
            <a:r>
              <a:rPr sz="1950" spc="65" dirty="0">
                <a:solidFill>
                  <a:srgbClr val="808080"/>
                </a:solidFill>
                <a:latin typeface="PMingLiU"/>
                <a:cs typeface="PMingLiU"/>
              </a:rPr>
              <a:t>创建对应的项目集、子集和项目，规划时间周</a:t>
            </a:r>
            <a:r>
              <a:rPr sz="1950" spc="15" dirty="0">
                <a:solidFill>
                  <a:srgbClr val="808080"/>
                </a:solidFill>
                <a:latin typeface="PMingLiU"/>
                <a:cs typeface="PMingLiU"/>
              </a:rPr>
              <a:t>期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8240" y="4306525"/>
            <a:ext cx="330771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50" dirty="0">
                <a:solidFill>
                  <a:srgbClr val="808080"/>
                </a:solidFill>
                <a:latin typeface="PMingLiU"/>
                <a:cs typeface="PMingLiU"/>
              </a:rPr>
              <a:t>、预算</a:t>
            </a:r>
            <a:r>
              <a:rPr sz="1950" dirty="0">
                <a:solidFill>
                  <a:srgbClr val="808080"/>
                </a:solidFill>
                <a:latin typeface="PMingLiU"/>
                <a:cs typeface="PMingLiU"/>
              </a:rPr>
              <a:t>、负责人、干系人等</a:t>
            </a:r>
            <a:r>
              <a:rPr sz="1950" spc="-50" dirty="0">
                <a:solidFill>
                  <a:srgbClr val="808080"/>
                </a:solidFill>
                <a:latin typeface="PMingLiU"/>
                <a:cs typeface="PMingLiU"/>
              </a:rPr>
              <a:t>。</a:t>
            </a:r>
            <a:endParaRPr sz="1950">
              <a:latin typeface="PMingLiU"/>
              <a:cs typeface="PMingLiU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91574" y="3326804"/>
            <a:ext cx="8722360" cy="6725284"/>
            <a:chOff x="1591574" y="3326804"/>
            <a:chExt cx="8722360" cy="6725284"/>
          </a:xfrm>
        </p:grpSpPr>
        <p:sp>
          <p:nvSpPr>
            <p:cNvPr id="10" name="object 10"/>
            <p:cNvSpPr/>
            <p:nvPr/>
          </p:nvSpPr>
          <p:spPr>
            <a:xfrm>
              <a:off x="2612018" y="3736781"/>
              <a:ext cx="363855" cy="183515"/>
            </a:xfrm>
            <a:custGeom>
              <a:avLst/>
              <a:gdLst/>
              <a:ahLst/>
              <a:cxnLst/>
              <a:rect l="l" t="t" r="r" b="b"/>
              <a:pathLst>
                <a:path w="363855" h="183514">
                  <a:moveTo>
                    <a:pt x="250306" y="0"/>
                  </a:moveTo>
                  <a:lnTo>
                    <a:pt x="112991" y="0"/>
                  </a:lnTo>
                  <a:lnTo>
                    <a:pt x="47668" y="22409"/>
                  </a:lnTo>
                  <a:lnTo>
                    <a:pt x="14123" y="48995"/>
                  </a:lnTo>
                  <a:lnTo>
                    <a:pt x="1765" y="96962"/>
                  </a:lnTo>
                  <a:lnTo>
                    <a:pt x="0" y="183512"/>
                  </a:lnTo>
                  <a:lnTo>
                    <a:pt x="363287" y="183512"/>
                  </a:lnTo>
                  <a:lnTo>
                    <a:pt x="345629" y="92076"/>
                  </a:lnTo>
                  <a:lnTo>
                    <a:pt x="306793" y="35967"/>
                  </a:lnTo>
                  <a:lnTo>
                    <a:pt x="267958" y="7753"/>
                  </a:lnTo>
                  <a:lnTo>
                    <a:pt x="250306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2014" y="3736781"/>
              <a:ext cx="159701" cy="1835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00346" y="3725110"/>
              <a:ext cx="386715" cy="207010"/>
            </a:xfrm>
            <a:custGeom>
              <a:avLst/>
              <a:gdLst/>
              <a:ahLst/>
              <a:cxnLst/>
              <a:rect l="l" t="t" r="r" b="b"/>
              <a:pathLst>
                <a:path w="386714" h="207010">
                  <a:moveTo>
                    <a:pt x="263133" y="0"/>
                  </a:moveTo>
                  <a:lnTo>
                    <a:pt x="123493" y="0"/>
                  </a:lnTo>
                  <a:lnTo>
                    <a:pt x="122341" y="167"/>
                  </a:lnTo>
                  <a:lnTo>
                    <a:pt x="60159" y="39642"/>
                  </a:lnTo>
                  <a:lnTo>
                    <a:pt x="31160" y="75645"/>
                  </a:lnTo>
                  <a:lnTo>
                    <a:pt x="8895" y="126766"/>
                  </a:lnTo>
                  <a:lnTo>
                    <a:pt x="0" y="195187"/>
                  </a:lnTo>
                  <a:lnTo>
                    <a:pt x="0" y="201627"/>
                  </a:lnTo>
                  <a:lnTo>
                    <a:pt x="5224" y="206852"/>
                  </a:lnTo>
                  <a:lnTo>
                    <a:pt x="378072" y="206852"/>
                  </a:lnTo>
                  <a:lnTo>
                    <a:pt x="381025" y="205627"/>
                  </a:lnTo>
                  <a:lnTo>
                    <a:pt x="385401" y="201250"/>
                  </a:lnTo>
                  <a:lnTo>
                    <a:pt x="386637" y="198276"/>
                  </a:lnTo>
                  <a:lnTo>
                    <a:pt x="386637" y="195187"/>
                  </a:lnTo>
                  <a:lnTo>
                    <a:pt x="385118" y="183512"/>
                  </a:lnTo>
                  <a:lnTo>
                    <a:pt x="23601" y="183512"/>
                  </a:lnTo>
                  <a:lnTo>
                    <a:pt x="40040" y="108149"/>
                  </a:lnTo>
                  <a:lnTo>
                    <a:pt x="72148" y="59838"/>
                  </a:lnTo>
                  <a:lnTo>
                    <a:pt x="105722" y="33323"/>
                  </a:lnTo>
                  <a:lnTo>
                    <a:pt x="126561" y="23350"/>
                  </a:lnTo>
                  <a:lnTo>
                    <a:pt x="305916" y="23350"/>
                  </a:lnTo>
                  <a:lnTo>
                    <a:pt x="297368" y="16574"/>
                  </a:lnTo>
                  <a:lnTo>
                    <a:pt x="274803" y="4258"/>
                  </a:lnTo>
                  <a:lnTo>
                    <a:pt x="265405" y="513"/>
                  </a:lnTo>
                  <a:lnTo>
                    <a:pt x="264285" y="167"/>
                  </a:lnTo>
                  <a:lnTo>
                    <a:pt x="263133" y="0"/>
                  </a:lnTo>
                  <a:close/>
                </a:path>
                <a:path w="386714" h="207010">
                  <a:moveTo>
                    <a:pt x="305916" y="23350"/>
                  </a:moveTo>
                  <a:lnTo>
                    <a:pt x="260065" y="23350"/>
                  </a:lnTo>
                  <a:lnTo>
                    <a:pt x="280953" y="33353"/>
                  </a:lnTo>
                  <a:lnTo>
                    <a:pt x="314523" y="59885"/>
                  </a:lnTo>
                  <a:lnTo>
                    <a:pt x="346606" y="108190"/>
                  </a:lnTo>
                  <a:lnTo>
                    <a:pt x="363036" y="183512"/>
                  </a:lnTo>
                  <a:lnTo>
                    <a:pt x="385118" y="183512"/>
                  </a:lnTo>
                  <a:lnTo>
                    <a:pt x="377737" y="126766"/>
                  </a:lnTo>
                  <a:lnTo>
                    <a:pt x="355469" y="75645"/>
                  </a:lnTo>
                  <a:lnTo>
                    <a:pt x="326469" y="39642"/>
                  </a:lnTo>
                  <a:lnTo>
                    <a:pt x="305916" y="23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1525" y="3681699"/>
              <a:ext cx="104279" cy="2502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69547" y="3338463"/>
              <a:ext cx="431165" cy="229870"/>
            </a:xfrm>
            <a:custGeom>
              <a:avLst/>
              <a:gdLst/>
              <a:ahLst/>
              <a:cxnLst/>
              <a:rect l="l" t="t" r="r" b="b"/>
              <a:pathLst>
                <a:path w="431164" h="229870">
                  <a:moveTo>
                    <a:pt x="358134" y="0"/>
                  </a:moveTo>
                  <a:lnTo>
                    <a:pt x="348020" y="780"/>
                  </a:lnTo>
                  <a:lnTo>
                    <a:pt x="326151" y="5353"/>
                  </a:lnTo>
                  <a:lnTo>
                    <a:pt x="297636" y="9457"/>
                  </a:lnTo>
                  <a:lnTo>
                    <a:pt x="263334" y="11881"/>
                  </a:lnTo>
                  <a:lnTo>
                    <a:pt x="224108" y="11418"/>
                  </a:lnTo>
                  <a:lnTo>
                    <a:pt x="179001" y="15855"/>
                  </a:lnTo>
                  <a:lnTo>
                    <a:pt x="136961" y="28576"/>
                  </a:lnTo>
                  <a:lnTo>
                    <a:pt x="98897" y="48697"/>
                  </a:lnTo>
                  <a:lnTo>
                    <a:pt x="65716" y="75335"/>
                  </a:lnTo>
                  <a:lnTo>
                    <a:pt x="38328" y="107607"/>
                  </a:lnTo>
                  <a:lnTo>
                    <a:pt x="17640" y="144630"/>
                  </a:lnTo>
                  <a:lnTo>
                    <a:pt x="4561" y="185519"/>
                  </a:lnTo>
                  <a:lnTo>
                    <a:pt x="0" y="229391"/>
                  </a:lnTo>
                  <a:lnTo>
                    <a:pt x="430625" y="229391"/>
                  </a:lnTo>
                  <a:lnTo>
                    <a:pt x="425712" y="151736"/>
                  </a:lnTo>
                  <a:lnTo>
                    <a:pt x="413527" y="90830"/>
                  </a:lnTo>
                  <a:lnTo>
                    <a:pt x="397905" y="45700"/>
                  </a:lnTo>
                  <a:lnTo>
                    <a:pt x="376175" y="7587"/>
                  </a:lnTo>
                  <a:lnTo>
                    <a:pt x="367757" y="2365"/>
                  </a:lnTo>
                  <a:lnTo>
                    <a:pt x="358134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57868" y="3326804"/>
              <a:ext cx="454025" cy="252729"/>
            </a:xfrm>
            <a:custGeom>
              <a:avLst/>
              <a:gdLst/>
              <a:ahLst/>
              <a:cxnLst/>
              <a:rect l="l" t="t" r="r" b="b"/>
              <a:pathLst>
                <a:path w="454025" h="252729">
                  <a:moveTo>
                    <a:pt x="235793" y="11413"/>
                  </a:moveTo>
                  <a:lnTo>
                    <a:pt x="188333" y="16087"/>
                  </a:lnTo>
                  <a:lnTo>
                    <a:pt x="144100" y="29487"/>
                  </a:lnTo>
                  <a:lnTo>
                    <a:pt x="104050" y="50684"/>
                  </a:lnTo>
                  <a:lnTo>
                    <a:pt x="69140" y="78747"/>
                  </a:lnTo>
                  <a:lnTo>
                    <a:pt x="40324" y="112746"/>
                  </a:lnTo>
                  <a:lnTo>
                    <a:pt x="18559" y="151750"/>
                  </a:lnTo>
                  <a:lnTo>
                    <a:pt x="4799" y="194828"/>
                  </a:lnTo>
                  <a:lnTo>
                    <a:pt x="0" y="241050"/>
                  </a:lnTo>
                  <a:lnTo>
                    <a:pt x="0" y="247490"/>
                  </a:lnTo>
                  <a:lnTo>
                    <a:pt x="5214" y="252715"/>
                  </a:lnTo>
                  <a:lnTo>
                    <a:pt x="448761" y="252715"/>
                  </a:lnTo>
                  <a:lnTo>
                    <a:pt x="453975" y="247490"/>
                  </a:lnTo>
                  <a:lnTo>
                    <a:pt x="453975" y="241050"/>
                  </a:lnTo>
                  <a:lnTo>
                    <a:pt x="453372" y="229375"/>
                  </a:lnTo>
                  <a:lnTo>
                    <a:pt x="23674" y="229375"/>
                  </a:lnTo>
                  <a:lnTo>
                    <a:pt x="31457" y="184481"/>
                  </a:lnTo>
                  <a:lnTo>
                    <a:pt x="48659" y="143411"/>
                  </a:lnTo>
                  <a:lnTo>
                    <a:pt x="74115" y="107289"/>
                  </a:lnTo>
                  <a:lnTo>
                    <a:pt x="106657" y="77238"/>
                  </a:lnTo>
                  <a:lnTo>
                    <a:pt x="145118" y="54381"/>
                  </a:lnTo>
                  <a:lnTo>
                    <a:pt x="188333" y="39841"/>
                  </a:lnTo>
                  <a:lnTo>
                    <a:pt x="235134" y="34742"/>
                  </a:lnTo>
                  <a:lnTo>
                    <a:pt x="281982" y="34742"/>
                  </a:lnTo>
                  <a:lnTo>
                    <a:pt x="309071" y="32912"/>
                  </a:lnTo>
                  <a:lnTo>
                    <a:pt x="338622" y="28743"/>
                  </a:lnTo>
                  <a:lnTo>
                    <a:pt x="362449" y="23779"/>
                  </a:lnTo>
                  <a:lnTo>
                    <a:pt x="368860" y="23281"/>
                  </a:lnTo>
                  <a:lnTo>
                    <a:pt x="405539" y="23281"/>
                  </a:lnTo>
                  <a:lnTo>
                    <a:pt x="404396" y="21088"/>
                  </a:lnTo>
                  <a:lnTo>
                    <a:pt x="396691" y="11817"/>
                  </a:lnTo>
                  <a:lnTo>
                    <a:pt x="275162" y="11817"/>
                  </a:lnTo>
                  <a:lnTo>
                    <a:pt x="235793" y="11413"/>
                  </a:lnTo>
                  <a:close/>
                </a:path>
                <a:path w="454025" h="252729">
                  <a:moveTo>
                    <a:pt x="405539" y="23281"/>
                  </a:moveTo>
                  <a:lnTo>
                    <a:pt x="368860" y="23281"/>
                  </a:lnTo>
                  <a:lnTo>
                    <a:pt x="374920" y="24763"/>
                  </a:lnTo>
                  <a:lnTo>
                    <a:pt x="380210" y="28052"/>
                  </a:lnTo>
                  <a:lnTo>
                    <a:pt x="412961" y="102078"/>
                  </a:lnTo>
                  <a:lnTo>
                    <a:pt x="424844" y="158018"/>
                  </a:lnTo>
                  <a:lnTo>
                    <a:pt x="430520" y="229375"/>
                  </a:lnTo>
                  <a:lnTo>
                    <a:pt x="453372" y="229375"/>
                  </a:lnTo>
                  <a:lnTo>
                    <a:pt x="450596" y="175678"/>
                  </a:lnTo>
                  <a:lnTo>
                    <a:pt x="441855" y="121447"/>
                  </a:lnTo>
                  <a:lnTo>
                    <a:pt x="429845" y="77906"/>
                  </a:lnTo>
                  <a:lnTo>
                    <a:pt x="416661" y="44604"/>
                  </a:lnTo>
                  <a:lnTo>
                    <a:pt x="405539" y="23281"/>
                  </a:lnTo>
                  <a:close/>
                </a:path>
                <a:path w="454025" h="252729">
                  <a:moveTo>
                    <a:pt x="281982" y="34742"/>
                  </a:moveTo>
                  <a:lnTo>
                    <a:pt x="235134" y="34742"/>
                  </a:lnTo>
                  <a:lnTo>
                    <a:pt x="274381" y="35256"/>
                  </a:lnTo>
                  <a:lnTo>
                    <a:pt x="281982" y="34742"/>
                  </a:lnTo>
                  <a:close/>
                </a:path>
                <a:path w="454025" h="252729">
                  <a:moveTo>
                    <a:pt x="370869" y="0"/>
                  </a:moveTo>
                  <a:lnTo>
                    <a:pt x="356962" y="1089"/>
                  </a:lnTo>
                  <a:lnTo>
                    <a:pt x="336800" y="5314"/>
                  </a:lnTo>
                  <a:lnTo>
                    <a:pt x="309182" y="9337"/>
                  </a:lnTo>
                  <a:lnTo>
                    <a:pt x="275162" y="11817"/>
                  </a:lnTo>
                  <a:lnTo>
                    <a:pt x="396691" y="11817"/>
                  </a:lnTo>
                  <a:lnTo>
                    <a:pt x="395501" y="10386"/>
                  </a:lnTo>
                  <a:lnTo>
                    <a:pt x="384021" y="3227"/>
                  </a:lnTo>
                  <a:lnTo>
                    <a:pt x="3708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9554" y="3349884"/>
              <a:ext cx="249332" cy="21796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57868" y="3338207"/>
              <a:ext cx="273050" cy="241935"/>
            </a:xfrm>
            <a:custGeom>
              <a:avLst/>
              <a:gdLst/>
              <a:ahLst/>
              <a:cxnLst/>
              <a:rect l="l" t="t" r="r" b="b"/>
              <a:pathLst>
                <a:path w="273050" h="241935">
                  <a:moveTo>
                    <a:pt x="235793" y="0"/>
                  </a:moveTo>
                  <a:lnTo>
                    <a:pt x="188333" y="4673"/>
                  </a:lnTo>
                  <a:lnTo>
                    <a:pt x="144100" y="18074"/>
                  </a:lnTo>
                  <a:lnTo>
                    <a:pt x="104050" y="39271"/>
                  </a:lnTo>
                  <a:lnTo>
                    <a:pt x="69140" y="67335"/>
                  </a:lnTo>
                  <a:lnTo>
                    <a:pt x="40324" y="101335"/>
                  </a:lnTo>
                  <a:lnTo>
                    <a:pt x="18559" y="140340"/>
                  </a:lnTo>
                  <a:lnTo>
                    <a:pt x="4799" y="183421"/>
                  </a:lnTo>
                  <a:lnTo>
                    <a:pt x="0" y="229647"/>
                  </a:lnTo>
                  <a:lnTo>
                    <a:pt x="0" y="236087"/>
                  </a:lnTo>
                  <a:lnTo>
                    <a:pt x="5214" y="241312"/>
                  </a:lnTo>
                  <a:lnTo>
                    <a:pt x="61191" y="241312"/>
                  </a:lnTo>
                  <a:lnTo>
                    <a:pt x="66406" y="236087"/>
                  </a:lnTo>
                  <a:lnTo>
                    <a:pt x="66406" y="229647"/>
                  </a:lnTo>
                  <a:lnTo>
                    <a:pt x="67735" y="217972"/>
                  </a:lnTo>
                  <a:lnTo>
                    <a:pt x="23674" y="217972"/>
                  </a:lnTo>
                  <a:lnTo>
                    <a:pt x="34053" y="164890"/>
                  </a:lnTo>
                  <a:lnTo>
                    <a:pt x="57482" y="117544"/>
                  </a:lnTo>
                  <a:lnTo>
                    <a:pt x="91988" y="77830"/>
                  </a:lnTo>
                  <a:lnTo>
                    <a:pt x="135597" y="47642"/>
                  </a:lnTo>
                  <a:lnTo>
                    <a:pt x="180281" y="47642"/>
                  </a:lnTo>
                  <a:lnTo>
                    <a:pt x="216566" y="32445"/>
                  </a:lnTo>
                  <a:lnTo>
                    <a:pt x="261918" y="24009"/>
                  </a:lnTo>
                  <a:lnTo>
                    <a:pt x="268169" y="23528"/>
                  </a:lnTo>
                  <a:lnTo>
                    <a:pt x="272934" y="18187"/>
                  </a:lnTo>
                  <a:lnTo>
                    <a:pt x="272441" y="5654"/>
                  </a:lnTo>
                  <a:lnTo>
                    <a:pt x="267508" y="910"/>
                  </a:lnTo>
                  <a:lnTo>
                    <a:pt x="252892" y="910"/>
                  </a:lnTo>
                  <a:lnTo>
                    <a:pt x="235793" y="0"/>
                  </a:lnTo>
                  <a:close/>
                </a:path>
                <a:path w="273050" h="241935">
                  <a:moveTo>
                    <a:pt x="180281" y="47642"/>
                  </a:moveTo>
                  <a:lnTo>
                    <a:pt x="135597" y="47642"/>
                  </a:lnTo>
                  <a:lnTo>
                    <a:pt x="99212" y="81489"/>
                  </a:lnTo>
                  <a:lnTo>
                    <a:pt x="70856" y="122064"/>
                  </a:lnTo>
                  <a:lnTo>
                    <a:pt x="51814" y="168010"/>
                  </a:lnTo>
                  <a:lnTo>
                    <a:pt x="43370" y="217972"/>
                  </a:lnTo>
                  <a:lnTo>
                    <a:pt x="67735" y="217972"/>
                  </a:lnTo>
                  <a:lnTo>
                    <a:pt x="71482" y="185043"/>
                  </a:lnTo>
                  <a:lnTo>
                    <a:pt x="85987" y="143610"/>
                  </a:lnTo>
                  <a:lnTo>
                    <a:pt x="108834" y="106491"/>
                  </a:lnTo>
                  <a:lnTo>
                    <a:pt x="138937" y="74829"/>
                  </a:lnTo>
                  <a:lnTo>
                    <a:pt x="175210" y="49766"/>
                  </a:lnTo>
                  <a:lnTo>
                    <a:pt x="180281" y="47642"/>
                  </a:lnTo>
                  <a:close/>
                </a:path>
                <a:path w="273050" h="241935">
                  <a:moveTo>
                    <a:pt x="267290" y="701"/>
                  </a:moveTo>
                  <a:lnTo>
                    <a:pt x="261007" y="701"/>
                  </a:lnTo>
                  <a:lnTo>
                    <a:pt x="252892" y="910"/>
                  </a:lnTo>
                  <a:lnTo>
                    <a:pt x="267508" y="910"/>
                  </a:lnTo>
                  <a:lnTo>
                    <a:pt x="267290" y="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6370" y="3509978"/>
              <a:ext cx="115745" cy="11574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03079" y="3437843"/>
              <a:ext cx="381635" cy="314960"/>
            </a:xfrm>
            <a:custGeom>
              <a:avLst/>
              <a:gdLst/>
              <a:ahLst/>
              <a:cxnLst/>
              <a:rect l="l" t="t" r="r" b="b"/>
              <a:pathLst>
                <a:path w="381635" h="314960">
                  <a:moveTo>
                    <a:pt x="297052" y="0"/>
                  </a:moveTo>
                  <a:lnTo>
                    <a:pt x="251049" y="46"/>
                  </a:lnTo>
                  <a:lnTo>
                    <a:pt x="190580" y="21024"/>
                  </a:lnTo>
                  <a:lnTo>
                    <a:pt x="130112" y="46"/>
                  </a:lnTo>
                  <a:lnTo>
                    <a:pt x="84111" y="0"/>
                  </a:lnTo>
                  <a:lnTo>
                    <a:pt x="28064" y="36452"/>
                  </a:lnTo>
                  <a:lnTo>
                    <a:pt x="8176" y="76426"/>
                  </a:lnTo>
                  <a:lnTo>
                    <a:pt x="0" y="130005"/>
                  </a:lnTo>
                  <a:lnTo>
                    <a:pt x="6807" y="179035"/>
                  </a:lnTo>
                  <a:lnTo>
                    <a:pt x="26020" y="223093"/>
                  </a:lnTo>
                  <a:lnTo>
                    <a:pt x="55820" y="260420"/>
                  </a:lnTo>
                  <a:lnTo>
                    <a:pt x="94391" y="289259"/>
                  </a:lnTo>
                  <a:lnTo>
                    <a:pt x="139917" y="307851"/>
                  </a:lnTo>
                  <a:lnTo>
                    <a:pt x="190580" y="314439"/>
                  </a:lnTo>
                  <a:lnTo>
                    <a:pt x="241247" y="307851"/>
                  </a:lnTo>
                  <a:lnTo>
                    <a:pt x="286774" y="289259"/>
                  </a:lnTo>
                  <a:lnTo>
                    <a:pt x="325344" y="260420"/>
                  </a:lnTo>
                  <a:lnTo>
                    <a:pt x="355143" y="223093"/>
                  </a:lnTo>
                  <a:lnTo>
                    <a:pt x="374354" y="179035"/>
                  </a:lnTo>
                  <a:lnTo>
                    <a:pt x="381161" y="130005"/>
                  </a:lnTo>
                  <a:lnTo>
                    <a:pt x="380222" y="111600"/>
                  </a:lnTo>
                  <a:lnTo>
                    <a:pt x="366868" y="59829"/>
                  </a:lnTo>
                  <a:lnTo>
                    <a:pt x="330449" y="14322"/>
                  </a:lnTo>
                  <a:lnTo>
                    <a:pt x="297052" y="0"/>
                  </a:lnTo>
                  <a:close/>
                </a:path>
              </a:pathLst>
            </a:custGeom>
            <a:solidFill>
              <a:srgbClr val="EAB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20263" y="3534632"/>
              <a:ext cx="153670" cy="40005"/>
            </a:xfrm>
            <a:custGeom>
              <a:avLst/>
              <a:gdLst/>
              <a:ahLst/>
              <a:cxnLst/>
              <a:rect l="l" t="t" r="r" b="b"/>
              <a:pathLst>
                <a:path w="153669" h="40004">
                  <a:moveTo>
                    <a:pt x="39420" y="19723"/>
                  </a:moveTo>
                  <a:lnTo>
                    <a:pt x="37871" y="12052"/>
                  </a:lnTo>
                  <a:lnTo>
                    <a:pt x="37617" y="11684"/>
                  </a:lnTo>
                  <a:lnTo>
                    <a:pt x="33642" y="5778"/>
                  </a:lnTo>
                  <a:lnTo>
                    <a:pt x="27368" y="1562"/>
                  </a:lnTo>
                  <a:lnTo>
                    <a:pt x="19710" y="0"/>
                  </a:lnTo>
                  <a:lnTo>
                    <a:pt x="12052" y="1562"/>
                  </a:lnTo>
                  <a:lnTo>
                    <a:pt x="5778" y="5778"/>
                  </a:lnTo>
                  <a:lnTo>
                    <a:pt x="1549" y="12052"/>
                  </a:lnTo>
                  <a:lnTo>
                    <a:pt x="0" y="19723"/>
                  </a:lnTo>
                  <a:lnTo>
                    <a:pt x="1549" y="27381"/>
                  </a:lnTo>
                  <a:lnTo>
                    <a:pt x="5778" y="33642"/>
                  </a:lnTo>
                  <a:lnTo>
                    <a:pt x="12052" y="37871"/>
                  </a:lnTo>
                  <a:lnTo>
                    <a:pt x="19710" y="39420"/>
                  </a:lnTo>
                  <a:lnTo>
                    <a:pt x="27368" y="37871"/>
                  </a:lnTo>
                  <a:lnTo>
                    <a:pt x="33642" y="33642"/>
                  </a:lnTo>
                  <a:lnTo>
                    <a:pt x="37617" y="27749"/>
                  </a:lnTo>
                  <a:lnTo>
                    <a:pt x="37871" y="27381"/>
                  </a:lnTo>
                  <a:lnTo>
                    <a:pt x="39420" y="19723"/>
                  </a:lnTo>
                  <a:close/>
                </a:path>
                <a:path w="153669" h="40004">
                  <a:moveTo>
                    <a:pt x="153390" y="19723"/>
                  </a:moveTo>
                  <a:lnTo>
                    <a:pt x="133692" y="0"/>
                  </a:lnTo>
                  <a:lnTo>
                    <a:pt x="126022" y="1562"/>
                  </a:lnTo>
                  <a:lnTo>
                    <a:pt x="119761" y="5778"/>
                  </a:lnTo>
                  <a:lnTo>
                    <a:pt x="115531" y="12052"/>
                  </a:lnTo>
                  <a:lnTo>
                    <a:pt x="113969" y="19723"/>
                  </a:lnTo>
                  <a:lnTo>
                    <a:pt x="115531" y="27381"/>
                  </a:lnTo>
                  <a:lnTo>
                    <a:pt x="119761" y="33642"/>
                  </a:lnTo>
                  <a:lnTo>
                    <a:pt x="126022" y="37871"/>
                  </a:lnTo>
                  <a:lnTo>
                    <a:pt x="133692" y="39420"/>
                  </a:lnTo>
                  <a:lnTo>
                    <a:pt x="141351" y="37871"/>
                  </a:lnTo>
                  <a:lnTo>
                    <a:pt x="147612" y="33642"/>
                  </a:lnTo>
                  <a:lnTo>
                    <a:pt x="151587" y="27749"/>
                  </a:lnTo>
                  <a:lnTo>
                    <a:pt x="151841" y="27381"/>
                  </a:lnTo>
                  <a:lnTo>
                    <a:pt x="153390" y="197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556878" y="3436753"/>
              <a:ext cx="253365" cy="315595"/>
            </a:xfrm>
            <a:custGeom>
              <a:avLst/>
              <a:gdLst/>
              <a:ahLst/>
              <a:cxnLst/>
              <a:rect l="l" t="t" r="r" b="b"/>
              <a:pathLst>
                <a:path w="253364" h="315595">
                  <a:moveTo>
                    <a:pt x="252920" y="314871"/>
                  </a:moveTo>
                  <a:lnTo>
                    <a:pt x="206082" y="305219"/>
                  </a:lnTo>
                  <a:lnTo>
                    <a:pt x="164274" y="285165"/>
                  </a:lnTo>
                  <a:lnTo>
                    <a:pt x="129070" y="256235"/>
                  </a:lnTo>
                  <a:lnTo>
                    <a:pt x="102006" y="219913"/>
                  </a:lnTo>
                  <a:lnTo>
                    <a:pt x="84632" y="177711"/>
                  </a:lnTo>
                  <a:lnTo>
                    <a:pt x="78498" y="131102"/>
                  </a:lnTo>
                  <a:lnTo>
                    <a:pt x="79438" y="112699"/>
                  </a:lnTo>
                  <a:lnTo>
                    <a:pt x="82194" y="94805"/>
                  </a:lnTo>
                  <a:lnTo>
                    <a:pt x="86677" y="77520"/>
                  </a:lnTo>
                  <a:lnTo>
                    <a:pt x="92786" y="60934"/>
                  </a:lnTo>
                  <a:lnTo>
                    <a:pt x="102971" y="42621"/>
                  </a:lnTo>
                  <a:lnTo>
                    <a:pt x="118427" y="24218"/>
                  </a:lnTo>
                  <a:lnTo>
                    <a:pt x="140081" y="8940"/>
                  </a:lnTo>
                  <a:lnTo>
                    <a:pt x="168783" y="25"/>
                  </a:lnTo>
                  <a:lnTo>
                    <a:pt x="126123" y="2070"/>
                  </a:lnTo>
                  <a:lnTo>
                    <a:pt x="73621" y="38404"/>
                  </a:lnTo>
                  <a:lnTo>
                    <a:pt x="55880" y="72936"/>
                  </a:lnTo>
                  <a:lnTo>
                    <a:pt x="52120" y="85331"/>
                  </a:lnTo>
                  <a:lnTo>
                    <a:pt x="48323" y="84899"/>
                  </a:lnTo>
                  <a:lnTo>
                    <a:pt x="46189" y="84886"/>
                  </a:lnTo>
                  <a:lnTo>
                    <a:pt x="28219" y="88519"/>
                  </a:lnTo>
                  <a:lnTo>
                    <a:pt x="13525" y="98425"/>
                  </a:lnTo>
                  <a:lnTo>
                    <a:pt x="3632" y="113106"/>
                  </a:lnTo>
                  <a:lnTo>
                    <a:pt x="0" y="131089"/>
                  </a:lnTo>
                  <a:lnTo>
                    <a:pt x="3632" y="149085"/>
                  </a:lnTo>
                  <a:lnTo>
                    <a:pt x="13525" y="163766"/>
                  </a:lnTo>
                  <a:lnTo>
                    <a:pt x="28219" y="173672"/>
                  </a:lnTo>
                  <a:lnTo>
                    <a:pt x="46189" y="177304"/>
                  </a:lnTo>
                  <a:lnTo>
                    <a:pt x="50292" y="177139"/>
                  </a:lnTo>
                  <a:lnTo>
                    <a:pt x="52108" y="176860"/>
                  </a:lnTo>
                  <a:lnTo>
                    <a:pt x="70853" y="221894"/>
                  </a:lnTo>
                  <a:lnTo>
                    <a:pt x="100584" y="260121"/>
                  </a:lnTo>
                  <a:lnTo>
                    <a:pt x="139407" y="289687"/>
                  </a:lnTo>
                  <a:lnTo>
                    <a:pt x="185432" y="308775"/>
                  </a:lnTo>
                  <a:lnTo>
                    <a:pt x="236778" y="315544"/>
                  </a:lnTo>
                  <a:lnTo>
                    <a:pt x="242214" y="315544"/>
                  </a:lnTo>
                  <a:lnTo>
                    <a:pt x="252920" y="314883"/>
                  </a:lnTo>
                  <a:close/>
                </a:path>
              </a:pathLst>
            </a:custGeom>
            <a:solidFill>
              <a:srgbClr val="D5A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545194" y="3424497"/>
              <a:ext cx="450850" cy="339725"/>
            </a:xfrm>
            <a:custGeom>
              <a:avLst/>
              <a:gdLst/>
              <a:ahLst/>
              <a:cxnLst/>
              <a:rect l="l" t="t" r="r" b="b"/>
              <a:pathLst>
                <a:path w="450850" h="339725">
                  <a:moveTo>
                    <a:pt x="296989" y="236080"/>
                  </a:moveTo>
                  <a:lnTo>
                    <a:pt x="295516" y="233426"/>
                  </a:lnTo>
                  <a:lnTo>
                    <a:pt x="295402" y="233222"/>
                  </a:lnTo>
                  <a:lnTo>
                    <a:pt x="292201" y="227457"/>
                  </a:lnTo>
                  <a:lnTo>
                    <a:pt x="288886" y="221513"/>
                  </a:lnTo>
                  <a:lnTo>
                    <a:pt x="287642" y="220510"/>
                  </a:lnTo>
                  <a:lnTo>
                    <a:pt x="284657" y="219671"/>
                  </a:lnTo>
                  <a:lnTo>
                    <a:pt x="283057" y="219849"/>
                  </a:lnTo>
                  <a:lnTo>
                    <a:pt x="281711" y="220599"/>
                  </a:lnTo>
                  <a:lnTo>
                    <a:pt x="260108" y="227457"/>
                  </a:lnTo>
                  <a:lnTo>
                    <a:pt x="240944" y="226733"/>
                  </a:lnTo>
                  <a:lnTo>
                    <a:pt x="227203" y="222948"/>
                  </a:lnTo>
                  <a:lnTo>
                    <a:pt x="221818" y="220599"/>
                  </a:lnTo>
                  <a:lnTo>
                    <a:pt x="220497" y="219849"/>
                  </a:lnTo>
                  <a:lnTo>
                    <a:pt x="218922" y="219659"/>
                  </a:lnTo>
                  <a:lnTo>
                    <a:pt x="215887" y="220510"/>
                  </a:lnTo>
                  <a:lnTo>
                    <a:pt x="214604" y="221526"/>
                  </a:lnTo>
                  <a:lnTo>
                    <a:pt x="206552" y="236080"/>
                  </a:lnTo>
                  <a:lnTo>
                    <a:pt x="207568" y="239636"/>
                  </a:lnTo>
                  <a:lnTo>
                    <a:pt x="253022" y="251536"/>
                  </a:lnTo>
                  <a:lnTo>
                    <a:pt x="263588" y="250888"/>
                  </a:lnTo>
                  <a:lnTo>
                    <a:pt x="273812" y="248945"/>
                  </a:lnTo>
                  <a:lnTo>
                    <a:pt x="283679" y="245719"/>
                  </a:lnTo>
                  <a:lnTo>
                    <a:pt x="293154" y="241211"/>
                  </a:lnTo>
                  <a:lnTo>
                    <a:pt x="295554" y="239864"/>
                  </a:lnTo>
                  <a:lnTo>
                    <a:pt x="295973" y="239636"/>
                  </a:lnTo>
                  <a:lnTo>
                    <a:pt x="296989" y="236080"/>
                  </a:lnTo>
                  <a:close/>
                </a:path>
                <a:path w="450850" h="339725">
                  <a:moveTo>
                    <a:pt x="450723" y="143357"/>
                  </a:moveTo>
                  <a:lnTo>
                    <a:pt x="446874" y="105168"/>
                  </a:lnTo>
                  <a:lnTo>
                    <a:pt x="435368" y="68338"/>
                  </a:lnTo>
                  <a:lnTo>
                    <a:pt x="427367" y="53517"/>
                  </a:lnTo>
                  <a:lnTo>
                    <a:pt x="427367" y="143357"/>
                  </a:lnTo>
                  <a:lnTo>
                    <a:pt x="420966" y="189230"/>
                  </a:lnTo>
                  <a:lnTo>
                    <a:pt x="402907" y="230492"/>
                  </a:lnTo>
                  <a:lnTo>
                    <a:pt x="374904" y="265468"/>
                  </a:lnTo>
                  <a:lnTo>
                    <a:pt x="338683" y="292493"/>
                  </a:lnTo>
                  <a:lnTo>
                    <a:pt x="295960" y="309943"/>
                  </a:lnTo>
                  <a:lnTo>
                    <a:pt x="248462" y="316115"/>
                  </a:lnTo>
                  <a:lnTo>
                    <a:pt x="200952" y="309943"/>
                  </a:lnTo>
                  <a:lnTo>
                    <a:pt x="158229" y="292493"/>
                  </a:lnTo>
                  <a:lnTo>
                    <a:pt x="122008" y="265468"/>
                  </a:lnTo>
                  <a:lnTo>
                    <a:pt x="94005" y="230492"/>
                  </a:lnTo>
                  <a:lnTo>
                    <a:pt x="75946" y="189230"/>
                  </a:lnTo>
                  <a:lnTo>
                    <a:pt x="69545" y="143357"/>
                  </a:lnTo>
                  <a:lnTo>
                    <a:pt x="70383" y="126479"/>
                  </a:lnTo>
                  <a:lnTo>
                    <a:pt x="82804" y="78028"/>
                  </a:lnTo>
                  <a:lnTo>
                    <a:pt x="115176" y="37325"/>
                  </a:lnTo>
                  <a:lnTo>
                    <a:pt x="155892" y="23139"/>
                  </a:lnTo>
                  <a:lnTo>
                    <a:pt x="163931" y="22834"/>
                  </a:lnTo>
                  <a:lnTo>
                    <a:pt x="181864" y="24206"/>
                  </a:lnTo>
                  <a:lnTo>
                    <a:pt x="201079" y="28346"/>
                  </a:lnTo>
                  <a:lnTo>
                    <a:pt x="221576" y="35229"/>
                  </a:lnTo>
                  <a:lnTo>
                    <a:pt x="243306" y="44843"/>
                  </a:lnTo>
                  <a:lnTo>
                    <a:pt x="246557" y="46456"/>
                  </a:lnTo>
                  <a:lnTo>
                    <a:pt x="250367" y="46456"/>
                  </a:lnTo>
                  <a:lnTo>
                    <a:pt x="253606" y="44843"/>
                  </a:lnTo>
                  <a:lnTo>
                    <a:pt x="285216" y="31610"/>
                  </a:lnTo>
                  <a:lnTo>
                    <a:pt x="314109" y="24345"/>
                  </a:lnTo>
                  <a:lnTo>
                    <a:pt x="340169" y="23075"/>
                  </a:lnTo>
                  <a:lnTo>
                    <a:pt x="363308" y="27787"/>
                  </a:lnTo>
                  <a:lnTo>
                    <a:pt x="396074" y="50038"/>
                  </a:lnTo>
                  <a:lnTo>
                    <a:pt x="419862" y="93726"/>
                  </a:lnTo>
                  <a:lnTo>
                    <a:pt x="427367" y="143357"/>
                  </a:lnTo>
                  <a:lnTo>
                    <a:pt x="427367" y="53517"/>
                  </a:lnTo>
                  <a:lnTo>
                    <a:pt x="426135" y="51231"/>
                  </a:lnTo>
                  <a:lnTo>
                    <a:pt x="412775" y="33693"/>
                  </a:lnTo>
                  <a:lnTo>
                    <a:pt x="400634" y="23075"/>
                  </a:lnTo>
                  <a:lnTo>
                    <a:pt x="400367" y="22834"/>
                  </a:lnTo>
                  <a:lnTo>
                    <a:pt x="398754" y="21424"/>
                  </a:lnTo>
                  <a:lnTo>
                    <a:pt x="394665" y="17843"/>
                  </a:lnTo>
                  <a:lnTo>
                    <a:pt x="371157" y="5803"/>
                  </a:lnTo>
                  <a:lnTo>
                    <a:pt x="344411" y="0"/>
                  </a:lnTo>
                  <a:lnTo>
                    <a:pt x="314947" y="685"/>
                  </a:lnTo>
                  <a:lnTo>
                    <a:pt x="282956" y="7823"/>
                  </a:lnTo>
                  <a:lnTo>
                    <a:pt x="248462" y="21424"/>
                  </a:lnTo>
                  <a:lnTo>
                    <a:pt x="213956" y="7823"/>
                  </a:lnTo>
                  <a:lnTo>
                    <a:pt x="188404" y="2133"/>
                  </a:lnTo>
                  <a:lnTo>
                    <a:pt x="187794" y="1435"/>
                  </a:lnTo>
                  <a:lnTo>
                    <a:pt x="181991" y="685"/>
                  </a:lnTo>
                  <a:lnTo>
                    <a:pt x="152527" y="12"/>
                  </a:lnTo>
                  <a:lnTo>
                    <a:pt x="138938" y="2959"/>
                  </a:lnTo>
                  <a:lnTo>
                    <a:pt x="133972" y="3213"/>
                  </a:lnTo>
                  <a:lnTo>
                    <a:pt x="130911" y="4699"/>
                  </a:lnTo>
                  <a:lnTo>
                    <a:pt x="125768" y="5803"/>
                  </a:lnTo>
                  <a:lnTo>
                    <a:pt x="102260" y="17843"/>
                  </a:lnTo>
                  <a:lnTo>
                    <a:pt x="100444" y="19443"/>
                  </a:lnTo>
                  <a:lnTo>
                    <a:pt x="99136" y="20066"/>
                  </a:lnTo>
                  <a:lnTo>
                    <a:pt x="95707" y="23583"/>
                  </a:lnTo>
                  <a:lnTo>
                    <a:pt x="84124" y="33731"/>
                  </a:lnTo>
                  <a:lnTo>
                    <a:pt x="78092" y="41656"/>
                  </a:lnTo>
                  <a:lnTo>
                    <a:pt x="75603" y="44221"/>
                  </a:lnTo>
                  <a:lnTo>
                    <a:pt x="73812" y="47294"/>
                  </a:lnTo>
                  <a:lnTo>
                    <a:pt x="70739" y="51346"/>
                  </a:lnTo>
                  <a:lnTo>
                    <a:pt x="61442" y="68618"/>
                  </a:lnTo>
                  <a:lnTo>
                    <a:pt x="59080" y="74142"/>
                  </a:lnTo>
                  <a:lnTo>
                    <a:pt x="56984" y="79806"/>
                  </a:lnTo>
                  <a:lnTo>
                    <a:pt x="55143" y="85547"/>
                  </a:lnTo>
                  <a:lnTo>
                    <a:pt x="50126" y="86779"/>
                  </a:lnTo>
                  <a:lnTo>
                    <a:pt x="50126" y="176326"/>
                  </a:lnTo>
                  <a:lnTo>
                    <a:pt x="44450" y="175171"/>
                  </a:lnTo>
                  <a:lnTo>
                    <a:pt x="33464" y="167767"/>
                  </a:lnTo>
                  <a:lnTo>
                    <a:pt x="26060" y="156794"/>
                  </a:lnTo>
                  <a:lnTo>
                    <a:pt x="23342" y="143357"/>
                  </a:lnTo>
                  <a:lnTo>
                    <a:pt x="26060" y="129933"/>
                  </a:lnTo>
                  <a:lnTo>
                    <a:pt x="33464" y="118948"/>
                  </a:lnTo>
                  <a:lnTo>
                    <a:pt x="44450" y="111544"/>
                  </a:lnTo>
                  <a:lnTo>
                    <a:pt x="49199" y="110591"/>
                  </a:lnTo>
                  <a:lnTo>
                    <a:pt x="47155" y="124117"/>
                  </a:lnTo>
                  <a:lnTo>
                    <a:pt x="46202" y="143357"/>
                  </a:lnTo>
                  <a:lnTo>
                    <a:pt x="50126" y="176326"/>
                  </a:lnTo>
                  <a:lnTo>
                    <a:pt x="50126" y="86779"/>
                  </a:lnTo>
                  <a:lnTo>
                    <a:pt x="33604" y="90817"/>
                  </a:lnTo>
                  <a:lnTo>
                    <a:pt x="16078" y="103365"/>
                  </a:lnTo>
                  <a:lnTo>
                    <a:pt x="4305" y="121450"/>
                  </a:lnTo>
                  <a:lnTo>
                    <a:pt x="0" y="143357"/>
                  </a:lnTo>
                  <a:lnTo>
                    <a:pt x="4305" y="165265"/>
                  </a:lnTo>
                  <a:lnTo>
                    <a:pt x="16078" y="183349"/>
                  </a:lnTo>
                  <a:lnTo>
                    <a:pt x="33591" y="195897"/>
                  </a:lnTo>
                  <a:lnTo>
                    <a:pt x="55130" y="201168"/>
                  </a:lnTo>
                  <a:lnTo>
                    <a:pt x="60680" y="213017"/>
                  </a:lnTo>
                  <a:lnTo>
                    <a:pt x="66789" y="229527"/>
                  </a:lnTo>
                  <a:lnTo>
                    <a:pt x="72580" y="238366"/>
                  </a:lnTo>
                  <a:lnTo>
                    <a:pt x="76644" y="247002"/>
                  </a:lnTo>
                  <a:lnTo>
                    <a:pt x="84074" y="255879"/>
                  </a:lnTo>
                  <a:lnTo>
                    <a:pt x="90690" y="265938"/>
                  </a:lnTo>
                  <a:lnTo>
                    <a:pt x="100482" y="275450"/>
                  </a:lnTo>
                  <a:lnTo>
                    <a:pt x="108699" y="285229"/>
                  </a:lnTo>
                  <a:lnTo>
                    <a:pt x="115938" y="290436"/>
                  </a:lnTo>
                  <a:lnTo>
                    <a:pt x="122034" y="296329"/>
                  </a:lnTo>
                  <a:lnTo>
                    <a:pt x="137388" y="305816"/>
                  </a:lnTo>
                  <a:lnTo>
                    <a:pt x="149339" y="314375"/>
                  </a:lnTo>
                  <a:lnTo>
                    <a:pt x="154673" y="316484"/>
                  </a:lnTo>
                  <a:lnTo>
                    <a:pt x="159588" y="319506"/>
                  </a:lnTo>
                  <a:lnTo>
                    <a:pt x="183438" y="327799"/>
                  </a:lnTo>
                  <a:lnTo>
                    <a:pt x="196583" y="332955"/>
                  </a:lnTo>
                  <a:lnTo>
                    <a:pt x="199313" y="333311"/>
                  </a:lnTo>
                  <a:lnTo>
                    <a:pt x="202133" y="334276"/>
                  </a:lnTo>
                  <a:lnTo>
                    <a:pt x="248462" y="339471"/>
                  </a:lnTo>
                  <a:lnTo>
                    <a:pt x="254215" y="339471"/>
                  </a:lnTo>
                  <a:lnTo>
                    <a:pt x="259930" y="339217"/>
                  </a:lnTo>
                  <a:lnTo>
                    <a:pt x="271614" y="338264"/>
                  </a:lnTo>
                  <a:lnTo>
                    <a:pt x="273037" y="336715"/>
                  </a:lnTo>
                  <a:lnTo>
                    <a:pt x="294779" y="334276"/>
                  </a:lnTo>
                  <a:lnTo>
                    <a:pt x="337337" y="319506"/>
                  </a:lnTo>
                  <a:lnTo>
                    <a:pt x="342823" y="316115"/>
                  </a:lnTo>
                  <a:lnTo>
                    <a:pt x="374891" y="296329"/>
                  </a:lnTo>
                  <a:lnTo>
                    <a:pt x="406234" y="265938"/>
                  </a:lnTo>
                  <a:lnTo>
                    <a:pt x="430136" y="229527"/>
                  </a:lnTo>
                  <a:lnTo>
                    <a:pt x="445376" y="188264"/>
                  </a:lnTo>
                  <a:lnTo>
                    <a:pt x="450723" y="1433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1574" y="5078379"/>
              <a:ext cx="8722247" cy="49736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812714" y="5300424"/>
              <a:ext cx="8218170" cy="4466590"/>
            </a:xfrm>
            <a:custGeom>
              <a:avLst/>
              <a:gdLst/>
              <a:ahLst/>
              <a:cxnLst/>
              <a:rect l="l" t="t" r="r" b="b"/>
              <a:pathLst>
                <a:path w="8218170" h="4466590">
                  <a:moveTo>
                    <a:pt x="8041064" y="0"/>
                  </a:moveTo>
                  <a:lnTo>
                    <a:pt x="176895" y="0"/>
                  </a:lnTo>
                  <a:lnTo>
                    <a:pt x="129870" y="6319"/>
                  </a:lnTo>
                  <a:lnTo>
                    <a:pt x="87614" y="24154"/>
                  </a:lnTo>
                  <a:lnTo>
                    <a:pt x="51812" y="51817"/>
                  </a:lnTo>
                  <a:lnTo>
                    <a:pt x="24152" y="87621"/>
                  </a:lnTo>
                  <a:lnTo>
                    <a:pt x="6319" y="129880"/>
                  </a:lnTo>
                  <a:lnTo>
                    <a:pt x="0" y="176905"/>
                  </a:lnTo>
                  <a:lnTo>
                    <a:pt x="0" y="4289220"/>
                  </a:lnTo>
                  <a:lnTo>
                    <a:pt x="6319" y="4336249"/>
                  </a:lnTo>
                  <a:lnTo>
                    <a:pt x="24152" y="4378508"/>
                  </a:lnTo>
                  <a:lnTo>
                    <a:pt x="51812" y="4414311"/>
                  </a:lnTo>
                  <a:lnTo>
                    <a:pt x="87614" y="4441973"/>
                  </a:lnTo>
                  <a:lnTo>
                    <a:pt x="129870" y="4459806"/>
                  </a:lnTo>
                  <a:lnTo>
                    <a:pt x="176895" y="4466125"/>
                  </a:lnTo>
                  <a:lnTo>
                    <a:pt x="8041064" y="4466125"/>
                  </a:lnTo>
                  <a:lnTo>
                    <a:pt x="8088089" y="4459806"/>
                  </a:lnTo>
                  <a:lnTo>
                    <a:pt x="8130347" y="4441973"/>
                  </a:lnTo>
                  <a:lnTo>
                    <a:pt x="8166151" y="4414311"/>
                  </a:lnTo>
                  <a:lnTo>
                    <a:pt x="8193814" y="4378508"/>
                  </a:lnTo>
                  <a:lnTo>
                    <a:pt x="8211649" y="4336249"/>
                  </a:lnTo>
                  <a:lnTo>
                    <a:pt x="8217969" y="4289220"/>
                  </a:lnTo>
                  <a:lnTo>
                    <a:pt x="8217969" y="176905"/>
                  </a:lnTo>
                  <a:lnTo>
                    <a:pt x="8211649" y="129880"/>
                  </a:lnTo>
                  <a:lnTo>
                    <a:pt x="8193814" y="87621"/>
                  </a:lnTo>
                  <a:lnTo>
                    <a:pt x="8166151" y="51817"/>
                  </a:lnTo>
                  <a:lnTo>
                    <a:pt x="8130347" y="24154"/>
                  </a:lnTo>
                  <a:lnTo>
                    <a:pt x="8088089" y="6319"/>
                  </a:lnTo>
                  <a:lnTo>
                    <a:pt x="8041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2175019" y="4004402"/>
            <a:ext cx="1339850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00"/>
              </a:lnSpc>
              <a:spcBef>
                <a:spcPts val="120"/>
              </a:spcBef>
            </a:pPr>
            <a:r>
              <a:rPr sz="2450" spc="-15" dirty="0">
                <a:latin typeface="PMingLiU"/>
                <a:cs typeface="PMingLiU"/>
              </a:rPr>
              <a:t>高层领导</a:t>
            </a:r>
            <a:endParaRPr sz="2450">
              <a:latin typeface="PMingLiU"/>
              <a:cs typeface="PMingLiU"/>
            </a:endParaRPr>
          </a:p>
          <a:p>
            <a:pPr marL="53975">
              <a:lnSpc>
                <a:spcPts val="1700"/>
              </a:lnSpc>
            </a:pPr>
            <a:r>
              <a:rPr sz="1450" spc="200" dirty="0">
                <a:solidFill>
                  <a:srgbClr val="7087AA"/>
                </a:solidFill>
                <a:latin typeface="PMingLiU"/>
                <a:cs typeface="PMingLiU"/>
              </a:rPr>
              <a:t>Leader</a:t>
            </a:r>
            <a:r>
              <a:rPr sz="1450" spc="4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1450" spc="50" dirty="0">
                <a:solidFill>
                  <a:srgbClr val="7087AA"/>
                </a:solidFill>
                <a:latin typeface="PMingLiU"/>
                <a:cs typeface="PMingLiU"/>
              </a:rPr>
              <a:t>/</a:t>
            </a:r>
            <a:r>
              <a:rPr sz="1450" spc="45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1450" spc="215" dirty="0">
                <a:solidFill>
                  <a:srgbClr val="7087AA"/>
                </a:solidFill>
                <a:latin typeface="PMingLiU"/>
                <a:cs typeface="PMingLiU"/>
              </a:rPr>
              <a:t>PMO</a:t>
            </a:r>
            <a:endParaRPr sz="1450">
              <a:latin typeface="PMingLiU"/>
              <a:cs typeface="PMingLiU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68240" y="5621188"/>
            <a:ext cx="56978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65" dirty="0">
                <a:solidFill>
                  <a:srgbClr val="808080"/>
                </a:solidFill>
                <a:latin typeface="PMingLiU"/>
                <a:cs typeface="PMingLiU"/>
              </a:rPr>
              <a:t>在项目集下，创建一个产品，产品人员与客户沟</a:t>
            </a:r>
            <a:r>
              <a:rPr sz="1950" spc="15" dirty="0">
                <a:solidFill>
                  <a:srgbClr val="808080"/>
                </a:solidFill>
                <a:latin typeface="PMingLiU"/>
                <a:cs typeface="PMingLiU"/>
              </a:rPr>
              <a:t>通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68240" y="6176061"/>
            <a:ext cx="57016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20" dirty="0">
                <a:solidFill>
                  <a:srgbClr val="808080"/>
                </a:solidFill>
                <a:latin typeface="PMingLiU"/>
                <a:cs typeface="PMingLiU"/>
              </a:rPr>
              <a:t>，整理用户需求，录入到产品</a:t>
            </a:r>
            <a:r>
              <a:rPr sz="1950" spc="95" dirty="0">
                <a:solidFill>
                  <a:srgbClr val="808080"/>
                </a:solidFill>
                <a:latin typeface="PMingLiU"/>
                <a:cs typeface="PMingLiU"/>
              </a:rPr>
              <a:t>-</a:t>
            </a:r>
            <a:r>
              <a:rPr sz="1950" spc="120" dirty="0">
                <a:solidFill>
                  <a:srgbClr val="808080"/>
                </a:solidFill>
                <a:latin typeface="PMingLiU"/>
                <a:cs typeface="PMingLiU"/>
              </a:rPr>
              <a:t>需求中，并分解</a:t>
            </a:r>
            <a:r>
              <a:rPr sz="1950" spc="70" dirty="0">
                <a:solidFill>
                  <a:srgbClr val="808080"/>
                </a:solidFill>
                <a:latin typeface="PMingLiU"/>
                <a:cs typeface="PMingLiU"/>
              </a:rPr>
              <a:t>研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68240" y="6730934"/>
            <a:ext cx="57016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20" dirty="0">
                <a:solidFill>
                  <a:srgbClr val="808080"/>
                </a:solidFill>
                <a:latin typeface="PMingLiU"/>
                <a:cs typeface="PMingLiU"/>
              </a:rPr>
              <a:t>发需求并通过评审；然后到产品</a:t>
            </a:r>
            <a:r>
              <a:rPr sz="1950" spc="95" dirty="0">
                <a:solidFill>
                  <a:srgbClr val="808080"/>
                </a:solidFill>
                <a:latin typeface="PMingLiU"/>
                <a:cs typeface="PMingLiU"/>
              </a:rPr>
              <a:t>-</a:t>
            </a:r>
            <a:r>
              <a:rPr sz="1950" spc="120" dirty="0">
                <a:solidFill>
                  <a:srgbClr val="808080"/>
                </a:solidFill>
                <a:latin typeface="PMingLiU"/>
                <a:cs typeface="PMingLiU"/>
              </a:rPr>
              <a:t>计划页面创建</a:t>
            </a:r>
            <a:r>
              <a:rPr sz="1950" spc="70" dirty="0">
                <a:solidFill>
                  <a:srgbClr val="808080"/>
                </a:solidFill>
                <a:latin typeface="PMingLiU"/>
                <a:cs typeface="PMingLiU"/>
              </a:rPr>
              <a:t>计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68240" y="7285807"/>
            <a:ext cx="25387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808080"/>
                </a:solidFill>
                <a:latin typeface="PMingLiU"/>
                <a:cs typeface="PMingLiU"/>
              </a:rPr>
              <a:t>划，关联要做的需求</a:t>
            </a:r>
            <a:r>
              <a:rPr sz="1950" spc="-50" dirty="0">
                <a:solidFill>
                  <a:srgbClr val="808080"/>
                </a:solidFill>
                <a:latin typeface="PMingLiU"/>
                <a:cs typeface="PMingLiU"/>
              </a:rPr>
              <a:t>。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68240" y="7840681"/>
            <a:ext cx="56978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65" dirty="0">
                <a:solidFill>
                  <a:srgbClr val="808080"/>
                </a:solidFill>
                <a:latin typeface="PMingLiU"/>
                <a:cs typeface="PMingLiU"/>
              </a:rPr>
              <a:t>在开发团队的开发和测试团队的测试环节结束后</a:t>
            </a:r>
            <a:r>
              <a:rPr sz="1950" spc="15" dirty="0">
                <a:solidFill>
                  <a:srgbClr val="808080"/>
                </a:solidFill>
                <a:latin typeface="PMingLiU"/>
                <a:cs typeface="PMingLiU"/>
              </a:rPr>
              <a:t>，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68240" y="8395554"/>
            <a:ext cx="56978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65" dirty="0">
                <a:solidFill>
                  <a:srgbClr val="808080"/>
                </a:solidFill>
                <a:latin typeface="PMingLiU"/>
                <a:cs typeface="PMingLiU"/>
              </a:rPr>
              <a:t>版本测试通过，在发布栏目进行发布（发布上线</a:t>
            </a:r>
            <a:r>
              <a:rPr sz="1950" spc="15" dirty="0">
                <a:solidFill>
                  <a:srgbClr val="808080"/>
                </a:solidFill>
                <a:latin typeface="PMingLiU"/>
                <a:cs typeface="PMingLiU"/>
              </a:rPr>
              <a:t>或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68240" y="8950427"/>
            <a:ext cx="42976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808080"/>
                </a:solidFill>
                <a:latin typeface="PMingLiU"/>
                <a:cs typeface="PMingLiU"/>
              </a:rPr>
              <a:t>者交付给客户），并生成产品路线图</a:t>
            </a:r>
            <a:r>
              <a:rPr sz="1950" spc="-50" dirty="0">
                <a:solidFill>
                  <a:srgbClr val="808080"/>
                </a:solidFill>
                <a:latin typeface="PMingLiU"/>
                <a:cs typeface="PMingLiU"/>
              </a:rPr>
              <a:t>。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75019" y="7441465"/>
            <a:ext cx="1393825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00"/>
              </a:lnSpc>
              <a:spcBef>
                <a:spcPts val="120"/>
              </a:spcBef>
            </a:pPr>
            <a:r>
              <a:rPr sz="2450" spc="-15" dirty="0">
                <a:latin typeface="PMingLiU"/>
                <a:cs typeface="PMingLiU"/>
              </a:rPr>
              <a:t>产品经理</a:t>
            </a:r>
            <a:endParaRPr sz="2450">
              <a:latin typeface="PMingLiU"/>
              <a:cs typeface="PMingLiU"/>
            </a:endParaRPr>
          </a:p>
          <a:p>
            <a:pPr marL="12700">
              <a:lnSpc>
                <a:spcPts val="1700"/>
              </a:lnSpc>
            </a:pPr>
            <a:r>
              <a:rPr sz="1450" spc="180" dirty="0">
                <a:solidFill>
                  <a:srgbClr val="7087AA"/>
                </a:solidFill>
                <a:latin typeface="PMingLiU"/>
                <a:cs typeface="PMingLiU"/>
              </a:rPr>
              <a:t>Product</a:t>
            </a:r>
            <a:r>
              <a:rPr sz="1450" spc="5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1450" spc="185" dirty="0">
                <a:solidFill>
                  <a:srgbClr val="7087AA"/>
                </a:solidFill>
                <a:latin typeface="PMingLiU"/>
                <a:cs typeface="PMingLiU"/>
              </a:rPr>
              <a:t>Owner</a:t>
            </a:r>
            <a:endParaRPr sz="1450">
              <a:latin typeface="PMingLiU"/>
              <a:cs typeface="PMingLiU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45196" y="5455331"/>
            <a:ext cx="16344900" cy="2450465"/>
            <a:chOff x="2545196" y="5455331"/>
            <a:chExt cx="16344900" cy="2450465"/>
          </a:xfrm>
        </p:grpSpPr>
        <p:sp>
          <p:nvSpPr>
            <p:cNvPr id="35" name="object 35"/>
            <p:cNvSpPr/>
            <p:nvPr/>
          </p:nvSpPr>
          <p:spPr>
            <a:xfrm>
              <a:off x="2612018" y="7173844"/>
              <a:ext cx="363855" cy="183515"/>
            </a:xfrm>
            <a:custGeom>
              <a:avLst/>
              <a:gdLst/>
              <a:ahLst/>
              <a:cxnLst/>
              <a:rect l="l" t="t" r="r" b="b"/>
              <a:pathLst>
                <a:path w="363855" h="183515">
                  <a:moveTo>
                    <a:pt x="250306" y="0"/>
                  </a:moveTo>
                  <a:lnTo>
                    <a:pt x="112991" y="0"/>
                  </a:lnTo>
                  <a:lnTo>
                    <a:pt x="47668" y="22409"/>
                  </a:lnTo>
                  <a:lnTo>
                    <a:pt x="14123" y="48995"/>
                  </a:lnTo>
                  <a:lnTo>
                    <a:pt x="1765" y="96962"/>
                  </a:lnTo>
                  <a:lnTo>
                    <a:pt x="0" y="183512"/>
                  </a:lnTo>
                  <a:lnTo>
                    <a:pt x="363287" y="183512"/>
                  </a:lnTo>
                  <a:lnTo>
                    <a:pt x="345629" y="92076"/>
                  </a:lnTo>
                  <a:lnTo>
                    <a:pt x="306793" y="35967"/>
                  </a:lnTo>
                  <a:lnTo>
                    <a:pt x="267958" y="7753"/>
                  </a:lnTo>
                  <a:lnTo>
                    <a:pt x="250306" y="0"/>
                  </a:lnTo>
                  <a:close/>
                </a:path>
              </a:pathLst>
            </a:custGeom>
            <a:solidFill>
              <a:srgbClr val="EEEC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2014" y="7173844"/>
              <a:ext cx="159701" cy="18351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600346" y="7162171"/>
              <a:ext cx="386715" cy="207010"/>
            </a:xfrm>
            <a:custGeom>
              <a:avLst/>
              <a:gdLst/>
              <a:ahLst/>
              <a:cxnLst/>
              <a:rect l="l" t="t" r="r" b="b"/>
              <a:pathLst>
                <a:path w="386714" h="207009">
                  <a:moveTo>
                    <a:pt x="263133" y="0"/>
                  </a:moveTo>
                  <a:lnTo>
                    <a:pt x="123493" y="0"/>
                  </a:lnTo>
                  <a:lnTo>
                    <a:pt x="122341" y="178"/>
                  </a:lnTo>
                  <a:lnTo>
                    <a:pt x="60159" y="39646"/>
                  </a:lnTo>
                  <a:lnTo>
                    <a:pt x="31160" y="75650"/>
                  </a:lnTo>
                  <a:lnTo>
                    <a:pt x="8895" y="126770"/>
                  </a:lnTo>
                  <a:lnTo>
                    <a:pt x="0" y="195187"/>
                  </a:lnTo>
                  <a:lnTo>
                    <a:pt x="0" y="201627"/>
                  </a:lnTo>
                  <a:lnTo>
                    <a:pt x="5224" y="206862"/>
                  </a:lnTo>
                  <a:lnTo>
                    <a:pt x="378072" y="206862"/>
                  </a:lnTo>
                  <a:lnTo>
                    <a:pt x="381025" y="205627"/>
                  </a:lnTo>
                  <a:lnTo>
                    <a:pt x="385401" y="201250"/>
                  </a:lnTo>
                  <a:lnTo>
                    <a:pt x="386637" y="198276"/>
                  </a:lnTo>
                  <a:lnTo>
                    <a:pt x="386637" y="195187"/>
                  </a:lnTo>
                  <a:lnTo>
                    <a:pt x="385118" y="183512"/>
                  </a:lnTo>
                  <a:lnTo>
                    <a:pt x="23601" y="183512"/>
                  </a:lnTo>
                  <a:lnTo>
                    <a:pt x="40040" y="108149"/>
                  </a:lnTo>
                  <a:lnTo>
                    <a:pt x="72148" y="59838"/>
                  </a:lnTo>
                  <a:lnTo>
                    <a:pt x="105722" y="33323"/>
                  </a:lnTo>
                  <a:lnTo>
                    <a:pt x="126561" y="23350"/>
                  </a:lnTo>
                  <a:lnTo>
                    <a:pt x="305912" y="23350"/>
                  </a:lnTo>
                  <a:lnTo>
                    <a:pt x="297368" y="16576"/>
                  </a:lnTo>
                  <a:lnTo>
                    <a:pt x="274803" y="4259"/>
                  </a:lnTo>
                  <a:lnTo>
                    <a:pt x="265405" y="513"/>
                  </a:lnTo>
                  <a:lnTo>
                    <a:pt x="264285" y="178"/>
                  </a:lnTo>
                  <a:lnTo>
                    <a:pt x="263133" y="0"/>
                  </a:lnTo>
                  <a:close/>
                </a:path>
                <a:path w="386714" h="207009">
                  <a:moveTo>
                    <a:pt x="305912" y="23350"/>
                  </a:moveTo>
                  <a:lnTo>
                    <a:pt x="260065" y="23350"/>
                  </a:lnTo>
                  <a:lnTo>
                    <a:pt x="280953" y="33357"/>
                  </a:lnTo>
                  <a:lnTo>
                    <a:pt x="314523" y="59889"/>
                  </a:lnTo>
                  <a:lnTo>
                    <a:pt x="346606" y="108192"/>
                  </a:lnTo>
                  <a:lnTo>
                    <a:pt x="363036" y="183512"/>
                  </a:lnTo>
                  <a:lnTo>
                    <a:pt x="385118" y="183512"/>
                  </a:lnTo>
                  <a:lnTo>
                    <a:pt x="377737" y="126770"/>
                  </a:lnTo>
                  <a:lnTo>
                    <a:pt x="355469" y="75650"/>
                  </a:lnTo>
                  <a:lnTo>
                    <a:pt x="326469" y="39646"/>
                  </a:lnTo>
                  <a:lnTo>
                    <a:pt x="305912" y="23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1525" y="7118770"/>
              <a:ext cx="104279" cy="25026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569547" y="6775525"/>
              <a:ext cx="431165" cy="229870"/>
            </a:xfrm>
            <a:custGeom>
              <a:avLst/>
              <a:gdLst/>
              <a:ahLst/>
              <a:cxnLst/>
              <a:rect l="l" t="t" r="r" b="b"/>
              <a:pathLst>
                <a:path w="431164" h="229870">
                  <a:moveTo>
                    <a:pt x="358134" y="0"/>
                  </a:moveTo>
                  <a:lnTo>
                    <a:pt x="348020" y="779"/>
                  </a:lnTo>
                  <a:lnTo>
                    <a:pt x="326151" y="5357"/>
                  </a:lnTo>
                  <a:lnTo>
                    <a:pt x="297636" y="9460"/>
                  </a:lnTo>
                  <a:lnTo>
                    <a:pt x="263334" y="11885"/>
                  </a:lnTo>
                  <a:lnTo>
                    <a:pt x="224108" y="11427"/>
                  </a:lnTo>
                  <a:lnTo>
                    <a:pt x="179001" y="15864"/>
                  </a:lnTo>
                  <a:lnTo>
                    <a:pt x="136961" y="28583"/>
                  </a:lnTo>
                  <a:lnTo>
                    <a:pt x="98897" y="48703"/>
                  </a:lnTo>
                  <a:lnTo>
                    <a:pt x="65716" y="75339"/>
                  </a:lnTo>
                  <a:lnTo>
                    <a:pt x="38328" y="107609"/>
                  </a:lnTo>
                  <a:lnTo>
                    <a:pt x="17640" y="144630"/>
                  </a:lnTo>
                  <a:lnTo>
                    <a:pt x="4561" y="185518"/>
                  </a:lnTo>
                  <a:lnTo>
                    <a:pt x="0" y="229389"/>
                  </a:lnTo>
                  <a:lnTo>
                    <a:pt x="430625" y="229389"/>
                  </a:lnTo>
                  <a:lnTo>
                    <a:pt x="425712" y="151734"/>
                  </a:lnTo>
                  <a:lnTo>
                    <a:pt x="413527" y="90828"/>
                  </a:lnTo>
                  <a:lnTo>
                    <a:pt x="397905" y="45699"/>
                  </a:lnTo>
                  <a:lnTo>
                    <a:pt x="376175" y="7590"/>
                  </a:lnTo>
                  <a:lnTo>
                    <a:pt x="367757" y="2368"/>
                  </a:lnTo>
                  <a:lnTo>
                    <a:pt x="358134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57868" y="6763867"/>
              <a:ext cx="454025" cy="252729"/>
            </a:xfrm>
            <a:custGeom>
              <a:avLst/>
              <a:gdLst/>
              <a:ahLst/>
              <a:cxnLst/>
              <a:rect l="l" t="t" r="r" b="b"/>
              <a:pathLst>
                <a:path w="454025" h="252729">
                  <a:moveTo>
                    <a:pt x="235793" y="11413"/>
                  </a:moveTo>
                  <a:lnTo>
                    <a:pt x="188333" y="16087"/>
                  </a:lnTo>
                  <a:lnTo>
                    <a:pt x="144100" y="29487"/>
                  </a:lnTo>
                  <a:lnTo>
                    <a:pt x="104050" y="50684"/>
                  </a:lnTo>
                  <a:lnTo>
                    <a:pt x="69140" y="78747"/>
                  </a:lnTo>
                  <a:lnTo>
                    <a:pt x="40324" y="112746"/>
                  </a:lnTo>
                  <a:lnTo>
                    <a:pt x="18559" y="151750"/>
                  </a:lnTo>
                  <a:lnTo>
                    <a:pt x="4799" y="194828"/>
                  </a:lnTo>
                  <a:lnTo>
                    <a:pt x="0" y="241050"/>
                  </a:lnTo>
                  <a:lnTo>
                    <a:pt x="0" y="247490"/>
                  </a:lnTo>
                  <a:lnTo>
                    <a:pt x="5214" y="252715"/>
                  </a:lnTo>
                  <a:lnTo>
                    <a:pt x="448761" y="252715"/>
                  </a:lnTo>
                  <a:lnTo>
                    <a:pt x="453975" y="247490"/>
                  </a:lnTo>
                  <a:lnTo>
                    <a:pt x="453975" y="241050"/>
                  </a:lnTo>
                  <a:lnTo>
                    <a:pt x="453372" y="229375"/>
                  </a:lnTo>
                  <a:lnTo>
                    <a:pt x="23674" y="229375"/>
                  </a:lnTo>
                  <a:lnTo>
                    <a:pt x="31457" y="184481"/>
                  </a:lnTo>
                  <a:lnTo>
                    <a:pt x="48659" y="143411"/>
                  </a:lnTo>
                  <a:lnTo>
                    <a:pt x="74115" y="107289"/>
                  </a:lnTo>
                  <a:lnTo>
                    <a:pt x="106657" y="77238"/>
                  </a:lnTo>
                  <a:lnTo>
                    <a:pt x="145118" y="54381"/>
                  </a:lnTo>
                  <a:lnTo>
                    <a:pt x="188333" y="39841"/>
                  </a:lnTo>
                  <a:lnTo>
                    <a:pt x="235134" y="34742"/>
                  </a:lnTo>
                  <a:lnTo>
                    <a:pt x="281982" y="34742"/>
                  </a:lnTo>
                  <a:lnTo>
                    <a:pt x="309071" y="32912"/>
                  </a:lnTo>
                  <a:lnTo>
                    <a:pt x="338622" y="28743"/>
                  </a:lnTo>
                  <a:lnTo>
                    <a:pt x="362449" y="23779"/>
                  </a:lnTo>
                  <a:lnTo>
                    <a:pt x="368860" y="23281"/>
                  </a:lnTo>
                  <a:lnTo>
                    <a:pt x="405539" y="23281"/>
                  </a:lnTo>
                  <a:lnTo>
                    <a:pt x="404396" y="21088"/>
                  </a:lnTo>
                  <a:lnTo>
                    <a:pt x="396687" y="11813"/>
                  </a:lnTo>
                  <a:lnTo>
                    <a:pt x="275162" y="11813"/>
                  </a:lnTo>
                  <a:lnTo>
                    <a:pt x="235793" y="11413"/>
                  </a:lnTo>
                  <a:close/>
                </a:path>
                <a:path w="454025" h="252729">
                  <a:moveTo>
                    <a:pt x="405539" y="23281"/>
                  </a:moveTo>
                  <a:lnTo>
                    <a:pt x="368860" y="23281"/>
                  </a:lnTo>
                  <a:lnTo>
                    <a:pt x="374920" y="24763"/>
                  </a:lnTo>
                  <a:lnTo>
                    <a:pt x="380210" y="28052"/>
                  </a:lnTo>
                  <a:lnTo>
                    <a:pt x="412961" y="102078"/>
                  </a:lnTo>
                  <a:lnTo>
                    <a:pt x="424844" y="158018"/>
                  </a:lnTo>
                  <a:lnTo>
                    <a:pt x="430520" y="229375"/>
                  </a:lnTo>
                  <a:lnTo>
                    <a:pt x="453372" y="229375"/>
                  </a:lnTo>
                  <a:lnTo>
                    <a:pt x="450596" y="175678"/>
                  </a:lnTo>
                  <a:lnTo>
                    <a:pt x="441855" y="121447"/>
                  </a:lnTo>
                  <a:lnTo>
                    <a:pt x="429845" y="77906"/>
                  </a:lnTo>
                  <a:lnTo>
                    <a:pt x="416661" y="44604"/>
                  </a:lnTo>
                  <a:lnTo>
                    <a:pt x="405539" y="23281"/>
                  </a:lnTo>
                  <a:close/>
                </a:path>
                <a:path w="454025" h="252729">
                  <a:moveTo>
                    <a:pt x="281982" y="34742"/>
                  </a:moveTo>
                  <a:lnTo>
                    <a:pt x="235134" y="34742"/>
                  </a:lnTo>
                  <a:lnTo>
                    <a:pt x="274381" y="35256"/>
                  </a:lnTo>
                  <a:lnTo>
                    <a:pt x="281982" y="34742"/>
                  </a:lnTo>
                  <a:close/>
                </a:path>
                <a:path w="454025" h="252729">
                  <a:moveTo>
                    <a:pt x="370869" y="0"/>
                  </a:moveTo>
                  <a:lnTo>
                    <a:pt x="356962" y="1089"/>
                  </a:lnTo>
                  <a:lnTo>
                    <a:pt x="336800" y="5313"/>
                  </a:lnTo>
                  <a:lnTo>
                    <a:pt x="309182" y="9333"/>
                  </a:lnTo>
                  <a:lnTo>
                    <a:pt x="275162" y="11813"/>
                  </a:lnTo>
                  <a:lnTo>
                    <a:pt x="396687" y="11813"/>
                  </a:lnTo>
                  <a:lnTo>
                    <a:pt x="395501" y="10386"/>
                  </a:lnTo>
                  <a:lnTo>
                    <a:pt x="384021" y="3227"/>
                  </a:lnTo>
                  <a:lnTo>
                    <a:pt x="3708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9554" y="6786948"/>
              <a:ext cx="249332" cy="21796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557868" y="6775270"/>
              <a:ext cx="273050" cy="241935"/>
            </a:xfrm>
            <a:custGeom>
              <a:avLst/>
              <a:gdLst/>
              <a:ahLst/>
              <a:cxnLst/>
              <a:rect l="l" t="t" r="r" b="b"/>
              <a:pathLst>
                <a:path w="273050" h="241934">
                  <a:moveTo>
                    <a:pt x="235793" y="0"/>
                  </a:moveTo>
                  <a:lnTo>
                    <a:pt x="188333" y="4673"/>
                  </a:lnTo>
                  <a:lnTo>
                    <a:pt x="144100" y="18074"/>
                  </a:lnTo>
                  <a:lnTo>
                    <a:pt x="104050" y="39271"/>
                  </a:lnTo>
                  <a:lnTo>
                    <a:pt x="69140" y="67335"/>
                  </a:lnTo>
                  <a:lnTo>
                    <a:pt x="40324" y="101335"/>
                  </a:lnTo>
                  <a:lnTo>
                    <a:pt x="18559" y="140340"/>
                  </a:lnTo>
                  <a:lnTo>
                    <a:pt x="4799" y="183421"/>
                  </a:lnTo>
                  <a:lnTo>
                    <a:pt x="0" y="229647"/>
                  </a:lnTo>
                  <a:lnTo>
                    <a:pt x="0" y="236087"/>
                  </a:lnTo>
                  <a:lnTo>
                    <a:pt x="5214" y="241312"/>
                  </a:lnTo>
                  <a:lnTo>
                    <a:pt x="61191" y="241312"/>
                  </a:lnTo>
                  <a:lnTo>
                    <a:pt x="66406" y="236087"/>
                  </a:lnTo>
                  <a:lnTo>
                    <a:pt x="66406" y="229647"/>
                  </a:lnTo>
                  <a:lnTo>
                    <a:pt x="67735" y="217972"/>
                  </a:lnTo>
                  <a:lnTo>
                    <a:pt x="23674" y="217972"/>
                  </a:lnTo>
                  <a:lnTo>
                    <a:pt x="34053" y="164890"/>
                  </a:lnTo>
                  <a:lnTo>
                    <a:pt x="57482" y="117544"/>
                  </a:lnTo>
                  <a:lnTo>
                    <a:pt x="91988" y="77830"/>
                  </a:lnTo>
                  <a:lnTo>
                    <a:pt x="135597" y="47642"/>
                  </a:lnTo>
                  <a:lnTo>
                    <a:pt x="180281" y="47642"/>
                  </a:lnTo>
                  <a:lnTo>
                    <a:pt x="216566" y="32445"/>
                  </a:lnTo>
                  <a:lnTo>
                    <a:pt x="261918" y="24009"/>
                  </a:lnTo>
                  <a:lnTo>
                    <a:pt x="268169" y="23528"/>
                  </a:lnTo>
                  <a:lnTo>
                    <a:pt x="272934" y="18187"/>
                  </a:lnTo>
                  <a:lnTo>
                    <a:pt x="272441" y="5654"/>
                  </a:lnTo>
                  <a:lnTo>
                    <a:pt x="267508" y="910"/>
                  </a:lnTo>
                  <a:lnTo>
                    <a:pt x="252892" y="910"/>
                  </a:lnTo>
                  <a:lnTo>
                    <a:pt x="235793" y="0"/>
                  </a:lnTo>
                  <a:close/>
                </a:path>
                <a:path w="273050" h="241934">
                  <a:moveTo>
                    <a:pt x="180281" y="47642"/>
                  </a:moveTo>
                  <a:lnTo>
                    <a:pt x="135597" y="47642"/>
                  </a:lnTo>
                  <a:lnTo>
                    <a:pt x="99212" y="81489"/>
                  </a:lnTo>
                  <a:lnTo>
                    <a:pt x="70856" y="122064"/>
                  </a:lnTo>
                  <a:lnTo>
                    <a:pt x="51814" y="168010"/>
                  </a:lnTo>
                  <a:lnTo>
                    <a:pt x="43370" y="217972"/>
                  </a:lnTo>
                  <a:lnTo>
                    <a:pt x="67735" y="217972"/>
                  </a:lnTo>
                  <a:lnTo>
                    <a:pt x="71482" y="185043"/>
                  </a:lnTo>
                  <a:lnTo>
                    <a:pt x="85987" y="143610"/>
                  </a:lnTo>
                  <a:lnTo>
                    <a:pt x="108834" y="106491"/>
                  </a:lnTo>
                  <a:lnTo>
                    <a:pt x="138937" y="74829"/>
                  </a:lnTo>
                  <a:lnTo>
                    <a:pt x="175210" y="49766"/>
                  </a:lnTo>
                  <a:lnTo>
                    <a:pt x="180281" y="47642"/>
                  </a:lnTo>
                  <a:close/>
                </a:path>
                <a:path w="273050" h="241934">
                  <a:moveTo>
                    <a:pt x="267290" y="701"/>
                  </a:moveTo>
                  <a:lnTo>
                    <a:pt x="261007" y="701"/>
                  </a:lnTo>
                  <a:lnTo>
                    <a:pt x="252892" y="910"/>
                  </a:lnTo>
                  <a:lnTo>
                    <a:pt x="267508" y="910"/>
                  </a:lnTo>
                  <a:lnTo>
                    <a:pt x="267290" y="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6370" y="6947041"/>
              <a:ext cx="115745" cy="11574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603079" y="6874906"/>
              <a:ext cx="381635" cy="314960"/>
            </a:xfrm>
            <a:custGeom>
              <a:avLst/>
              <a:gdLst/>
              <a:ahLst/>
              <a:cxnLst/>
              <a:rect l="l" t="t" r="r" b="b"/>
              <a:pathLst>
                <a:path w="381635" h="314959">
                  <a:moveTo>
                    <a:pt x="297052" y="0"/>
                  </a:moveTo>
                  <a:lnTo>
                    <a:pt x="251049" y="46"/>
                  </a:lnTo>
                  <a:lnTo>
                    <a:pt x="190580" y="21024"/>
                  </a:lnTo>
                  <a:lnTo>
                    <a:pt x="130112" y="46"/>
                  </a:lnTo>
                  <a:lnTo>
                    <a:pt x="84111" y="0"/>
                  </a:lnTo>
                  <a:lnTo>
                    <a:pt x="28064" y="36452"/>
                  </a:lnTo>
                  <a:lnTo>
                    <a:pt x="8176" y="76426"/>
                  </a:lnTo>
                  <a:lnTo>
                    <a:pt x="0" y="130005"/>
                  </a:lnTo>
                  <a:lnTo>
                    <a:pt x="6807" y="179035"/>
                  </a:lnTo>
                  <a:lnTo>
                    <a:pt x="26020" y="223093"/>
                  </a:lnTo>
                  <a:lnTo>
                    <a:pt x="55820" y="260420"/>
                  </a:lnTo>
                  <a:lnTo>
                    <a:pt x="94391" y="289259"/>
                  </a:lnTo>
                  <a:lnTo>
                    <a:pt x="139917" y="307851"/>
                  </a:lnTo>
                  <a:lnTo>
                    <a:pt x="190580" y="314439"/>
                  </a:lnTo>
                  <a:lnTo>
                    <a:pt x="241247" y="307851"/>
                  </a:lnTo>
                  <a:lnTo>
                    <a:pt x="286774" y="289259"/>
                  </a:lnTo>
                  <a:lnTo>
                    <a:pt x="325344" y="260420"/>
                  </a:lnTo>
                  <a:lnTo>
                    <a:pt x="355143" y="223093"/>
                  </a:lnTo>
                  <a:lnTo>
                    <a:pt x="374354" y="179035"/>
                  </a:lnTo>
                  <a:lnTo>
                    <a:pt x="381161" y="130005"/>
                  </a:lnTo>
                  <a:lnTo>
                    <a:pt x="380222" y="111600"/>
                  </a:lnTo>
                  <a:lnTo>
                    <a:pt x="366868" y="59829"/>
                  </a:lnTo>
                  <a:lnTo>
                    <a:pt x="330449" y="14322"/>
                  </a:lnTo>
                  <a:lnTo>
                    <a:pt x="297052" y="0"/>
                  </a:lnTo>
                  <a:close/>
                </a:path>
              </a:pathLst>
            </a:custGeom>
            <a:solidFill>
              <a:srgbClr val="EAB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710535" y="6971696"/>
              <a:ext cx="166370" cy="40005"/>
            </a:xfrm>
            <a:custGeom>
              <a:avLst/>
              <a:gdLst/>
              <a:ahLst/>
              <a:cxnLst/>
              <a:rect l="l" t="t" r="r" b="b"/>
              <a:pathLst>
                <a:path w="166369" h="40004">
                  <a:moveTo>
                    <a:pt x="39420" y="19723"/>
                  </a:moveTo>
                  <a:lnTo>
                    <a:pt x="37871" y="12052"/>
                  </a:lnTo>
                  <a:lnTo>
                    <a:pt x="37617" y="11684"/>
                  </a:lnTo>
                  <a:lnTo>
                    <a:pt x="33642" y="5778"/>
                  </a:lnTo>
                  <a:lnTo>
                    <a:pt x="27368" y="1549"/>
                  </a:lnTo>
                  <a:lnTo>
                    <a:pt x="19710" y="0"/>
                  </a:lnTo>
                  <a:lnTo>
                    <a:pt x="12039" y="1549"/>
                  </a:lnTo>
                  <a:lnTo>
                    <a:pt x="5778" y="5778"/>
                  </a:lnTo>
                  <a:lnTo>
                    <a:pt x="1549" y="12052"/>
                  </a:lnTo>
                  <a:lnTo>
                    <a:pt x="0" y="19723"/>
                  </a:lnTo>
                  <a:lnTo>
                    <a:pt x="1549" y="27381"/>
                  </a:lnTo>
                  <a:lnTo>
                    <a:pt x="5778" y="33642"/>
                  </a:lnTo>
                  <a:lnTo>
                    <a:pt x="12039" y="37871"/>
                  </a:lnTo>
                  <a:lnTo>
                    <a:pt x="19710" y="39420"/>
                  </a:lnTo>
                  <a:lnTo>
                    <a:pt x="27368" y="37871"/>
                  </a:lnTo>
                  <a:lnTo>
                    <a:pt x="33642" y="33642"/>
                  </a:lnTo>
                  <a:lnTo>
                    <a:pt x="37617" y="27749"/>
                  </a:lnTo>
                  <a:lnTo>
                    <a:pt x="37871" y="27381"/>
                  </a:lnTo>
                  <a:lnTo>
                    <a:pt x="39420" y="19723"/>
                  </a:lnTo>
                  <a:close/>
                </a:path>
                <a:path w="166369" h="40004">
                  <a:moveTo>
                    <a:pt x="166243" y="19723"/>
                  </a:moveTo>
                  <a:lnTo>
                    <a:pt x="164693" y="12052"/>
                  </a:lnTo>
                  <a:lnTo>
                    <a:pt x="164439" y="11684"/>
                  </a:lnTo>
                  <a:lnTo>
                    <a:pt x="160464" y="5778"/>
                  </a:lnTo>
                  <a:lnTo>
                    <a:pt x="154203" y="1549"/>
                  </a:lnTo>
                  <a:lnTo>
                    <a:pt x="146532" y="0"/>
                  </a:lnTo>
                  <a:lnTo>
                    <a:pt x="138874" y="1549"/>
                  </a:lnTo>
                  <a:lnTo>
                    <a:pt x="132600" y="5778"/>
                  </a:lnTo>
                  <a:lnTo>
                    <a:pt x="128371" y="12052"/>
                  </a:lnTo>
                  <a:lnTo>
                    <a:pt x="126822" y="19723"/>
                  </a:lnTo>
                  <a:lnTo>
                    <a:pt x="128371" y="27381"/>
                  </a:lnTo>
                  <a:lnTo>
                    <a:pt x="132600" y="33642"/>
                  </a:lnTo>
                  <a:lnTo>
                    <a:pt x="138874" y="37871"/>
                  </a:lnTo>
                  <a:lnTo>
                    <a:pt x="146532" y="39420"/>
                  </a:lnTo>
                  <a:lnTo>
                    <a:pt x="154203" y="37871"/>
                  </a:lnTo>
                  <a:lnTo>
                    <a:pt x="160464" y="33642"/>
                  </a:lnTo>
                  <a:lnTo>
                    <a:pt x="164439" y="27749"/>
                  </a:lnTo>
                  <a:lnTo>
                    <a:pt x="164693" y="27381"/>
                  </a:lnTo>
                  <a:lnTo>
                    <a:pt x="166243" y="197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556880" y="6873806"/>
              <a:ext cx="253365" cy="315595"/>
            </a:xfrm>
            <a:custGeom>
              <a:avLst/>
              <a:gdLst/>
              <a:ahLst/>
              <a:cxnLst/>
              <a:rect l="l" t="t" r="r" b="b"/>
              <a:pathLst>
                <a:path w="253364" h="315595">
                  <a:moveTo>
                    <a:pt x="168843" y="0"/>
                  </a:moveTo>
                  <a:lnTo>
                    <a:pt x="126134" y="2067"/>
                  </a:lnTo>
                  <a:lnTo>
                    <a:pt x="73625" y="38401"/>
                  </a:lnTo>
                  <a:lnTo>
                    <a:pt x="55879" y="72936"/>
                  </a:lnTo>
                  <a:lnTo>
                    <a:pt x="52124" y="85337"/>
                  </a:lnTo>
                  <a:lnTo>
                    <a:pt x="48333" y="84887"/>
                  </a:lnTo>
                  <a:lnTo>
                    <a:pt x="46197" y="84887"/>
                  </a:lnTo>
                  <a:lnTo>
                    <a:pt x="28218" y="88519"/>
                  </a:lnTo>
                  <a:lnTo>
                    <a:pt x="13533" y="98422"/>
                  </a:lnTo>
                  <a:lnTo>
                    <a:pt x="3631" y="113110"/>
                  </a:lnTo>
                  <a:lnTo>
                    <a:pt x="0" y="131095"/>
                  </a:lnTo>
                  <a:lnTo>
                    <a:pt x="3631" y="149079"/>
                  </a:lnTo>
                  <a:lnTo>
                    <a:pt x="13533" y="163763"/>
                  </a:lnTo>
                  <a:lnTo>
                    <a:pt x="28218" y="173663"/>
                  </a:lnTo>
                  <a:lnTo>
                    <a:pt x="46197" y="177293"/>
                  </a:lnTo>
                  <a:lnTo>
                    <a:pt x="50291" y="177135"/>
                  </a:lnTo>
                  <a:lnTo>
                    <a:pt x="52113" y="176853"/>
                  </a:lnTo>
                  <a:lnTo>
                    <a:pt x="70855" y="221890"/>
                  </a:lnTo>
                  <a:lnTo>
                    <a:pt x="100586" y="260108"/>
                  </a:lnTo>
                  <a:lnTo>
                    <a:pt x="139414" y="289676"/>
                  </a:lnTo>
                  <a:lnTo>
                    <a:pt x="185442" y="308760"/>
                  </a:lnTo>
                  <a:lnTo>
                    <a:pt x="236778" y="315529"/>
                  </a:lnTo>
                  <a:lnTo>
                    <a:pt x="242222" y="315529"/>
                  </a:lnTo>
                  <a:lnTo>
                    <a:pt x="252924" y="314869"/>
                  </a:lnTo>
                  <a:lnTo>
                    <a:pt x="206082" y="305209"/>
                  </a:lnTo>
                  <a:lnTo>
                    <a:pt x="164283" y="285162"/>
                  </a:lnTo>
                  <a:lnTo>
                    <a:pt x="129077" y="256229"/>
                  </a:lnTo>
                  <a:lnTo>
                    <a:pt x="102011" y="219907"/>
                  </a:lnTo>
                  <a:lnTo>
                    <a:pt x="84636" y="177696"/>
                  </a:lnTo>
                  <a:lnTo>
                    <a:pt x="78500" y="131095"/>
                  </a:lnTo>
                  <a:lnTo>
                    <a:pt x="79439" y="112690"/>
                  </a:lnTo>
                  <a:lnTo>
                    <a:pt x="92792" y="60919"/>
                  </a:lnTo>
                  <a:lnTo>
                    <a:pt x="118437" y="24204"/>
                  </a:lnTo>
                  <a:lnTo>
                    <a:pt x="140090" y="8931"/>
                  </a:lnTo>
                  <a:lnTo>
                    <a:pt x="168843" y="0"/>
                  </a:lnTo>
                  <a:close/>
                </a:path>
              </a:pathLst>
            </a:custGeom>
            <a:solidFill>
              <a:srgbClr val="D5A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751747" y="7065384"/>
              <a:ext cx="90805" cy="32384"/>
            </a:xfrm>
            <a:custGeom>
              <a:avLst/>
              <a:gdLst/>
              <a:ahLst/>
              <a:cxnLst/>
              <a:rect l="l" t="t" r="r" b="b"/>
              <a:pathLst>
                <a:path w="90805" h="32384">
                  <a:moveTo>
                    <a:pt x="90436" y="16421"/>
                  </a:moveTo>
                  <a:lnTo>
                    <a:pt x="88963" y="13766"/>
                  </a:lnTo>
                  <a:lnTo>
                    <a:pt x="88849" y="13563"/>
                  </a:lnTo>
                  <a:lnTo>
                    <a:pt x="85648" y="7797"/>
                  </a:lnTo>
                  <a:lnTo>
                    <a:pt x="82334" y="1841"/>
                  </a:lnTo>
                  <a:lnTo>
                    <a:pt x="81089" y="850"/>
                  </a:lnTo>
                  <a:lnTo>
                    <a:pt x="78105" y="0"/>
                  </a:lnTo>
                  <a:lnTo>
                    <a:pt x="76504" y="177"/>
                  </a:lnTo>
                  <a:lnTo>
                    <a:pt x="75158" y="939"/>
                  </a:lnTo>
                  <a:lnTo>
                    <a:pt x="53555" y="7797"/>
                  </a:lnTo>
                  <a:lnTo>
                    <a:pt x="34391" y="7073"/>
                  </a:lnTo>
                  <a:lnTo>
                    <a:pt x="20650" y="3289"/>
                  </a:lnTo>
                  <a:lnTo>
                    <a:pt x="15252" y="939"/>
                  </a:lnTo>
                  <a:lnTo>
                    <a:pt x="13944" y="177"/>
                  </a:lnTo>
                  <a:lnTo>
                    <a:pt x="12369" y="0"/>
                  </a:lnTo>
                  <a:lnTo>
                    <a:pt x="9334" y="825"/>
                  </a:lnTo>
                  <a:lnTo>
                    <a:pt x="8051" y="1854"/>
                  </a:lnTo>
                  <a:lnTo>
                    <a:pt x="0" y="16421"/>
                  </a:lnTo>
                  <a:lnTo>
                    <a:pt x="1016" y="19977"/>
                  </a:lnTo>
                  <a:lnTo>
                    <a:pt x="46469" y="31877"/>
                  </a:lnTo>
                  <a:lnTo>
                    <a:pt x="57035" y="31229"/>
                  </a:lnTo>
                  <a:lnTo>
                    <a:pt x="89420" y="19977"/>
                  </a:lnTo>
                  <a:lnTo>
                    <a:pt x="90436" y="164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556880" y="6873818"/>
              <a:ext cx="253365" cy="315595"/>
            </a:xfrm>
            <a:custGeom>
              <a:avLst/>
              <a:gdLst/>
              <a:ahLst/>
              <a:cxnLst/>
              <a:rect l="l" t="t" r="r" b="b"/>
              <a:pathLst>
                <a:path w="253364" h="315595">
                  <a:moveTo>
                    <a:pt x="168843" y="0"/>
                  </a:moveTo>
                  <a:lnTo>
                    <a:pt x="126134" y="2067"/>
                  </a:lnTo>
                  <a:lnTo>
                    <a:pt x="73625" y="38401"/>
                  </a:lnTo>
                  <a:lnTo>
                    <a:pt x="55879" y="72940"/>
                  </a:lnTo>
                  <a:lnTo>
                    <a:pt x="52124" y="85337"/>
                  </a:lnTo>
                  <a:lnTo>
                    <a:pt x="48333" y="84887"/>
                  </a:lnTo>
                  <a:lnTo>
                    <a:pt x="46197" y="84887"/>
                  </a:lnTo>
                  <a:lnTo>
                    <a:pt x="28218" y="88519"/>
                  </a:lnTo>
                  <a:lnTo>
                    <a:pt x="13533" y="98422"/>
                  </a:lnTo>
                  <a:lnTo>
                    <a:pt x="3631" y="113110"/>
                  </a:lnTo>
                  <a:lnTo>
                    <a:pt x="0" y="131095"/>
                  </a:lnTo>
                  <a:lnTo>
                    <a:pt x="3631" y="149079"/>
                  </a:lnTo>
                  <a:lnTo>
                    <a:pt x="13533" y="163763"/>
                  </a:lnTo>
                  <a:lnTo>
                    <a:pt x="28218" y="173663"/>
                  </a:lnTo>
                  <a:lnTo>
                    <a:pt x="46197" y="177293"/>
                  </a:lnTo>
                  <a:lnTo>
                    <a:pt x="50291" y="177135"/>
                  </a:lnTo>
                  <a:lnTo>
                    <a:pt x="52113" y="176853"/>
                  </a:lnTo>
                  <a:lnTo>
                    <a:pt x="70855" y="221890"/>
                  </a:lnTo>
                  <a:lnTo>
                    <a:pt x="100586" y="260108"/>
                  </a:lnTo>
                  <a:lnTo>
                    <a:pt x="139414" y="289676"/>
                  </a:lnTo>
                  <a:lnTo>
                    <a:pt x="185442" y="308760"/>
                  </a:lnTo>
                  <a:lnTo>
                    <a:pt x="236778" y="315529"/>
                  </a:lnTo>
                  <a:lnTo>
                    <a:pt x="242222" y="315529"/>
                  </a:lnTo>
                  <a:lnTo>
                    <a:pt x="252924" y="314869"/>
                  </a:lnTo>
                  <a:lnTo>
                    <a:pt x="206082" y="305209"/>
                  </a:lnTo>
                  <a:lnTo>
                    <a:pt x="164283" y="285162"/>
                  </a:lnTo>
                  <a:lnTo>
                    <a:pt x="129077" y="256229"/>
                  </a:lnTo>
                  <a:lnTo>
                    <a:pt x="102011" y="219907"/>
                  </a:lnTo>
                  <a:lnTo>
                    <a:pt x="84636" y="177696"/>
                  </a:lnTo>
                  <a:lnTo>
                    <a:pt x="78500" y="131095"/>
                  </a:lnTo>
                  <a:lnTo>
                    <a:pt x="79439" y="112690"/>
                  </a:lnTo>
                  <a:lnTo>
                    <a:pt x="92792" y="60919"/>
                  </a:lnTo>
                  <a:lnTo>
                    <a:pt x="118437" y="24204"/>
                  </a:lnTo>
                  <a:lnTo>
                    <a:pt x="140090" y="8931"/>
                  </a:lnTo>
                  <a:lnTo>
                    <a:pt x="168843" y="0"/>
                  </a:lnTo>
                  <a:close/>
                </a:path>
              </a:pathLst>
            </a:custGeom>
            <a:solidFill>
              <a:srgbClr val="D5A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545194" y="6861562"/>
              <a:ext cx="450850" cy="339725"/>
            </a:xfrm>
            <a:custGeom>
              <a:avLst/>
              <a:gdLst/>
              <a:ahLst/>
              <a:cxnLst/>
              <a:rect l="l" t="t" r="r" b="b"/>
              <a:pathLst>
                <a:path w="450850" h="339725">
                  <a:moveTo>
                    <a:pt x="450723" y="143357"/>
                  </a:moveTo>
                  <a:lnTo>
                    <a:pt x="446874" y="105168"/>
                  </a:lnTo>
                  <a:lnTo>
                    <a:pt x="435368" y="68338"/>
                  </a:lnTo>
                  <a:lnTo>
                    <a:pt x="427367" y="53517"/>
                  </a:lnTo>
                  <a:lnTo>
                    <a:pt x="427367" y="143357"/>
                  </a:lnTo>
                  <a:lnTo>
                    <a:pt x="420966" y="189230"/>
                  </a:lnTo>
                  <a:lnTo>
                    <a:pt x="402907" y="230492"/>
                  </a:lnTo>
                  <a:lnTo>
                    <a:pt x="374904" y="265468"/>
                  </a:lnTo>
                  <a:lnTo>
                    <a:pt x="338683" y="292493"/>
                  </a:lnTo>
                  <a:lnTo>
                    <a:pt x="295960" y="309943"/>
                  </a:lnTo>
                  <a:lnTo>
                    <a:pt x="248462" y="316115"/>
                  </a:lnTo>
                  <a:lnTo>
                    <a:pt x="200952" y="309943"/>
                  </a:lnTo>
                  <a:lnTo>
                    <a:pt x="158229" y="292493"/>
                  </a:lnTo>
                  <a:lnTo>
                    <a:pt x="122008" y="265468"/>
                  </a:lnTo>
                  <a:lnTo>
                    <a:pt x="94005" y="230492"/>
                  </a:lnTo>
                  <a:lnTo>
                    <a:pt x="75946" y="189230"/>
                  </a:lnTo>
                  <a:lnTo>
                    <a:pt x="69545" y="143357"/>
                  </a:lnTo>
                  <a:lnTo>
                    <a:pt x="70383" y="126479"/>
                  </a:lnTo>
                  <a:lnTo>
                    <a:pt x="82804" y="78028"/>
                  </a:lnTo>
                  <a:lnTo>
                    <a:pt x="115176" y="37325"/>
                  </a:lnTo>
                  <a:lnTo>
                    <a:pt x="155892" y="23139"/>
                  </a:lnTo>
                  <a:lnTo>
                    <a:pt x="163931" y="22834"/>
                  </a:lnTo>
                  <a:lnTo>
                    <a:pt x="181864" y="24206"/>
                  </a:lnTo>
                  <a:lnTo>
                    <a:pt x="201079" y="28346"/>
                  </a:lnTo>
                  <a:lnTo>
                    <a:pt x="221576" y="35229"/>
                  </a:lnTo>
                  <a:lnTo>
                    <a:pt x="243306" y="44843"/>
                  </a:lnTo>
                  <a:lnTo>
                    <a:pt x="246557" y="46456"/>
                  </a:lnTo>
                  <a:lnTo>
                    <a:pt x="250367" y="46456"/>
                  </a:lnTo>
                  <a:lnTo>
                    <a:pt x="253606" y="44843"/>
                  </a:lnTo>
                  <a:lnTo>
                    <a:pt x="285216" y="31610"/>
                  </a:lnTo>
                  <a:lnTo>
                    <a:pt x="314109" y="24345"/>
                  </a:lnTo>
                  <a:lnTo>
                    <a:pt x="340169" y="23075"/>
                  </a:lnTo>
                  <a:lnTo>
                    <a:pt x="363308" y="27787"/>
                  </a:lnTo>
                  <a:lnTo>
                    <a:pt x="396074" y="50038"/>
                  </a:lnTo>
                  <a:lnTo>
                    <a:pt x="419862" y="93726"/>
                  </a:lnTo>
                  <a:lnTo>
                    <a:pt x="427367" y="143357"/>
                  </a:lnTo>
                  <a:lnTo>
                    <a:pt x="427367" y="53517"/>
                  </a:lnTo>
                  <a:lnTo>
                    <a:pt x="426135" y="51231"/>
                  </a:lnTo>
                  <a:lnTo>
                    <a:pt x="412775" y="33693"/>
                  </a:lnTo>
                  <a:lnTo>
                    <a:pt x="400634" y="23075"/>
                  </a:lnTo>
                  <a:lnTo>
                    <a:pt x="400367" y="22834"/>
                  </a:lnTo>
                  <a:lnTo>
                    <a:pt x="398754" y="21424"/>
                  </a:lnTo>
                  <a:lnTo>
                    <a:pt x="394665" y="17843"/>
                  </a:lnTo>
                  <a:lnTo>
                    <a:pt x="371157" y="5803"/>
                  </a:lnTo>
                  <a:lnTo>
                    <a:pt x="344411" y="0"/>
                  </a:lnTo>
                  <a:lnTo>
                    <a:pt x="314947" y="685"/>
                  </a:lnTo>
                  <a:lnTo>
                    <a:pt x="282956" y="7823"/>
                  </a:lnTo>
                  <a:lnTo>
                    <a:pt x="248462" y="21424"/>
                  </a:lnTo>
                  <a:lnTo>
                    <a:pt x="213956" y="7823"/>
                  </a:lnTo>
                  <a:lnTo>
                    <a:pt x="188417" y="2133"/>
                  </a:lnTo>
                  <a:lnTo>
                    <a:pt x="187794" y="1422"/>
                  </a:lnTo>
                  <a:lnTo>
                    <a:pt x="181991" y="685"/>
                  </a:lnTo>
                  <a:lnTo>
                    <a:pt x="152527" y="0"/>
                  </a:lnTo>
                  <a:lnTo>
                    <a:pt x="138899" y="2959"/>
                  </a:lnTo>
                  <a:lnTo>
                    <a:pt x="133972" y="3213"/>
                  </a:lnTo>
                  <a:lnTo>
                    <a:pt x="130924" y="4686"/>
                  </a:lnTo>
                  <a:lnTo>
                    <a:pt x="125768" y="5803"/>
                  </a:lnTo>
                  <a:lnTo>
                    <a:pt x="102260" y="17843"/>
                  </a:lnTo>
                  <a:lnTo>
                    <a:pt x="100444" y="19443"/>
                  </a:lnTo>
                  <a:lnTo>
                    <a:pt x="99136" y="20066"/>
                  </a:lnTo>
                  <a:lnTo>
                    <a:pt x="95707" y="23583"/>
                  </a:lnTo>
                  <a:lnTo>
                    <a:pt x="84124" y="33731"/>
                  </a:lnTo>
                  <a:lnTo>
                    <a:pt x="78092" y="41656"/>
                  </a:lnTo>
                  <a:lnTo>
                    <a:pt x="75603" y="44221"/>
                  </a:lnTo>
                  <a:lnTo>
                    <a:pt x="73812" y="47294"/>
                  </a:lnTo>
                  <a:lnTo>
                    <a:pt x="70739" y="51346"/>
                  </a:lnTo>
                  <a:lnTo>
                    <a:pt x="61442" y="68618"/>
                  </a:lnTo>
                  <a:lnTo>
                    <a:pt x="59080" y="74142"/>
                  </a:lnTo>
                  <a:lnTo>
                    <a:pt x="56984" y="79806"/>
                  </a:lnTo>
                  <a:lnTo>
                    <a:pt x="55143" y="85534"/>
                  </a:lnTo>
                  <a:lnTo>
                    <a:pt x="50126" y="86766"/>
                  </a:lnTo>
                  <a:lnTo>
                    <a:pt x="50126" y="176326"/>
                  </a:lnTo>
                  <a:lnTo>
                    <a:pt x="44450" y="175171"/>
                  </a:lnTo>
                  <a:lnTo>
                    <a:pt x="33464" y="167767"/>
                  </a:lnTo>
                  <a:lnTo>
                    <a:pt x="26060" y="156781"/>
                  </a:lnTo>
                  <a:lnTo>
                    <a:pt x="23342" y="143357"/>
                  </a:lnTo>
                  <a:lnTo>
                    <a:pt x="26060" y="129933"/>
                  </a:lnTo>
                  <a:lnTo>
                    <a:pt x="33464" y="118948"/>
                  </a:lnTo>
                  <a:lnTo>
                    <a:pt x="44450" y="111544"/>
                  </a:lnTo>
                  <a:lnTo>
                    <a:pt x="49199" y="110591"/>
                  </a:lnTo>
                  <a:lnTo>
                    <a:pt x="47155" y="124117"/>
                  </a:lnTo>
                  <a:lnTo>
                    <a:pt x="46202" y="143357"/>
                  </a:lnTo>
                  <a:lnTo>
                    <a:pt x="50126" y="176326"/>
                  </a:lnTo>
                  <a:lnTo>
                    <a:pt x="50126" y="86766"/>
                  </a:lnTo>
                  <a:lnTo>
                    <a:pt x="33604" y="90817"/>
                  </a:lnTo>
                  <a:lnTo>
                    <a:pt x="16078" y="103352"/>
                  </a:lnTo>
                  <a:lnTo>
                    <a:pt x="4305" y="121450"/>
                  </a:lnTo>
                  <a:lnTo>
                    <a:pt x="0" y="143357"/>
                  </a:lnTo>
                  <a:lnTo>
                    <a:pt x="4305" y="165265"/>
                  </a:lnTo>
                  <a:lnTo>
                    <a:pt x="16078" y="183349"/>
                  </a:lnTo>
                  <a:lnTo>
                    <a:pt x="33591" y="195884"/>
                  </a:lnTo>
                  <a:lnTo>
                    <a:pt x="55130" y="201168"/>
                  </a:lnTo>
                  <a:lnTo>
                    <a:pt x="60680" y="213017"/>
                  </a:lnTo>
                  <a:lnTo>
                    <a:pt x="66789" y="229527"/>
                  </a:lnTo>
                  <a:lnTo>
                    <a:pt x="72580" y="238366"/>
                  </a:lnTo>
                  <a:lnTo>
                    <a:pt x="76644" y="247002"/>
                  </a:lnTo>
                  <a:lnTo>
                    <a:pt x="84074" y="255879"/>
                  </a:lnTo>
                  <a:lnTo>
                    <a:pt x="90690" y="265938"/>
                  </a:lnTo>
                  <a:lnTo>
                    <a:pt x="100482" y="275450"/>
                  </a:lnTo>
                  <a:lnTo>
                    <a:pt x="108699" y="285229"/>
                  </a:lnTo>
                  <a:lnTo>
                    <a:pt x="115938" y="290436"/>
                  </a:lnTo>
                  <a:lnTo>
                    <a:pt x="122034" y="296329"/>
                  </a:lnTo>
                  <a:lnTo>
                    <a:pt x="137388" y="305816"/>
                  </a:lnTo>
                  <a:lnTo>
                    <a:pt x="149339" y="314375"/>
                  </a:lnTo>
                  <a:lnTo>
                    <a:pt x="154660" y="316471"/>
                  </a:lnTo>
                  <a:lnTo>
                    <a:pt x="159588" y="319506"/>
                  </a:lnTo>
                  <a:lnTo>
                    <a:pt x="183642" y="327863"/>
                  </a:lnTo>
                  <a:lnTo>
                    <a:pt x="196583" y="332943"/>
                  </a:lnTo>
                  <a:lnTo>
                    <a:pt x="199263" y="333286"/>
                  </a:lnTo>
                  <a:lnTo>
                    <a:pt x="202133" y="334276"/>
                  </a:lnTo>
                  <a:lnTo>
                    <a:pt x="248462" y="339471"/>
                  </a:lnTo>
                  <a:lnTo>
                    <a:pt x="254215" y="339471"/>
                  </a:lnTo>
                  <a:lnTo>
                    <a:pt x="259930" y="339229"/>
                  </a:lnTo>
                  <a:lnTo>
                    <a:pt x="271614" y="338264"/>
                  </a:lnTo>
                  <a:lnTo>
                    <a:pt x="273037" y="336715"/>
                  </a:lnTo>
                  <a:lnTo>
                    <a:pt x="294779" y="334276"/>
                  </a:lnTo>
                  <a:lnTo>
                    <a:pt x="337337" y="319506"/>
                  </a:lnTo>
                  <a:lnTo>
                    <a:pt x="342823" y="316115"/>
                  </a:lnTo>
                  <a:lnTo>
                    <a:pt x="374891" y="296329"/>
                  </a:lnTo>
                  <a:lnTo>
                    <a:pt x="406234" y="265938"/>
                  </a:lnTo>
                  <a:lnTo>
                    <a:pt x="430136" y="229527"/>
                  </a:lnTo>
                  <a:lnTo>
                    <a:pt x="445376" y="188264"/>
                  </a:lnTo>
                  <a:lnTo>
                    <a:pt x="450723" y="1433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56758" y="5455331"/>
              <a:ext cx="8732718" cy="245018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82653" y="5685680"/>
              <a:ext cx="8217969" cy="193353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2438174" y="6144888"/>
            <a:ext cx="58159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70" dirty="0">
                <a:solidFill>
                  <a:srgbClr val="808080"/>
                </a:solidFill>
                <a:latin typeface="PMingLiU"/>
                <a:cs typeface="PMingLiU"/>
              </a:rPr>
              <a:t>在执行栏目下，执行开发任务后，创建版本并关联要</a:t>
            </a:r>
            <a:r>
              <a:rPr sz="1950" spc="-50" dirty="0">
                <a:solidFill>
                  <a:srgbClr val="808080"/>
                </a:solidFill>
                <a:latin typeface="PMingLiU"/>
                <a:cs typeface="PMingLiU"/>
              </a:rPr>
              <a:t>测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438174" y="6699761"/>
            <a:ext cx="45542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30" dirty="0">
                <a:solidFill>
                  <a:srgbClr val="808080"/>
                </a:solidFill>
                <a:latin typeface="PMingLiU"/>
                <a:cs typeface="PMingLiU"/>
              </a:rPr>
              <a:t>试的需求和</a:t>
            </a:r>
            <a:r>
              <a:rPr sz="1950" spc="-50" dirty="0">
                <a:solidFill>
                  <a:srgbClr val="808080"/>
                </a:solidFill>
                <a:latin typeface="PMingLiU"/>
                <a:cs typeface="PMingLiU"/>
              </a:rPr>
              <a:t>bug，</a:t>
            </a:r>
            <a:r>
              <a:rPr sz="1950" spc="-30" dirty="0">
                <a:solidFill>
                  <a:srgbClr val="808080"/>
                </a:solidFill>
                <a:latin typeface="PMingLiU"/>
                <a:cs typeface="PMingLiU"/>
              </a:rPr>
              <a:t>提交测试单至部门测试</a:t>
            </a:r>
            <a:r>
              <a:rPr sz="1950" spc="-50" dirty="0">
                <a:solidFill>
                  <a:srgbClr val="808080"/>
                </a:solidFill>
                <a:latin typeface="PMingLiU"/>
                <a:cs typeface="PMingLiU"/>
              </a:rPr>
              <a:t>。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744948" y="6726485"/>
            <a:ext cx="1282065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ts val="2900"/>
              </a:lnSpc>
              <a:spcBef>
                <a:spcPts val="120"/>
              </a:spcBef>
            </a:pPr>
            <a:r>
              <a:rPr sz="2450" spc="-15" dirty="0">
                <a:latin typeface="PMingLiU"/>
                <a:cs typeface="PMingLiU"/>
              </a:rPr>
              <a:t>开发团队</a:t>
            </a:r>
            <a:endParaRPr sz="2450">
              <a:latin typeface="PMingLiU"/>
              <a:cs typeface="PMingLiU"/>
            </a:endParaRPr>
          </a:p>
          <a:p>
            <a:pPr marL="55880" algn="ctr">
              <a:lnSpc>
                <a:spcPts val="1700"/>
              </a:lnSpc>
            </a:pPr>
            <a:r>
              <a:rPr sz="1450" spc="220" dirty="0">
                <a:solidFill>
                  <a:srgbClr val="7087AA"/>
                </a:solidFill>
                <a:latin typeface="PMingLiU"/>
                <a:cs typeface="PMingLiU"/>
              </a:rPr>
              <a:t>DevTeam</a:t>
            </a:r>
            <a:endParaRPr sz="1450">
              <a:latin typeface="PMingLiU"/>
              <a:cs typeface="PMingLiU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156759" y="7612333"/>
            <a:ext cx="8733155" cy="2450465"/>
            <a:chOff x="10156759" y="7612333"/>
            <a:chExt cx="8733155" cy="2450465"/>
          </a:xfrm>
        </p:grpSpPr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56759" y="7612333"/>
              <a:ext cx="8732718" cy="245018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382653" y="7839254"/>
              <a:ext cx="8218170" cy="1933575"/>
            </a:xfrm>
            <a:custGeom>
              <a:avLst/>
              <a:gdLst/>
              <a:ahLst/>
              <a:cxnLst/>
              <a:rect l="l" t="t" r="r" b="b"/>
              <a:pathLst>
                <a:path w="8218169" h="1933575">
                  <a:moveTo>
                    <a:pt x="8041053" y="0"/>
                  </a:moveTo>
                  <a:lnTo>
                    <a:pt x="176895" y="0"/>
                  </a:lnTo>
                  <a:lnTo>
                    <a:pt x="129866" y="6319"/>
                  </a:lnTo>
                  <a:lnTo>
                    <a:pt x="87609" y="24152"/>
                  </a:lnTo>
                  <a:lnTo>
                    <a:pt x="51808" y="51813"/>
                  </a:lnTo>
                  <a:lnTo>
                    <a:pt x="24149" y="87617"/>
                  </a:lnTo>
                  <a:lnTo>
                    <a:pt x="6318" y="129876"/>
                  </a:lnTo>
                  <a:lnTo>
                    <a:pt x="0" y="176905"/>
                  </a:lnTo>
                  <a:lnTo>
                    <a:pt x="0" y="1756627"/>
                  </a:lnTo>
                  <a:lnTo>
                    <a:pt x="6318" y="1803656"/>
                  </a:lnTo>
                  <a:lnTo>
                    <a:pt x="24149" y="1845915"/>
                  </a:lnTo>
                  <a:lnTo>
                    <a:pt x="51808" y="1881718"/>
                  </a:lnTo>
                  <a:lnTo>
                    <a:pt x="87609" y="1909380"/>
                  </a:lnTo>
                  <a:lnTo>
                    <a:pt x="129866" y="1927213"/>
                  </a:lnTo>
                  <a:lnTo>
                    <a:pt x="176895" y="1933532"/>
                  </a:lnTo>
                  <a:lnTo>
                    <a:pt x="8041053" y="1933532"/>
                  </a:lnTo>
                  <a:lnTo>
                    <a:pt x="8088083" y="1927213"/>
                  </a:lnTo>
                  <a:lnTo>
                    <a:pt x="8130344" y="1909380"/>
                  </a:lnTo>
                  <a:lnTo>
                    <a:pt x="8166150" y="1881718"/>
                  </a:lnTo>
                  <a:lnTo>
                    <a:pt x="8193814" y="1845915"/>
                  </a:lnTo>
                  <a:lnTo>
                    <a:pt x="8211649" y="1803656"/>
                  </a:lnTo>
                  <a:lnTo>
                    <a:pt x="8217969" y="1756627"/>
                  </a:lnTo>
                  <a:lnTo>
                    <a:pt x="8217969" y="176905"/>
                  </a:lnTo>
                  <a:lnTo>
                    <a:pt x="8211649" y="129876"/>
                  </a:lnTo>
                  <a:lnTo>
                    <a:pt x="8193814" y="87617"/>
                  </a:lnTo>
                  <a:lnTo>
                    <a:pt x="8166150" y="51813"/>
                  </a:lnTo>
                  <a:lnTo>
                    <a:pt x="8130344" y="24152"/>
                  </a:lnTo>
                  <a:lnTo>
                    <a:pt x="8088083" y="6319"/>
                  </a:lnTo>
                  <a:lnTo>
                    <a:pt x="80410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12438174" y="8298460"/>
            <a:ext cx="58159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70" dirty="0">
                <a:solidFill>
                  <a:srgbClr val="808080"/>
                </a:solidFill>
                <a:latin typeface="PMingLiU"/>
                <a:cs typeface="PMingLiU"/>
              </a:rPr>
              <a:t>在执行栏目下，执行开发任务后，创建版本并关联要</a:t>
            </a:r>
            <a:r>
              <a:rPr sz="1950" spc="-50" dirty="0">
                <a:solidFill>
                  <a:srgbClr val="808080"/>
                </a:solidFill>
                <a:latin typeface="PMingLiU"/>
                <a:cs typeface="PMingLiU"/>
              </a:rPr>
              <a:t>测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438174" y="8853334"/>
            <a:ext cx="45542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30" dirty="0">
                <a:solidFill>
                  <a:srgbClr val="808080"/>
                </a:solidFill>
                <a:latin typeface="PMingLiU"/>
                <a:cs typeface="PMingLiU"/>
              </a:rPr>
              <a:t>试的需求和</a:t>
            </a:r>
            <a:r>
              <a:rPr sz="1950" spc="-50" dirty="0">
                <a:solidFill>
                  <a:srgbClr val="808080"/>
                </a:solidFill>
                <a:latin typeface="PMingLiU"/>
                <a:cs typeface="PMingLiU"/>
              </a:rPr>
              <a:t>bug，</a:t>
            </a:r>
            <a:r>
              <a:rPr sz="1950" spc="-30" dirty="0">
                <a:solidFill>
                  <a:srgbClr val="808080"/>
                </a:solidFill>
                <a:latin typeface="PMingLiU"/>
                <a:cs typeface="PMingLiU"/>
              </a:rPr>
              <a:t>提交测试单至部门测试</a:t>
            </a:r>
            <a:r>
              <a:rPr sz="1950" spc="-50" dirty="0">
                <a:solidFill>
                  <a:srgbClr val="808080"/>
                </a:solidFill>
                <a:latin typeface="PMingLiU"/>
                <a:cs typeface="PMingLiU"/>
              </a:rPr>
              <a:t>。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744948" y="8807952"/>
            <a:ext cx="1282065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ts val="2900"/>
              </a:lnSpc>
              <a:spcBef>
                <a:spcPts val="120"/>
              </a:spcBef>
            </a:pPr>
            <a:r>
              <a:rPr sz="2450" spc="-15" dirty="0">
                <a:latin typeface="PMingLiU"/>
                <a:cs typeface="PMingLiU"/>
              </a:rPr>
              <a:t>测试团队</a:t>
            </a:r>
            <a:endParaRPr sz="2450">
              <a:latin typeface="PMingLiU"/>
              <a:cs typeface="PMingLiU"/>
            </a:endParaRPr>
          </a:p>
          <a:p>
            <a:pPr marL="40005" algn="ctr">
              <a:lnSpc>
                <a:spcPts val="1700"/>
              </a:lnSpc>
            </a:pPr>
            <a:r>
              <a:rPr sz="1450" spc="190" dirty="0">
                <a:solidFill>
                  <a:srgbClr val="7087AA"/>
                </a:solidFill>
                <a:latin typeface="PMingLiU"/>
                <a:cs typeface="PMingLiU"/>
              </a:rPr>
              <a:t>Tester</a:t>
            </a:r>
            <a:endParaRPr sz="1450">
              <a:latin typeface="PMingLiU"/>
              <a:cs typeface="PMingLiU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0156759" y="2638663"/>
            <a:ext cx="8733155" cy="3110230"/>
            <a:chOff x="10156759" y="2638663"/>
            <a:chExt cx="8733155" cy="3110230"/>
          </a:xfrm>
        </p:grpSpPr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56759" y="2638663"/>
              <a:ext cx="8732718" cy="31098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0382653" y="2861971"/>
              <a:ext cx="8218170" cy="2604135"/>
            </a:xfrm>
            <a:custGeom>
              <a:avLst/>
              <a:gdLst/>
              <a:ahLst/>
              <a:cxnLst/>
              <a:rect l="l" t="t" r="r" b="b"/>
              <a:pathLst>
                <a:path w="8218169" h="2604135">
                  <a:moveTo>
                    <a:pt x="8041053" y="0"/>
                  </a:moveTo>
                  <a:lnTo>
                    <a:pt x="176895" y="0"/>
                  </a:lnTo>
                  <a:lnTo>
                    <a:pt x="129866" y="6319"/>
                  </a:lnTo>
                  <a:lnTo>
                    <a:pt x="87609" y="24152"/>
                  </a:lnTo>
                  <a:lnTo>
                    <a:pt x="51808" y="51813"/>
                  </a:lnTo>
                  <a:lnTo>
                    <a:pt x="24149" y="87617"/>
                  </a:lnTo>
                  <a:lnTo>
                    <a:pt x="6318" y="129876"/>
                  </a:lnTo>
                  <a:lnTo>
                    <a:pt x="0" y="176905"/>
                  </a:lnTo>
                  <a:lnTo>
                    <a:pt x="0" y="2426763"/>
                  </a:lnTo>
                  <a:lnTo>
                    <a:pt x="6318" y="2473792"/>
                  </a:lnTo>
                  <a:lnTo>
                    <a:pt x="24149" y="2516052"/>
                  </a:lnTo>
                  <a:lnTo>
                    <a:pt x="51808" y="2551855"/>
                  </a:lnTo>
                  <a:lnTo>
                    <a:pt x="87609" y="2579516"/>
                  </a:lnTo>
                  <a:lnTo>
                    <a:pt x="129866" y="2597350"/>
                  </a:lnTo>
                  <a:lnTo>
                    <a:pt x="176895" y="2603669"/>
                  </a:lnTo>
                  <a:lnTo>
                    <a:pt x="8041053" y="2603669"/>
                  </a:lnTo>
                  <a:lnTo>
                    <a:pt x="8088083" y="2597350"/>
                  </a:lnTo>
                  <a:lnTo>
                    <a:pt x="8130344" y="2579516"/>
                  </a:lnTo>
                  <a:lnTo>
                    <a:pt x="8166150" y="2551855"/>
                  </a:lnTo>
                  <a:lnTo>
                    <a:pt x="8193814" y="2516052"/>
                  </a:lnTo>
                  <a:lnTo>
                    <a:pt x="8211649" y="2473792"/>
                  </a:lnTo>
                  <a:lnTo>
                    <a:pt x="8217969" y="2426763"/>
                  </a:lnTo>
                  <a:lnTo>
                    <a:pt x="8217969" y="176905"/>
                  </a:lnTo>
                  <a:lnTo>
                    <a:pt x="8211649" y="129876"/>
                  </a:lnTo>
                  <a:lnTo>
                    <a:pt x="8193814" y="87617"/>
                  </a:lnTo>
                  <a:lnTo>
                    <a:pt x="8166150" y="51813"/>
                  </a:lnTo>
                  <a:lnTo>
                    <a:pt x="8130344" y="24152"/>
                  </a:lnTo>
                  <a:lnTo>
                    <a:pt x="8088083" y="6319"/>
                  </a:lnTo>
                  <a:lnTo>
                    <a:pt x="80410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12438179" y="3182730"/>
            <a:ext cx="5725160" cy="1929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80" dirty="0">
                <a:solidFill>
                  <a:srgbClr val="808080"/>
                </a:solidFill>
                <a:latin typeface="PMingLiU"/>
                <a:cs typeface="PMingLiU"/>
              </a:rPr>
              <a:t>在项目集下，创建项目，选择项目管理模式</a:t>
            </a:r>
            <a:r>
              <a:rPr sz="1950" spc="-50" dirty="0">
                <a:solidFill>
                  <a:srgbClr val="808080"/>
                </a:solidFill>
                <a:latin typeface="PMingLiU"/>
                <a:cs typeface="PMingLiU"/>
              </a:rPr>
              <a:t>（ </a:t>
            </a:r>
            <a:endParaRPr sz="1950">
              <a:latin typeface="PMingLiU"/>
              <a:cs typeface="PMingLiU"/>
            </a:endParaRPr>
          </a:p>
          <a:p>
            <a:pPr marL="12700" marR="31750" algn="just">
              <a:lnSpc>
                <a:spcPct val="180000"/>
              </a:lnSpc>
            </a:pPr>
            <a:r>
              <a:rPr sz="1950" spc="135" dirty="0">
                <a:solidFill>
                  <a:srgbClr val="808080"/>
                </a:solidFill>
                <a:latin typeface="PMingLiU"/>
                <a:cs typeface="PMingLiU"/>
              </a:rPr>
              <a:t>Scrum</a:t>
            </a:r>
            <a:r>
              <a:rPr sz="1950" spc="85" dirty="0">
                <a:solidFill>
                  <a:srgbClr val="808080"/>
                </a:solidFill>
                <a:latin typeface="PMingLiU"/>
                <a:cs typeface="PMingLiU"/>
              </a:rPr>
              <a:t>敏捷模型），设置项目起止日期、预算、</a:t>
            </a:r>
            <a:r>
              <a:rPr sz="1950" spc="35" dirty="0">
                <a:solidFill>
                  <a:srgbClr val="808080"/>
                </a:solidFill>
                <a:latin typeface="PMingLiU"/>
                <a:cs typeface="PMingLiU"/>
              </a:rPr>
              <a:t>资</a:t>
            </a:r>
            <a:r>
              <a:rPr sz="1950" spc="65" dirty="0">
                <a:solidFill>
                  <a:srgbClr val="808080"/>
                </a:solidFill>
                <a:latin typeface="PMingLiU"/>
                <a:cs typeface="PMingLiU"/>
              </a:rPr>
              <a:t>源，关联产品；在项目下创建迭代，关联本期迭</a:t>
            </a:r>
            <a:r>
              <a:rPr sz="1950" spc="15" dirty="0">
                <a:solidFill>
                  <a:srgbClr val="808080"/>
                </a:solidFill>
                <a:latin typeface="PMingLiU"/>
                <a:cs typeface="PMingLiU"/>
              </a:rPr>
              <a:t>代</a:t>
            </a:r>
            <a:r>
              <a:rPr sz="1950" spc="65" dirty="0">
                <a:solidFill>
                  <a:srgbClr val="808080"/>
                </a:solidFill>
                <a:latin typeface="PMingLiU"/>
                <a:cs typeface="PMingLiU"/>
              </a:rPr>
              <a:t>要完成的产品计划及需求，加入迭代团队成员，</a:t>
            </a:r>
            <a:r>
              <a:rPr sz="1950" spc="15" dirty="0">
                <a:solidFill>
                  <a:srgbClr val="808080"/>
                </a:solidFill>
                <a:latin typeface="PMingLiU"/>
                <a:cs typeface="PMingLiU"/>
              </a:rPr>
              <a:t>并</a:t>
            </a:r>
            <a:endParaRPr sz="1950">
              <a:latin typeface="PMingLiU"/>
              <a:cs typeface="PMingLiU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744948" y="4111121"/>
            <a:ext cx="1349375" cy="614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00"/>
              </a:lnSpc>
              <a:spcBef>
                <a:spcPts val="120"/>
              </a:spcBef>
            </a:pPr>
            <a:r>
              <a:rPr sz="2450" spc="-15" dirty="0">
                <a:latin typeface="PMingLiU"/>
                <a:cs typeface="PMingLiU"/>
              </a:rPr>
              <a:t>项目经理</a:t>
            </a:r>
            <a:endParaRPr sz="2450">
              <a:latin typeface="PMingLiU"/>
              <a:cs typeface="PMingLiU"/>
            </a:endParaRPr>
          </a:p>
          <a:p>
            <a:pPr marL="53975">
              <a:lnSpc>
                <a:spcPts val="1700"/>
              </a:lnSpc>
            </a:pPr>
            <a:r>
              <a:rPr sz="1450" spc="220" dirty="0">
                <a:solidFill>
                  <a:srgbClr val="7087AA"/>
                </a:solidFill>
                <a:latin typeface="PMingLiU"/>
                <a:cs typeface="PMingLiU"/>
              </a:rPr>
              <a:t>Scrum</a:t>
            </a:r>
            <a:r>
              <a:rPr sz="1450" spc="35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1450" spc="190" dirty="0">
                <a:solidFill>
                  <a:srgbClr val="7087AA"/>
                </a:solidFill>
                <a:latin typeface="PMingLiU"/>
                <a:cs typeface="PMingLiU"/>
              </a:rPr>
              <a:t>Master</a:t>
            </a:r>
            <a:endParaRPr sz="1450">
              <a:latin typeface="PMingLiU"/>
              <a:cs typeface="PMingLiU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0949923" y="3445066"/>
            <a:ext cx="823594" cy="5293995"/>
            <a:chOff x="10949923" y="3445066"/>
            <a:chExt cx="823594" cy="5293995"/>
          </a:xfrm>
        </p:grpSpPr>
        <p:sp>
          <p:nvSpPr>
            <p:cNvPr id="67" name="object 67"/>
            <p:cNvSpPr/>
            <p:nvPr/>
          </p:nvSpPr>
          <p:spPr>
            <a:xfrm>
              <a:off x="11173195" y="3843545"/>
              <a:ext cx="363220" cy="183515"/>
            </a:xfrm>
            <a:custGeom>
              <a:avLst/>
              <a:gdLst/>
              <a:ahLst/>
              <a:cxnLst/>
              <a:rect l="l" t="t" r="r" b="b"/>
              <a:pathLst>
                <a:path w="363220" h="183514">
                  <a:moveTo>
                    <a:pt x="250243" y="0"/>
                  </a:moveTo>
                  <a:lnTo>
                    <a:pt x="112959" y="0"/>
                  </a:lnTo>
                  <a:lnTo>
                    <a:pt x="47654" y="22409"/>
                  </a:lnTo>
                  <a:lnTo>
                    <a:pt x="14119" y="48990"/>
                  </a:lnTo>
                  <a:lnTo>
                    <a:pt x="1764" y="96944"/>
                  </a:lnTo>
                  <a:lnTo>
                    <a:pt x="0" y="183470"/>
                  </a:lnTo>
                  <a:lnTo>
                    <a:pt x="363193" y="183470"/>
                  </a:lnTo>
                  <a:lnTo>
                    <a:pt x="345544" y="92058"/>
                  </a:lnTo>
                  <a:lnTo>
                    <a:pt x="306718" y="35962"/>
                  </a:lnTo>
                  <a:lnTo>
                    <a:pt x="267892" y="7752"/>
                  </a:lnTo>
                  <a:lnTo>
                    <a:pt x="250243" y="0"/>
                  </a:lnTo>
                  <a:close/>
                </a:path>
              </a:pathLst>
            </a:custGeom>
            <a:solidFill>
              <a:srgbClr val="D9D6D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34929" y="3848594"/>
              <a:ext cx="67275" cy="17842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73191" y="3843545"/>
              <a:ext cx="215236" cy="18347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1161533" y="3831876"/>
              <a:ext cx="386715" cy="207010"/>
            </a:xfrm>
            <a:custGeom>
              <a:avLst/>
              <a:gdLst/>
              <a:ahLst/>
              <a:cxnLst/>
              <a:rect l="l" t="t" r="r" b="b"/>
              <a:pathLst>
                <a:path w="386715" h="207010">
                  <a:moveTo>
                    <a:pt x="263060" y="0"/>
                  </a:moveTo>
                  <a:lnTo>
                    <a:pt x="123451" y="0"/>
                  </a:lnTo>
                  <a:lnTo>
                    <a:pt x="122310" y="178"/>
                  </a:lnTo>
                  <a:lnTo>
                    <a:pt x="60138" y="39637"/>
                  </a:lnTo>
                  <a:lnTo>
                    <a:pt x="31149" y="75633"/>
                  </a:lnTo>
                  <a:lnTo>
                    <a:pt x="8892" y="126742"/>
                  </a:lnTo>
                  <a:lnTo>
                    <a:pt x="0" y="195145"/>
                  </a:lnTo>
                  <a:lnTo>
                    <a:pt x="0" y="201585"/>
                  </a:lnTo>
                  <a:lnTo>
                    <a:pt x="5214" y="206810"/>
                  </a:lnTo>
                  <a:lnTo>
                    <a:pt x="377967" y="206810"/>
                  </a:lnTo>
                  <a:lnTo>
                    <a:pt x="380930" y="205574"/>
                  </a:lnTo>
                  <a:lnTo>
                    <a:pt x="385307" y="201208"/>
                  </a:lnTo>
                  <a:lnTo>
                    <a:pt x="386532" y="198234"/>
                  </a:lnTo>
                  <a:lnTo>
                    <a:pt x="386532" y="195145"/>
                  </a:lnTo>
                  <a:lnTo>
                    <a:pt x="385014" y="183470"/>
                  </a:lnTo>
                  <a:lnTo>
                    <a:pt x="23590" y="183470"/>
                  </a:lnTo>
                  <a:lnTo>
                    <a:pt x="40026" y="108127"/>
                  </a:lnTo>
                  <a:lnTo>
                    <a:pt x="72126" y="59828"/>
                  </a:lnTo>
                  <a:lnTo>
                    <a:pt x="105689" y="33317"/>
                  </a:lnTo>
                  <a:lnTo>
                    <a:pt x="126519" y="23339"/>
                  </a:lnTo>
                  <a:lnTo>
                    <a:pt x="305822" y="23339"/>
                  </a:lnTo>
                  <a:lnTo>
                    <a:pt x="297287" y="16573"/>
                  </a:lnTo>
                  <a:lnTo>
                    <a:pt x="274727" y="4258"/>
                  </a:lnTo>
                  <a:lnTo>
                    <a:pt x="265332" y="513"/>
                  </a:lnTo>
                  <a:lnTo>
                    <a:pt x="264211" y="178"/>
                  </a:lnTo>
                  <a:lnTo>
                    <a:pt x="263060" y="0"/>
                  </a:lnTo>
                  <a:close/>
                </a:path>
                <a:path w="386715" h="207010">
                  <a:moveTo>
                    <a:pt x="305822" y="23339"/>
                  </a:moveTo>
                  <a:lnTo>
                    <a:pt x="259992" y="23339"/>
                  </a:lnTo>
                  <a:lnTo>
                    <a:pt x="280876" y="33345"/>
                  </a:lnTo>
                  <a:lnTo>
                    <a:pt x="314439" y="59871"/>
                  </a:lnTo>
                  <a:lnTo>
                    <a:pt x="346515" y="108164"/>
                  </a:lnTo>
                  <a:lnTo>
                    <a:pt x="362941" y="183470"/>
                  </a:lnTo>
                  <a:lnTo>
                    <a:pt x="385014" y="183470"/>
                  </a:lnTo>
                  <a:lnTo>
                    <a:pt x="377634" y="126742"/>
                  </a:lnTo>
                  <a:lnTo>
                    <a:pt x="355373" y="75633"/>
                  </a:lnTo>
                  <a:lnTo>
                    <a:pt x="326380" y="39637"/>
                  </a:lnTo>
                  <a:lnTo>
                    <a:pt x="305822" y="23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130739" y="3456741"/>
              <a:ext cx="430530" cy="218440"/>
            </a:xfrm>
            <a:custGeom>
              <a:avLst/>
              <a:gdLst/>
              <a:ahLst/>
              <a:cxnLst/>
              <a:rect l="l" t="t" r="r" b="b"/>
              <a:pathLst>
                <a:path w="430529" h="218439">
                  <a:moveTo>
                    <a:pt x="224056" y="0"/>
                  </a:moveTo>
                  <a:lnTo>
                    <a:pt x="178954" y="4435"/>
                  </a:lnTo>
                  <a:lnTo>
                    <a:pt x="136921" y="17151"/>
                  </a:lnTo>
                  <a:lnTo>
                    <a:pt x="98866" y="37267"/>
                  </a:lnTo>
                  <a:lnTo>
                    <a:pt x="65694" y="63898"/>
                  </a:lnTo>
                  <a:lnTo>
                    <a:pt x="38314" y="96162"/>
                  </a:lnTo>
                  <a:lnTo>
                    <a:pt x="17633" y="133175"/>
                  </a:lnTo>
                  <a:lnTo>
                    <a:pt x="4559" y="174056"/>
                  </a:lnTo>
                  <a:lnTo>
                    <a:pt x="0" y="217920"/>
                  </a:lnTo>
                  <a:lnTo>
                    <a:pt x="430520" y="217920"/>
                  </a:lnTo>
                  <a:lnTo>
                    <a:pt x="428312" y="175505"/>
                  </a:lnTo>
                  <a:lnTo>
                    <a:pt x="421106" y="135305"/>
                  </a:lnTo>
                  <a:lnTo>
                    <a:pt x="408029" y="98380"/>
                  </a:lnTo>
                  <a:lnTo>
                    <a:pt x="388209" y="65791"/>
                  </a:lnTo>
                  <a:lnTo>
                    <a:pt x="360774" y="38598"/>
                  </a:lnTo>
                  <a:lnTo>
                    <a:pt x="324852" y="17861"/>
                  </a:lnTo>
                  <a:lnTo>
                    <a:pt x="279570" y="4642"/>
                  </a:lnTo>
                  <a:lnTo>
                    <a:pt x="224056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1119055" y="3445077"/>
              <a:ext cx="454025" cy="241300"/>
            </a:xfrm>
            <a:custGeom>
              <a:avLst/>
              <a:gdLst/>
              <a:ahLst/>
              <a:cxnLst/>
              <a:rect l="l" t="t" r="r" b="b"/>
              <a:pathLst>
                <a:path w="454025" h="241300">
                  <a:moveTo>
                    <a:pt x="235741" y="0"/>
                  </a:moveTo>
                  <a:lnTo>
                    <a:pt x="188288" y="4672"/>
                  </a:lnTo>
                  <a:lnTo>
                    <a:pt x="144064" y="18070"/>
                  </a:lnTo>
                  <a:lnTo>
                    <a:pt x="104024" y="39262"/>
                  </a:lnTo>
                  <a:lnTo>
                    <a:pt x="69122" y="67319"/>
                  </a:lnTo>
                  <a:lnTo>
                    <a:pt x="40313" y="101310"/>
                  </a:lnTo>
                  <a:lnTo>
                    <a:pt x="18553" y="140305"/>
                  </a:lnTo>
                  <a:lnTo>
                    <a:pt x="4797" y="183373"/>
                  </a:lnTo>
                  <a:lnTo>
                    <a:pt x="0" y="229584"/>
                  </a:lnTo>
                  <a:lnTo>
                    <a:pt x="0" y="236024"/>
                  </a:lnTo>
                  <a:lnTo>
                    <a:pt x="5214" y="241249"/>
                  </a:lnTo>
                  <a:lnTo>
                    <a:pt x="448646" y="241249"/>
                  </a:lnTo>
                  <a:lnTo>
                    <a:pt x="453870" y="236024"/>
                  </a:lnTo>
                  <a:lnTo>
                    <a:pt x="453870" y="229584"/>
                  </a:lnTo>
                  <a:lnTo>
                    <a:pt x="453129" y="217909"/>
                  </a:lnTo>
                  <a:lnTo>
                    <a:pt x="23674" y="217909"/>
                  </a:lnTo>
                  <a:lnTo>
                    <a:pt x="31452" y="173023"/>
                  </a:lnTo>
                  <a:lnTo>
                    <a:pt x="48648" y="131960"/>
                  </a:lnTo>
                  <a:lnTo>
                    <a:pt x="74096" y="95845"/>
                  </a:lnTo>
                  <a:lnTo>
                    <a:pt x="106630" y="65799"/>
                  </a:lnTo>
                  <a:lnTo>
                    <a:pt x="145084" y="42948"/>
                  </a:lnTo>
                  <a:lnTo>
                    <a:pt x="188289" y="28413"/>
                  </a:lnTo>
                  <a:lnTo>
                    <a:pt x="235081" y="23318"/>
                  </a:lnTo>
                  <a:lnTo>
                    <a:pt x="344556" y="23318"/>
                  </a:lnTo>
                  <a:lnTo>
                    <a:pt x="337573" y="19214"/>
                  </a:lnTo>
                  <a:lnTo>
                    <a:pt x="291221" y="5006"/>
                  </a:lnTo>
                  <a:lnTo>
                    <a:pt x="235741" y="0"/>
                  </a:lnTo>
                  <a:close/>
                </a:path>
                <a:path w="454025" h="241300">
                  <a:moveTo>
                    <a:pt x="344556" y="23318"/>
                  </a:moveTo>
                  <a:lnTo>
                    <a:pt x="235081" y="23318"/>
                  </a:lnTo>
                  <a:lnTo>
                    <a:pt x="291458" y="28546"/>
                  </a:lnTo>
                  <a:lnTo>
                    <a:pt x="336885" y="43391"/>
                  </a:lnTo>
                  <a:lnTo>
                    <a:pt x="372238" y="66597"/>
                  </a:lnTo>
                  <a:lnTo>
                    <a:pt x="398393" y="96909"/>
                  </a:lnTo>
                  <a:lnTo>
                    <a:pt x="416226" y="133069"/>
                  </a:lnTo>
                  <a:lnTo>
                    <a:pt x="426611" y="173821"/>
                  </a:lnTo>
                  <a:lnTo>
                    <a:pt x="430426" y="217909"/>
                  </a:lnTo>
                  <a:lnTo>
                    <a:pt x="453129" y="217909"/>
                  </a:lnTo>
                  <a:lnTo>
                    <a:pt x="442371" y="143737"/>
                  </a:lnTo>
                  <a:lnTo>
                    <a:pt x="427197" y="104886"/>
                  </a:lnTo>
                  <a:lnTo>
                    <a:pt x="405028" y="70370"/>
                  </a:lnTo>
                  <a:lnTo>
                    <a:pt x="375331" y="41408"/>
                  </a:lnTo>
                  <a:lnTo>
                    <a:pt x="344556" y="23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30731" y="3456740"/>
              <a:ext cx="249280" cy="21792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1119055" y="3445066"/>
              <a:ext cx="273050" cy="241300"/>
            </a:xfrm>
            <a:custGeom>
              <a:avLst/>
              <a:gdLst/>
              <a:ahLst/>
              <a:cxnLst/>
              <a:rect l="l" t="t" r="r" b="b"/>
              <a:pathLst>
                <a:path w="273050" h="241300">
                  <a:moveTo>
                    <a:pt x="235741" y="0"/>
                  </a:moveTo>
                  <a:lnTo>
                    <a:pt x="188288" y="4672"/>
                  </a:lnTo>
                  <a:lnTo>
                    <a:pt x="144064" y="18070"/>
                  </a:lnTo>
                  <a:lnTo>
                    <a:pt x="104024" y="39263"/>
                  </a:lnTo>
                  <a:lnTo>
                    <a:pt x="69122" y="67321"/>
                  </a:lnTo>
                  <a:lnTo>
                    <a:pt x="40313" y="101313"/>
                  </a:lnTo>
                  <a:lnTo>
                    <a:pt x="18553" y="140310"/>
                  </a:lnTo>
                  <a:lnTo>
                    <a:pt x="4797" y="183380"/>
                  </a:lnTo>
                  <a:lnTo>
                    <a:pt x="0" y="229595"/>
                  </a:lnTo>
                  <a:lnTo>
                    <a:pt x="0" y="236034"/>
                  </a:lnTo>
                  <a:lnTo>
                    <a:pt x="5214" y="241259"/>
                  </a:lnTo>
                  <a:lnTo>
                    <a:pt x="61181" y="241259"/>
                  </a:lnTo>
                  <a:lnTo>
                    <a:pt x="66395" y="236034"/>
                  </a:lnTo>
                  <a:lnTo>
                    <a:pt x="66395" y="229595"/>
                  </a:lnTo>
                  <a:lnTo>
                    <a:pt x="67724" y="217920"/>
                  </a:lnTo>
                  <a:lnTo>
                    <a:pt x="23674" y="217920"/>
                  </a:lnTo>
                  <a:lnTo>
                    <a:pt x="34047" y="164852"/>
                  </a:lnTo>
                  <a:lnTo>
                    <a:pt x="57472" y="117517"/>
                  </a:lnTo>
                  <a:lnTo>
                    <a:pt x="91973" y="77811"/>
                  </a:lnTo>
                  <a:lnTo>
                    <a:pt x="135577" y="47632"/>
                  </a:lnTo>
                  <a:lnTo>
                    <a:pt x="180245" y="47632"/>
                  </a:lnTo>
                  <a:lnTo>
                    <a:pt x="216516" y="32437"/>
                  </a:lnTo>
                  <a:lnTo>
                    <a:pt x="261855" y="23999"/>
                  </a:lnTo>
                  <a:lnTo>
                    <a:pt x="268107" y="23528"/>
                  </a:lnTo>
                  <a:lnTo>
                    <a:pt x="272871" y="18187"/>
                  </a:lnTo>
                  <a:lnTo>
                    <a:pt x="272609" y="11915"/>
                  </a:lnTo>
                  <a:lnTo>
                    <a:pt x="272379" y="5654"/>
                  </a:lnTo>
                  <a:lnTo>
                    <a:pt x="267445" y="910"/>
                  </a:lnTo>
                  <a:lnTo>
                    <a:pt x="252829" y="910"/>
                  </a:lnTo>
                  <a:lnTo>
                    <a:pt x="235741" y="0"/>
                  </a:lnTo>
                  <a:close/>
                </a:path>
                <a:path w="273050" h="241300">
                  <a:moveTo>
                    <a:pt x="180245" y="47632"/>
                  </a:moveTo>
                  <a:lnTo>
                    <a:pt x="135577" y="47632"/>
                  </a:lnTo>
                  <a:lnTo>
                    <a:pt x="99197" y="81470"/>
                  </a:lnTo>
                  <a:lnTo>
                    <a:pt x="70846" y="122036"/>
                  </a:lnTo>
                  <a:lnTo>
                    <a:pt x="51808" y="167972"/>
                  </a:lnTo>
                  <a:lnTo>
                    <a:pt x="43370" y="217920"/>
                  </a:lnTo>
                  <a:lnTo>
                    <a:pt x="67724" y="217920"/>
                  </a:lnTo>
                  <a:lnTo>
                    <a:pt x="71471" y="185003"/>
                  </a:lnTo>
                  <a:lnTo>
                    <a:pt x="85972" y="143582"/>
                  </a:lnTo>
                  <a:lnTo>
                    <a:pt x="108813" y="106472"/>
                  </a:lnTo>
                  <a:lnTo>
                    <a:pt x="138908" y="74816"/>
                  </a:lnTo>
                  <a:lnTo>
                    <a:pt x="175171" y="49757"/>
                  </a:lnTo>
                  <a:lnTo>
                    <a:pt x="180245" y="47632"/>
                  </a:lnTo>
                  <a:close/>
                </a:path>
                <a:path w="273050" h="241300">
                  <a:moveTo>
                    <a:pt x="267227" y="701"/>
                  </a:moveTo>
                  <a:lnTo>
                    <a:pt x="260944" y="701"/>
                  </a:lnTo>
                  <a:lnTo>
                    <a:pt x="252829" y="910"/>
                  </a:lnTo>
                  <a:lnTo>
                    <a:pt x="267445" y="910"/>
                  </a:lnTo>
                  <a:lnTo>
                    <a:pt x="267227" y="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87475" y="3616793"/>
              <a:ext cx="115713" cy="11572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1164256" y="3544679"/>
              <a:ext cx="381635" cy="314960"/>
            </a:xfrm>
            <a:custGeom>
              <a:avLst/>
              <a:gdLst/>
              <a:ahLst/>
              <a:cxnLst/>
              <a:rect l="l" t="t" r="r" b="b"/>
              <a:pathLst>
                <a:path w="381634" h="314960">
                  <a:moveTo>
                    <a:pt x="296979" y="0"/>
                  </a:moveTo>
                  <a:lnTo>
                    <a:pt x="250990" y="46"/>
                  </a:lnTo>
                  <a:lnTo>
                    <a:pt x="190538" y="21020"/>
                  </a:lnTo>
                  <a:lnTo>
                    <a:pt x="130082" y="46"/>
                  </a:lnTo>
                  <a:lnTo>
                    <a:pt x="84093" y="0"/>
                  </a:lnTo>
                  <a:lnTo>
                    <a:pt x="28061" y="36449"/>
                  </a:lnTo>
                  <a:lnTo>
                    <a:pt x="8176" y="76414"/>
                  </a:lnTo>
                  <a:lnTo>
                    <a:pt x="0" y="129980"/>
                  </a:lnTo>
                  <a:lnTo>
                    <a:pt x="6806" y="178996"/>
                  </a:lnTo>
                  <a:lnTo>
                    <a:pt x="26013" y="223043"/>
                  </a:lnTo>
                  <a:lnTo>
                    <a:pt x="55807" y="260362"/>
                  </a:lnTo>
                  <a:lnTo>
                    <a:pt x="94369" y="289195"/>
                  </a:lnTo>
                  <a:lnTo>
                    <a:pt x="139885" y="307785"/>
                  </a:lnTo>
                  <a:lnTo>
                    <a:pt x="190538" y="314372"/>
                  </a:lnTo>
                  <a:lnTo>
                    <a:pt x="241191" y="307785"/>
                  </a:lnTo>
                  <a:lnTo>
                    <a:pt x="286707" y="289195"/>
                  </a:lnTo>
                  <a:lnTo>
                    <a:pt x="325270" y="260362"/>
                  </a:lnTo>
                  <a:lnTo>
                    <a:pt x="355063" y="223043"/>
                  </a:lnTo>
                  <a:lnTo>
                    <a:pt x="374271" y="178996"/>
                  </a:lnTo>
                  <a:lnTo>
                    <a:pt x="381077" y="129980"/>
                  </a:lnTo>
                  <a:lnTo>
                    <a:pt x="380138" y="111576"/>
                  </a:lnTo>
                  <a:lnTo>
                    <a:pt x="366784" y="59825"/>
                  </a:lnTo>
                  <a:lnTo>
                    <a:pt x="330366" y="14320"/>
                  </a:lnTo>
                  <a:lnTo>
                    <a:pt x="296979" y="0"/>
                  </a:lnTo>
                  <a:close/>
                </a:path>
              </a:pathLst>
            </a:custGeom>
            <a:solidFill>
              <a:srgbClr val="F9C4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1271682" y="3641451"/>
              <a:ext cx="166370" cy="40005"/>
            </a:xfrm>
            <a:custGeom>
              <a:avLst/>
              <a:gdLst/>
              <a:ahLst/>
              <a:cxnLst/>
              <a:rect l="l" t="t" r="r" b="b"/>
              <a:pathLst>
                <a:path w="166370" h="40004">
                  <a:moveTo>
                    <a:pt x="39420" y="19697"/>
                  </a:moveTo>
                  <a:lnTo>
                    <a:pt x="19710" y="0"/>
                  </a:lnTo>
                  <a:lnTo>
                    <a:pt x="12039" y="1549"/>
                  </a:lnTo>
                  <a:lnTo>
                    <a:pt x="5778" y="5778"/>
                  </a:lnTo>
                  <a:lnTo>
                    <a:pt x="1549" y="12039"/>
                  </a:lnTo>
                  <a:lnTo>
                    <a:pt x="0" y="19697"/>
                  </a:lnTo>
                  <a:lnTo>
                    <a:pt x="1549" y="27368"/>
                  </a:lnTo>
                  <a:lnTo>
                    <a:pt x="5778" y="33629"/>
                  </a:lnTo>
                  <a:lnTo>
                    <a:pt x="12039" y="37858"/>
                  </a:lnTo>
                  <a:lnTo>
                    <a:pt x="19710" y="39408"/>
                  </a:lnTo>
                  <a:lnTo>
                    <a:pt x="27368" y="37858"/>
                  </a:lnTo>
                  <a:lnTo>
                    <a:pt x="33629" y="33629"/>
                  </a:lnTo>
                  <a:lnTo>
                    <a:pt x="37617" y="27736"/>
                  </a:lnTo>
                  <a:lnTo>
                    <a:pt x="37858" y="27368"/>
                  </a:lnTo>
                  <a:lnTo>
                    <a:pt x="39420" y="19697"/>
                  </a:lnTo>
                  <a:close/>
                </a:path>
                <a:path w="166370" h="40004">
                  <a:moveTo>
                    <a:pt x="166217" y="19697"/>
                  </a:moveTo>
                  <a:lnTo>
                    <a:pt x="146507" y="0"/>
                  </a:lnTo>
                  <a:lnTo>
                    <a:pt x="138849" y="1549"/>
                  </a:lnTo>
                  <a:lnTo>
                    <a:pt x="132575" y="5778"/>
                  </a:lnTo>
                  <a:lnTo>
                    <a:pt x="128346" y="12039"/>
                  </a:lnTo>
                  <a:lnTo>
                    <a:pt x="126796" y="19697"/>
                  </a:lnTo>
                  <a:lnTo>
                    <a:pt x="128346" y="27368"/>
                  </a:lnTo>
                  <a:lnTo>
                    <a:pt x="132575" y="33629"/>
                  </a:lnTo>
                  <a:lnTo>
                    <a:pt x="138849" y="37858"/>
                  </a:lnTo>
                  <a:lnTo>
                    <a:pt x="146507" y="39408"/>
                  </a:lnTo>
                  <a:lnTo>
                    <a:pt x="154165" y="37858"/>
                  </a:lnTo>
                  <a:lnTo>
                    <a:pt x="160426" y="33629"/>
                  </a:lnTo>
                  <a:lnTo>
                    <a:pt x="164414" y="27736"/>
                  </a:lnTo>
                  <a:lnTo>
                    <a:pt x="164655" y="27368"/>
                  </a:lnTo>
                  <a:lnTo>
                    <a:pt x="166217" y="196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1118066" y="3543580"/>
              <a:ext cx="253365" cy="315595"/>
            </a:xfrm>
            <a:custGeom>
              <a:avLst/>
              <a:gdLst/>
              <a:ahLst/>
              <a:cxnLst/>
              <a:rect l="l" t="t" r="r" b="b"/>
              <a:pathLst>
                <a:path w="253365" h="315595">
                  <a:moveTo>
                    <a:pt x="168801" y="0"/>
                  </a:moveTo>
                  <a:lnTo>
                    <a:pt x="126104" y="2066"/>
                  </a:lnTo>
                  <a:lnTo>
                    <a:pt x="73609" y="38393"/>
                  </a:lnTo>
                  <a:lnTo>
                    <a:pt x="55868" y="72924"/>
                  </a:lnTo>
                  <a:lnTo>
                    <a:pt x="52113" y="85316"/>
                  </a:lnTo>
                  <a:lnTo>
                    <a:pt x="48323" y="84866"/>
                  </a:lnTo>
                  <a:lnTo>
                    <a:pt x="46187" y="84866"/>
                  </a:lnTo>
                  <a:lnTo>
                    <a:pt x="28205" y="88496"/>
                  </a:lnTo>
                  <a:lnTo>
                    <a:pt x="13524" y="98396"/>
                  </a:lnTo>
                  <a:lnTo>
                    <a:pt x="3628" y="113080"/>
                  </a:lnTo>
                  <a:lnTo>
                    <a:pt x="0" y="131064"/>
                  </a:lnTo>
                  <a:lnTo>
                    <a:pt x="3628" y="149041"/>
                  </a:lnTo>
                  <a:lnTo>
                    <a:pt x="13524" y="163722"/>
                  </a:lnTo>
                  <a:lnTo>
                    <a:pt x="28205" y="173621"/>
                  </a:lnTo>
                  <a:lnTo>
                    <a:pt x="46187" y="177251"/>
                  </a:lnTo>
                  <a:lnTo>
                    <a:pt x="50281" y="177094"/>
                  </a:lnTo>
                  <a:lnTo>
                    <a:pt x="52103" y="176811"/>
                  </a:lnTo>
                  <a:lnTo>
                    <a:pt x="70842" y="221836"/>
                  </a:lnTo>
                  <a:lnTo>
                    <a:pt x="100567" y="260046"/>
                  </a:lnTo>
                  <a:lnTo>
                    <a:pt x="139385" y="289608"/>
                  </a:lnTo>
                  <a:lnTo>
                    <a:pt x="185402" y="308688"/>
                  </a:lnTo>
                  <a:lnTo>
                    <a:pt x="236725" y="315456"/>
                  </a:lnTo>
                  <a:lnTo>
                    <a:pt x="242170" y="315456"/>
                  </a:lnTo>
                  <a:lnTo>
                    <a:pt x="247542" y="315226"/>
                  </a:lnTo>
                  <a:lnTo>
                    <a:pt x="252861" y="314786"/>
                  </a:lnTo>
                  <a:lnTo>
                    <a:pt x="206030" y="305131"/>
                  </a:lnTo>
                  <a:lnTo>
                    <a:pt x="164241" y="285092"/>
                  </a:lnTo>
                  <a:lnTo>
                    <a:pt x="129043" y="256167"/>
                  </a:lnTo>
                  <a:lnTo>
                    <a:pt x="101984" y="219855"/>
                  </a:lnTo>
                  <a:lnTo>
                    <a:pt x="84613" y="177654"/>
                  </a:lnTo>
                  <a:lnTo>
                    <a:pt x="78479" y="131064"/>
                  </a:lnTo>
                  <a:lnTo>
                    <a:pt x="79418" y="112660"/>
                  </a:lnTo>
                  <a:lnTo>
                    <a:pt x="92772" y="60909"/>
                  </a:lnTo>
                  <a:lnTo>
                    <a:pt x="118406" y="24195"/>
                  </a:lnTo>
                  <a:lnTo>
                    <a:pt x="140054" y="8925"/>
                  </a:lnTo>
                  <a:lnTo>
                    <a:pt x="168801" y="0"/>
                  </a:lnTo>
                  <a:close/>
                </a:path>
              </a:pathLst>
            </a:custGeom>
            <a:solidFill>
              <a:srgbClr val="D5A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1312893" y="3735114"/>
              <a:ext cx="90805" cy="32384"/>
            </a:xfrm>
            <a:custGeom>
              <a:avLst/>
              <a:gdLst/>
              <a:ahLst/>
              <a:cxnLst/>
              <a:rect l="l" t="t" r="r" b="b"/>
              <a:pathLst>
                <a:path w="90804" h="32385">
                  <a:moveTo>
                    <a:pt x="90411" y="16421"/>
                  </a:moveTo>
                  <a:lnTo>
                    <a:pt x="88938" y="13754"/>
                  </a:lnTo>
                  <a:lnTo>
                    <a:pt x="88823" y="13563"/>
                  </a:lnTo>
                  <a:lnTo>
                    <a:pt x="85623" y="7797"/>
                  </a:lnTo>
                  <a:lnTo>
                    <a:pt x="82308" y="1841"/>
                  </a:lnTo>
                  <a:lnTo>
                    <a:pt x="81064" y="850"/>
                  </a:lnTo>
                  <a:lnTo>
                    <a:pt x="78079" y="0"/>
                  </a:lnTo>
                  <a:lnTo>
                    <a:pt x="76479" y="190"/>
                  </a:lnTo>
                  <a:lnTo>
                    <a:pt x="75145" y="939"/>
                  </a:lnTo>
                  <a:lnTo>
                    <a:pt x="53543" y="7797"/>
                  </a:lnTo>
                  <a:lnTo>
                    <a:pt x="34378" y="7073"/>
                  </a:lnTo>
                  <a:lnTo>
                    <a:pt x="20650" y="3289"/>
                  </a:lnTo>
                  <a:lnTo>
                    <a:pt x="15252" y="939"/>
                  </a:lnTo>
                  <a:lnTo>
                    <a:pt x="13944" y="190"/>
                  </a:lnTo>
                  <a:lnTo>
                    <a:pt x="12357" y="0"/>
                  </a:lnTo>
                  <a:lnTo>
                    <a:pt x="9321" y="850"/>
                  </a:lnTo>
                  <a:lnTo>
                    <a:pt x="8051" y="1854"/>
                  </a:lnTo>
                  <a:lnTo>
                    <a:pt x="0" y="16421"/>
                  </a:lnTo>
                  <a:lnTo>
                    <a:pt x="1016" y="19964"/>
                  </a:lnTo>
                  <a:lnTo>
                    <a:pt x="46469" y="31877"/>
                  </a:lnTo>
                  <a:lnTo>
                    <a:pt x="57010" y="31216"/>
                  </a:lnTo>
                  <a:lnTo>
                    <a:pt x="67246" y="29273"/>
                  </a:lnTo>
                  <a:lnTo>
                    <a:pt x="77114" y="26047"/>
                  </a:lnTo>
                  <a:lnTo>
                    <a:pt x="86575" y="21539"/>
                  </a:lnTo>
                  <a:lnTo>
                    <a:pt x="88976" y="20193"/>
                  </a:lnTo>
                  <a:lnTo>
                    <a:pt x="89395" y="19964"/>
                  </a:lnTo>
                  <a:lnTo>
                    <a:pt x="90411" y="164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1118066" y="3543592"/>
              <a:ext cx="253365" cy="315595"/>
            </a:xfrm>
            <a:custGeom>
              <a:avLst/>
              <a:gdLst/>
              <a:ahLst/>
              <a:cxnLst/>
              <a:rect l="l" t="t" r="r" b="b"/>
              <a:pathLst>
                <a:path w="253365" h="315595">
                  <a:moveTo>
                    <a:pt x="168801" y="0"/>
                  </a:moveTo>
                  <a:lnTo>
                    <a:pt x="126104" y="2066"/>
                  </a:lnTo>
                  <a:lnTo>
                    <a:pt x="73609" y="38393"/>
                  </a:lnTo>
                  <a:lnTo>
                    <a:pt x="55868" y="72924"/>
                  </a:lnTo>
                  <a:lnTo>
                    <a:pt x="52113" y="85316"/>
                  </a:lnTo>
                  <a:lnTo>
                    <a:pt x="48323" y="84866"/>
                  </a:lnTo>
                  <a:lnTo>
                    <a:pt x="46187" y="84866"/>
                  </a:lnTo>
                  <a:lnTo>
                    <a:pt x="28205" y="88497"/>
                  </a:lnTo>
                  <a:lnTo>
                    <a:pt x="13524" y="98400"/>
                  </a:lnTo>
                  <a:lnTo>
                    <a:pt x="3628" y="113084"/>
                  </a:lnTo>
                  <a:lnTo>
                    <a:pt x="0" y="131064"/>
                  </a:lnTo>
                  <a:lnTo>
                    <a:pt x="3628" y="149041"/>
                  </a:lnTo>
                  <a:lnTo>
                    <a:pt x="13524" y="163722"/>
                  </a:lnTo>
                  <a:lnTo>
                    <a:pt x="28205" y="173621"/>
                  </a:lnTo>
                  <a:lnTo>
                    <a:pt x="46187" y="177251"/>
                  </a:lnTo>
                  <a:lnTo>
                    <a:pt x="50281" y="177094"/>
                  </a:lnTo>
                  <a:lnTo>
                    <a:pt x="52103" y="176811"/>
                  </a:lnTo>
                  <a:lnTo>
                    <a:pt x="70842" y="221840"/>
                  </a:lnTo>
                  <a:lnTo>
                    <a:pt x="100567" y="260051"/>
                  </a:lnTo>
                  <a:lnTo>
                    <a:pt x="139385" y="289611"/>
                  </a:lnTo>
                  <a:lnTo>
                    <a:pt x="185402" y="308689"/>
                  </a:lnTo>
                  <a:lnTo>
                    <a:pt x="236725" y="315456"/>
                  </a:lnTo>
                  <a:lnTo>
                    <a:pt x="242170" y="315456"/>
                  </a:lnTo>
                  <a:lnTo>
                    <a:pt x="247542" y="315226"/>
                  </a:lnTo>
                  <a:lnTo>
                    <a:pt x="252861" y="314786"/>
                  </a:lnTo>
                  <a:lnTo>
                    <a:pt x="206030" y="305131"/>
                  </a:lnTo>
                  <a:lnTo>
                    <a:pt x="164241" y="285092"/>
                  </a:lnTo>
                  <a:lnTo>
                    <a:pt x="129043" y="256167"/>
                  </a:lnTo>
                  <a:lnTo>
                    <a:pt x="101984" y="219855"/>
                  </a:lnTo>
                  <a:lnTo>
                    <a:pt x="84613" y="177654"/>
                  </a:lnTo>
                  <a:lnTo>
                    <a:pt x="78479" y="131064"/>
                  </a:lnTo>
                  <a:lnTo>
                    <a:pt x="79418" y="112660"/>
                  </a:lnTo>
                  <a:lnTo>
                    <a:pt x="92772" y="60909"/>
                  </a:lnTo>
                  <a:lnTo>
                    <a:pt x="118406" y="24199"/>
                  </a:lnTo>
                  <a:lnTo>
                    <a:pt x="140054" y="8929"/>
                  </a:lnTo>
                  <a:lnTo>
                    <a:pt x="168801" y="0"/>
                  </a:lnTo>
                  <a:close/>
                </a:path>
              </a:pathLst>
            </a:custGeom>
            <a:solidFill>
              <a:srgbClr val="E1AF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1106391" y="3531329"/>
              <a:ext cx="450850" cy="339725"/>
            </a:xfrm>
            <a:custGeom>
              <a:avLst/>
              <a:gdLst/>
              <a:ahLst/>
              <a:cxnLst/>
              <a:rect l="l" t="t" r="r" b="b"/>
              <a:pathLst>
                <a:path w="450850" h="339725">
                  <a:moveTo>
                    <a:pt x="328244" y="236740"/>
                  </a:moveTo>
                  <a:lnTo>
                    <a:pt x="322580" y="220484"/>
                  </a:lnTo>
                  <a:lnTo>
                    <a:pt x="311912" y="207429"/>
                  </a:lnTo>
                  <a:lnTo>
                    <a:pt x="297370" y="198742"/>
                  </a:lnTo>
                  <a:lnTo>
                    <a:pt x="280098" y="195592"/>
                  </a:lnTo>
                  <a:lnTo>
                    <a:pt x="216700" y="195592"/>
                  </a:lnTo>
                  <a:lnTo>
                    <a:pt x="199428" y="198742"/>
                  </a:lnTo>
                  <a:lnTo>
                    <a:pt x="184873" y="207429"/>
                  </a:lnTo>
                  <a:lnTo>
                    <a:pt x="174205" y="220484"/>
                  </a:lnTo>
                  <a:lnTo>
                    <a:pt x="168554" y="236740"/>
                  </a:lnTo>
                  <a:lnTo>
                    <a:pt x="328244" y="236740"/>
                  </a:lnTo>
                  <a:close/>
                </a:path>
                <a:path w="450850" h="339725">
                  <a:moveTo>
                    <a:pt x="450608" y="143332"/>
                  </a:moveTo>
                  <a:lnTo>
                    <a:pt x="446773" y="105156"/>
                  </a:lnTo>
                  <a:lnTo>
                    <a:pt x="435267" y="68326"/>
                  </a:lnTo>
                  <a:lnTo>
                    <a:pt x="427253" y="53479"/>
                  </a:lnTo>
                  <a:lnTo>
                    <a:pt x="427253" y="143332"/>
                  </a:lnTo>
                  <a:lnTo>
                    <a:pt x="420852" y="189191"/>
                  </a:lnTo>
                  <a:lnTo>
                    <a:pt x="402805" y="230441"/>
                  </a:lnTo>
                  <a:lnTo>
                    <a:pt x="374815" y="265404"/>
                  </a:lnTo>
                  <a:lnTo>
                    <a:pt x="338594" y="292442"/>
                  </a:lnTo>
                  <a:lnTo>
                    <a:pt x="295884" y="309867"/>
                  </a:lnTo>
                  <a:lnTo>
                    <a:pt x="248399" y="316052"/>
                  </a:lnTo>
                  <a:lnTo>
                    <a:pt x="200901" y="309867"/>
                  </a:lnTo>
                  <a:lnTo>
                    <a:pt x="158191" y="292442"/>
                  </a:lnTo>
                  <a:lnTo>
                    <a:pt x="121970" y="265404"/>
                  </a:lnTo>
                  <a:lnTo>
                    <a:pt x="93980" y="230441"/>
                  </a:lnTo>
                  <a:lnTo>
                    <a:pt x="75920" y="189191"/>
                  </a:lnTo>
                  <a:lnTo>
                    <a:pt x="69519" y="143332"/>
                  </a:lnTo>
                  <a:lnTo>
                    <a:pt x="70358" y="126453"/>
                  </a:lnTo>
                  <a:lnTo>
                    <a:pt x="82765" y="78028"/>
                  </a:lnTo>
                  <a:lnTo>
                    <a:pt x="115150" y="37325"/>
                  </a:lnTo>
                  <a:lnTo>
                    <a:pt x="155854" y="23139"/>
                  </a:lnTo>
                  <a:lnTo>
                    <a:pt x="163880" y="22834"/>
                  </a:lnTo>
                  <a:lnTo>
                    <a:pt x="181800" y="24206"/>
                  </a:lnTo>
                  <a:lnTo>
                    <a:pt x="201028" y="28346"/>
                  </a:lnTo>
                  <a:lnTo>
                    <a:pt x="221513" y="35217"/>
                  </a:lnTo>
                  <a:lnTo>
                    <a:pt x="243243" y="44843"/>
                  </a:lnTo>
                  <a:lnTo>
                    <a:pt x="246481" y="46456"/>
                  </a:lnTo>
                  <a:lnTo>
                    <a:pt x="250317" y="46456"/>
                  </a:lnTo>
                  <a:lnTo>
                    <a:pt x="253542" y="44843"/>
                  </a:lnTo>
                  <a:lnTo>
                    <a:pt x="285153" y="31610"/>
                  </a:lnTo>
                  <a:lnTo>
                    <a:pt x="314020" y="24345"/>
                  </a:lnTo>
                  <a:lnTo>
                    <a:pt x="340080" y="23075"/>
                  </a:lnTo>
                  <a:lnTo>
                    <a:pt x="363220" y="27800"/>
                  </a:lnTo>
                  <a:lnTo>
                    <a:pt x="395973" y="50038"/>
                  </a:lnTo>
                  <a:lnTo>
                    <a:pt x="419760" y="93713"/>
                  </a:lnTo>
                  <a:lnTo>
                    <a:pt x="427253" y="143332"/>
                  </a:lnTo>
                  <a:lnTo>
                    <a:pt x="427253" y="53479"/>
                  </a:lnTo>
                  <a:lnTo>
                    <a:pt x="426034" y="51219"/>
                  </a:lnTo>
                  <a:lnTo>
                    <a:pt x="412673" y="33693"/>
                  </a:lnTo>
                  <a:lnTo>
                    <a:pt x="400532" y="23075"/>
                  </a:lnTo>
                  <a:lnTo>
                    <a:pt x="400265" y="22834"/>
                  </a:lnTo>
                  <a:lnTo>
                    <a:pt x="398640" y="21424"/>
                  </a:lnTo>
                  <a:lnTo>
                    <a:pt x="394563" y="17843"/>
                  </a:lnTo>
                  <a:lnTo>
                    <a:pt x="371055" y="5803"/>
                  </a:lnTo>
                  <a:lnTo>
                    <a:pt x="344322" y="0"/>
                  </a:lnTo>
                  <a:lnTo>
                    <a:pt x="314858" y="685"/>
                  </a:lnTo>
                  <a:lnTo>
                    <a:pt x="282879" y="7823"/>
                  </a:lnTo>
                  <a:lnTo>
                    <a:pt x="248399" y="21424"/>
                  </a:lnTo>
                  <a:lnTo>
                    <a:pt x="213893" y="7823"/>
                  </a:lnTo>
                  <a:lnTo>
                    <a:pt x="188353" y="2133"/>
                  </a:lnTo>
                  <a:lnTo>
                    <a:pt x="187744" y="1435"/>
                  </a:lnTo>
                  <a:lnTo>
                    <a:pt x="181978" y="711"/>
                  </a:lnTo>
                  <a:lnTo>
                    <a:pt x="152488" y="12"/>
                  </a:lnTo>
                  <a:lnTo>
                    <a:pt x="138899" y="2959"/>
                  </a:lnTo>
                  <a:lnTo>
                    <a:pt x="133934" y="3213"/>
                  </a:lnTo>
                  <a:lnTo>
                    <a:pt x="130886" y="4699"/>
                  </a:lnTo>
                  <a:lnTo>
                    <a:pt x="125730" y="5803"/>
                  </a:lnTo>
                  <a:lnTo>
                    <a:pt x="102222" y="17856"/>
                  </a:lnTo>
                  <a:lnTo>
                    <a:pt x="100418" y="19431"/>
                  </a:lnTo>
                  <a:lnTo>
                    <a:pt x="99110" y="20066"/>
                  </a:lnTo>
                  <a:lnTo>
                    <a:pt x="95669" y="23596"/>
                  </a:lnTo>
                  <a:lnTo>
                    <a:pt x="84099" y="33731"/>
                  </a:lnTo>
                  <a:lnTo>
                    <a:pt x="78105" y="41605"/>
                  </a:lnTo>
                  <a:lnTo>
                    <a:pt x="75577" y="44208"/>
                  </a:lnTo>
                  <a:lnTo>
                    <a:pt x="73761" y="47332"/>
                  </a:lnTo>
                  <a:lnTo>
                    <a:pt x="70713" y="51346"/>
                  </a:lnTo>
                  <a:lnTo>
                    <a:pt x="61417" y="68605"/>
                  </a:lnTo>
                  <a:lnTo>
                    <a:pt x="59067" y="74129"/>
                  </a:lnTo>
                  <a:lnTo>
                    <a:pt x="56959" y="79794"/>
                  </a:lnTo>
                  <a:lnTo>
                    <a:pt x="55130" y="85534"/>
                  </a:lnTo>
                  <a:lnTo>
                    <a:pt x="50101" y="86766"/>
                  </a:lnTo>
                  <a:lnTo>
                    <a:pt x="50101" y="176288"/>
                  </a:lnTo>
                  <a:lnTo>
                    <a:pt x="44437" y="175133"/>
                  </a:lnTo>
                  <a:lnTo>
                    <a:pt x="33464" y="167728"/>
                  </a:lnTo>
                  <a:lnTo>
                    <a:pt x="26047" y="156756"/>
                  </a:lnTo>
                  <a:lnTo>
                    <a:pt x="23342" y="143332"/>
                  </a:lnTo>
                  <a:lnTo>
                    <a:pt x="26047" y="129908"/>
                  </a:lnTo>
                  <a:lnTo>
                    <a:pt x="33464" y="118935"/>
                  </a:lnTo>
                  <a:lnTo>
                    <a:pt x="44437" y="111531"/>
                  </a:lnTo>
                  <a:lnTo>
                    <a:pt x="49187" y="110578"/>
                  </a:lnTo>
                  <a:lnTo>
                    <a:pt x="47142" y="124091"/>
                  </a:lnTo>
                  <a:lnTo>
                    <a:pt x="46189" y="143332"/>
                  </a:lnTo>
                  <a:lnTo>
                    <a:pt x="50101" y="176288"/>
                  </a:lnTo>
                  <a:lnTo>
                    <a:pt x="50101" y="86766"/>
                  </a:lnTo>
                  <a:lnTo>
                    <a:pt x="33591" y="90805"/>
                  </a:lnTo>
                  <a:lnTo>
                    <a:pt x="16078" y="103339"/>
                  </a:lnTo>
                  <a:lnTo>
                    <a:pt x="4305" y="121424"/>
                  </a:lnTo>
                  <a:lnTo>
                    <a:pt x="0" y="143332"/>
                  </a:lnTo>
                  <a:lnTo>
                    <a:pt x="4305" y="165239"/>
                  </a:lnTo>
                  <a:lnTo>
                    <a:pt x="16065" y="183311"/>
                  </a:lnTo>
                  <a:lnTo>
                    <a:pt x="33578" y="195859"/>
                  </a:lnTo>
                  <a:lnTo>
                    <a:pt x="55118" y="201129"/>
                  </a:lnTo>
                  <a:lnTo>
                    <a:pt x="60680" y="213004"/>
                  </a:lnTo>
                  <a:lnTo>
                    <a:pt x="66776" y="229476"/>
                  </a:lnTo>
                  <a:lnTo>
                    <a:pt x="72542" y="238277"/>
                  </a:lnTo>
                  <a:lnTo>
                    <a:pt x="76619" y="246951"/>
                  </a:lnTo>
                  <a:lnTo>
                    <a:pt x="84074" y="255854"/>
                  </a:lnTo>
                  <a:lnTo>
                    <a:pt x="90665" y="265887"/>
                  </a:lnTo>
                  <a:lnTo>
                    <a:pt x="100444" y="275386"/>
                  </a:lnTo>
                  <a:lnTo>
                    <a:pt x="108661" y="285165"/>
                  </a:lnTo>
                  <a:lnTo>
                    <a:pt x="115912" y="290372"/>
                  </a:lnTo>
                  <a:lnTo>
                    <a:pt x="121996" y="296265"/>
                  </a:lnTo>
                  <a:lnTo>
                    <a:pt x="137236" y="305676"/>
                  </a:lnTo>
                  <a:lnTo>
                    <a:pt x="149288" y="314312"/>
                  </a:lnTo>
                  <a:lnTo>
                    <a:pt x="154698" y="316445"/>
                  </a:lnTo>
                  <a:lnTo>
                    <a:pt x="159550" y="319430"/>
                  </a:lnTo>
                  <a:lnTo>
                    <a:pt x="183261" y="327672"/>
                  </a:lnTo>
                  <a:lnTo>
                    <a:pt x="196532" y="332879"/>
                  </a:lnTo>
                  <a:lnTo>
                    <a:pt x="199263" y="333235"/>
                  </a:lnTo>
                  <a:lnTo>
                    <a:pt x="202082" y="334200"/>
                  </a:lnTo>
                  <a:lnTo>
                    <a:pt x="248399" y="339394"/>
                  </a:lnTo>
                  <a:lnTo>
                    <a:pt x="254152" y="339394"/>
                  </a:lnTo>
                  <a:lnTo>
                    <a:pt x="259867" y="339153"/>
                  </a:lnTo>
                  <a:lnTo>
                    <a:pt x="271538" y="338201"/>
                  </a:lnTo>
                  <a:lnTo>
                    <a:pt x="272973" y="336638"/>
                  </a:lnTo>
                  <a:lnTo>
                    <a:pt x="294703" y="334200"/>
                  </a:lnTo>
                  <a:lnTo>
                    <a:pt x="337248" y="319430"/>
                  </a:lnTo>
                  <a:lnTo>
                    <a:pt x="374789" y="296265"/>
                  </a:lnTo>
                  <a:lnTo>
                    <a:pt x="406133" y="265887"/>
                  </a:lnTo>
                  <a:lnTo>
                    <a:pt x="430022" y="229476"/>
                  </a:lnTo>
                  <a:lnTo>
                    <a:pt x="445262" y="188239"/>
                  </a:lnTo>
                  <a:lnTo>
                    <a:pt x="450608" y="143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49923" y="8084153"/>
              <a:ext cx="823267" cy="654345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19426161" y="10773829"/>
            <a:ext cx="27686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spc="200" dirty="0">
                <a:solidFill>
                  <a:srgbClr val="B3B3B3"/>
                </a:solidFill>
                <a:latin typeface="PMingLiU"/>
                <a:cs typeface="PMingLiU"/>
              </a:rPr>
              <a:t>05</a:t>
            </a:r>
            <a:endParaRPr sz="16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4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76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950923" y="1358356"/>
            <a:ext cx="222313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阶段的执行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81" y="2730866"/>
            <a:ext cx="11589385" cy="15995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每个阶段通过</a:t>
            </a:r>
            <a:r>
              <a:rPr sz="2850" spc="-110" dirty="0">
                <a:latin typeface="宋体" panose="02010600030101010101" pitchFamily="2" charset="-122"/>
                <a:cs typeface="宋体" panose="02010600030101010101" pitchFamily="2" charset="-122"/>
              </a:rPr>
              <a:t> 执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行</a:t>
            </a:r>
            <a:r>
              <a:rPr sz="2850" spc="-100" dirty="0">
                <a:latin typeface="宋体" panose="02010600030101010101" pitchFamily="2" charset="-122"/>
                <a:cs typeface="宋体" panose="02010600030101010101" pitchFamily="2" charset="-122"/>
              </a:rPr>
              <a:t> 栏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目，进行具体的任务指派跟进，并产出相应成果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团队成员领取自己的任务开展工作，并记录任务日志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本阶段的参与团队，可以在</a:t>
            </a:r>
            <a:r>
              <a:rPr sz="2150" spc="-12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「 执</a:t>
            </a:r>
            <a:r>
              <a:rPr sz="2150" spc="6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spc="6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sz="2150" spc="-1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-团队 」 栏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目设置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47584" y="4848019"/>
            <a:ext cx="11664950" cy="4617720"/>
            <a:chOff x="1947584" y="4848019"/>
            <a:chExt cx="11664950" cy="461772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47584" y="4848019"/>
              <a:ext cx="11664566" cy="46176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5090" y="4910845"/>
              <a:ext cx="11484739" cy="44501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134282" y="4955060"/>
              <a:ext cx="2284095" cy="412115"/>
            </a:xfrm>
            <a:custGeom>
              <a:avLst/>
              <a:gdLst/>
              <a:ahLst/>
              <a:cxnLst/>
              <a:rect l="l" t="t" r="r" b="b"/>
              <a:pathLst>
                <a:path w="2284095" h="412114">
                  <a:moveTo>
                    <a:pt x="2247554" y="411851"/>
                  </a:moveTo>
                  <a:lnTo>
                    <a:pt x="36072" y="411851"/>
                  </a:lnTo>
                  <a:lnTo>
                    <a:pt x="22029" y="409017"/>
                  </a:lnTo>
                  <a:lnTo>
                    <a:pt x="10563" y="401287"/>
                  </a:lnTo>
                  <a:lnTo>
                    <a:pt x="2834" y="389821"/>
                  </a:lnTo>
                  <a:lnTo>
                    <a:pt x="0" y="375779"/>
                  </a:lnTo>
                  <a:lnTo>
                    <a:pt x="0" y="36061"/>
                  </a:lnTo>
                  <a:lnTo>
                    <a:pt x="2834" y="22025"/>
                  </a:lnTo>
                  <a:lnTo>
                    <a:pt x="10563" y="10562"/>
                  </a:lnTo>
                  <a:lnTo>
                    <a:pt x="22029" y="2834"/>
                  </a:lnTo>
                  <a:lnTo>
                    <a:pt x="36072" y="0"/>
                  </a:lnTo>
                  <a:lnTo>
                    <a:pt x="2247554" y="0"/>
                  </a:lnTo>
                  <a:lnTo>
                    <a:pt x="2261591" y="2834"/>
                  </a:lnTo>
                  <a:lnTo>
                    <a:pt x="2273053" y="10562"/>
                  </a:lnTo>
                  <a:lnTo>
                    <a:pt x="2280782" y="22025"/>
                  </a:lnTo>
                  <a:lnTo>
                    <a:pt x="2283616" y="36061"/>
                  </a:lnTo>
                  <a:lnTo>
                    <a:pt x="2283616" y="375779"/>
                  </a:lnTo>
                  <a:lnTo>
                    <a:pt x="2280782" y="389821"/>
                  </a:lnTo>
                  <a:lnTo>
                    <a:pt x="2273053" y="401287"/>
                  </a:lnTo>
                  <a:lnTo>
                    <a:pt x="2261591" y="409017"/>
                  </a:lnTo>
                  <a:lnTo>
                    <a:pt x="2247554" y="411851"/>
                  </a:lnTo>
                  <a:close/>
                </a:path>
              </a:pathLst>
            </a:custGeom>
            <a:ln w="2094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357619" y="4955060"/>
              <a:ext cx="463550" cy="412115"/>
            </a:xfrm>
            <a:custGeom>
              <a:avLst/>
              <a:gdLst/>
              <a:ahLst/>
              <a:cxnLst/>
              <a:rect l="l" t="t" r="r" b="b"/>
              <a:pathLst>
                <a:path w="463550" h="412114">
                  <a:moveTo>
                    <a:pt x="427452" y="411851"/>
                  </a:moveTo>
                  <a:lnTo>
                    <a:pt x="36061" y="411851"/>
                  </a:lnTo>
                  <a:lnTo>
                    <a:pt x="22025" y="409017"/>
                  </a:lnTo>
                  <a:lnTo>
                    <a:pt x="10562" y="401287"/>
                  </a:lnTo>
                  <a:lnTo>
                    <a:pt x="2834" y="389821"/>
                  </a:lnTo>
                  <a:lnTo>
                    <a:pt x="0" y="375779"/>
                  </a:lnTo>
                  <a:lnTo>
                    <a:pt x="0" y="36061"/>
                  </a:lnTo>
                  <a:lnTo>
                    <a:pt x="2834" y="22025"/>
                  </a:lnTo>
                  <a:lnTo>
                    <a:pt x="10562" y="10562"/>
                  </a:lnTo>
                  <a:lnTo>
                    <a:pt x="22025" y="2834"/>
                  </a:lnTo>
                  <a:lnTo>
                    <a:pt x="36061" y="0"/>
                  </a:lnTo>
                  <a:lnTo>
                    <a:pt x="427452" y="0"/>
                  </a:lnTo>
                  <a:lnTo>
                    <a:pt x="441489" y="2834"/>
                  </a:lnTo>
                  <a:lnTo>
                    <a:pt x="452952" y="10562"/>
                  </a:lnTo>
                  <a:lnTo>
                    <a:pt x="460680" y="22025"/>
                  </a:lnTo>
                  <a:lnTo>
                    <a:pt x="463514" y="36061"/>
                  </a:lnTo>
                  <a:lnTo>
                    <a:pt x="463514" y="375779"/>
                  </a:lnTo>
                  <a:lnTo>
                    <a:pt x="460680" y="389821"/>
                  </a:lnTo>
                  <a:lnTo>
                    <a:pt x="452952" y="401287"/>
                  </a:lnTo>
                  <a:lnTo>
                    <a:pt x="441489" y="409017"/>
                  </a:lnTo>
                  <a:lnTo>
                    <a:pt x="427452" y="411851"/>
                  </a:lnTo>
                  <a:close/>
                </a:path>
              </a:pathLst>
            </a:custGeom>
            <a:ln w="2094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886308" y="4955060"/>
              <a:ext cx="463550" cy="412115"/>
            </a:xfrm>
            <a:custGeom>
              <a:avLst/>
              <a:gdLst/>
              <a:ahLst/>
              <a:cxnLst/>
              <a:rect l="l" t="t" r="r" b="b"/>
              <a:pathLst>
                <a:path w="463550" h="412114">
                  <a:moveTo>
                    <a:pt x="427452" y="411851"/>
                  </a:moveTo>
                  <a:lnTo>
                    <a:pt x="36061" y="411851"/>
                  </a:lnTo>
                  <a:lnTo>
                    <a:pt x="22025" y="409017"/>
                  </a:lnTo>
                  <a:lnTo>
                    <a:pt x="10562" y="401287"/>
                  </a:lnTo>
                  <a:lnTo>
                    <a:pt x="2834" y="389821"/>
                  </a:lnTo>
                  <a:lnTo>
                    <a:pt x="0" y="375779"/>
                  </a:lnTo>
                  <a:lnTo>
                    <a:pt x="0" y="36061"/>
                  </a:lnTo>
                  <a:lnTo>
                    <a:pt x="2834" y="22025"/>
                  </a:lnTo>
                  <a:lnTo>
                    <a:pt x="10562" y="10562"/>
                  </a:lnTo>
                  <a:lnTo>
                    <a:pt x="22025" y="2834"/>
                  </a:lnTo>
                  <a:lnTo>
                    <a:pt x="36061" y="0"/>
                  </a:lnTo>
                  <a:lnTo>
                    <a:pt x="427452" y="0"/>
                  </a:lnTo>
                  <a:lnTo>
                    <a:pt x="441489" y="2834"/>
                  </a:lnTo>
                  <a:lnTo>
                    <a:pt x="452952" y="10562"/>
                  </a:lnTo>
                  <a:lnTo>
                    <a:pt x="460680" y="22025"/>
                  </a:lnTo>
                  <a:lnTo>
                    <a:pt x="463514" y="36061"/>
                  </a:lnTo>
                  <a:lnTo>
                    <a:pt x="463514" y="375779"/>
                  </a:lnTo>
                  <a:lnTo>
                    <a:pt x="460680" y="389821"/>
                  </a:lnTo>
                  <a:lnTo>
                    <a:pt x="452952" y="401287"/>
                  </a:lnTo>
                  <a:lnTo>
                    <a:pt x="441489" y="409017"/>
                  </a:lnTo>
                  <a:lnTo>
                    <a:pt x="427452" y="411851"/>
                  </a:lnTo>
                  <a:close/>
                </a:path>
              </a:pathLst>
            </a:custGeom>
            <a:ln w="2094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103510" y="5028880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4" h="283845">
                  <a:moveTo>
                    <a:pt x="141377" y="0"/>
                  </a:moveTo>
                  <a:lnTo>
                    <a:pt x="96595" y="7338"/>
                  </a:lnTo>
                  <a:lnTo>
                    <a:pt x="57738" y="27556"/>
                  </a:lnTo>
                  <a:lnTo>
                    <a:pt x="27134" y="58314"/>
                  </a:lnTo>
                  <a:lnTo>
                    <a:pt x="7111" y="97272"/>
                  </a:lnTo>
                  <a:lnTo>
                    <a:pt x="0" y="142089"/>
                  </a:lnTo>
                  <a:lnTo>
                    <a:pt x="7338" y="186866"/>
                  </a:lnTo>
                  <a:lnTo>
                    <a:pt x="27556" y="225721"/>
                  </a:lnTo>
                  <a:lnTo>
                    <a:pt x="58314" y="256323"/>
                  </a:lnTo>
                  <a:lnTo>
                    <a:pt x="97272" y="276345"/>
                  </a:lnTo>
                  <a:lnTo>
                    <a:pt x="142089" y="283457"/>
                  </a:lnTo>
                  <a:lnTo>
                    <a:pt x="186866" y="276122"/>
                  </a:lnTo>
                  <a:lnTo>
                    <a:pt x="225721" y="255905"/>
                  </a:lnTo>
                  <a:lnTo>
                    <a:pt x="256323" y="225148"/>
                  </a:lnTo>
                  <a:lnTo>
                    <a:pt x="276345" y="186191"/>
                  </a:lnTo>
                  <a:lnTo>
                    <a:pt x="283457" y="141377"/>
                  </a:lnTo>
                  <a:lnTo>
                    <a:pt x="276118" y="96595"/>
                  </a:lnTo>
                  <a:lnTo>
                    <a:pt x="255901" y="57738"/>
                  </a:lnTo>
                  <a:lnTo>
                    <a:pt x="225145" y="27134"/>
                  </a:lnTo>
                  <a:lnTo>
                    <a:pt x="186190" y="7111"/>
                  </a:lnTo>
                  <a:lnTo>
                    <a:pt x="141377" y="0"/>
                  </a:lnTo>
                  <a:close/>
                </a:path>
              </a:pathLst>
            </a:custGeom>
            <a:solidFill>
              <a:srgbClr val="15A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81961" y="5116896"/>
              <a:ext cx="126593" cy="101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5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77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950923" y="1358356"/>
            <a:ext cx="617918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latin typeface="宋体" panose="02010600030101010101" pitchFamily="2" charset="-122"/>
                <a:cs typeface="宋体" panose="02010600030101010101" pitchFamily="2" charset="-122"/>
              </a:rPr>
              <a:t>跟进项目进度（执行跟踪图表</a:t>
            </a:r>
            <a:r>
              <a:rPr sz="3450" spc="-5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81" y="2650329"/>
            <a:ext cx="11174730" cy="1030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在阶段执行过程中，项目经理可以利用禅道上的工具，进行阶段执行整体情况的管理和监控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150" spc="-17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 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执行</a:t>
            </a:r>
            <a:r>
              <a:rPr sz="2150" spc="-1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看板、执行</a:t>
            </a:r>
            <a:r>
              <a:rPr sz="2150" spc="-7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-视图 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中，可以看到各种跟踪图表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94432" y="5241649"/>
            <a:ext cx="2477135" cy="1216660"/>
            <a:chOff x="2294432" y="5241649"/>
            <a:chExt cx="2477135" cy="1216660"/>
          </a:xfrm>
        </p:grpSpPr>
        <p:sp>
          <p:nvSpPr>
            <p:cNvPr id="6" name="object 6"/>
            <p:cNvSpPr/>
            <p:nvPr/>
          </p:nvSpPr>
          <p:spPr>
            <a:xfrm>
              <a:off x="2294432" y="5241649"/>
              <a:ext cx="2477135" cy="1216660"/>
            </a:xfrm>
            <a:custGeom>
              <a:avLst/>
              <a:gdLst/>
              <a:ahLst/>
              <a:cxnLst/>
              <a:rect l="l" t="t" r="r" b="b"/>
              <a:pathLst>
                <a:path w="2477135" h="1216660">
                  <a:moveTo>
                    <a:pt x="0" y="0"/>
                  </a:moveTo>
                  <a:lnTo>
                    <a:pt x="0" y="1216193"/>
                  </a:lnTo>
                  <a:lnTo>
                    <a:pt x="2477013" y="1216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B892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94432" y="5241649"/>
              <a:ext cx="2477135" cy="1216660"/>
            </a:xfrm>
            <a:custGeom>
              <a:avLst/>
              <a:gdLst/>
              <a:ahLst/>
              <a:cxnLst/>
              <a:rect l="l" t="t" r="r" b="b"/>
              <a:pathLst>
                <a:path w="2477135" h="1216660">
                  <a:moveTo>
                    <a:pt x="0" y="0"/>
                  </a:moveTo>
                  <a:lnTo>
                    <a:pt x="0" y="1216193"/>
                  </a:lnTo>
                  <a:lnTo>
                    <a:pt x="2477013" y="1216193"/>
                  </a:lnTo>
                  <a:lnTo>
                    <a:pt x="1981615" y="707810"/>
                  </a:lnTo>
                  <a:lnTo>
                    <a:pt x="1486206" y="961227"/>
                  </a:lnTo>
                  <a:lnTo>
                    <a:pt x="990807" y="200810"/>
                  </a:lnTo>
                  <a:lnTo>
                    <a:pt x="495408" y="584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47D1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5320863" y="5137508"/>
            <a:ext cx="1249680" cy="230504"/>
            <a:chOff x="5320863" y="5137508"/>
            <a:chExt cx="1249680" cy="230504"/>
          </a:xfrm>
        </p:grpSpPr>
        <p:sp>
          <p:nvSpPr>
            <p:cNvPr id="9" name="object 9"/>
            <p:cNvSpPr/>
            <p:nvPr/>
          </p:nvSpPr>
          <p:spPr>
            <a:xfrm>
              <a:off x="5357533" y="5137508"/>
              <a:ext cx="1212850" cy="230504"/>
            </a:xfrm>
            <a:custGeom>
              <a:avLst/>
              <a:gdLst/>
              <a:ahLst/>
              <a:cxnLst/>
              <a:rect l="l" t="t" r="r" b="b"/>
              <a:pathLst>
                <a:path w="1212850" h="230504">
                  <a:moveTo>
                    <a:pt x="1212622" y="0"/>
                  </a:moveTo>
                  <a:lnTo>
                    <a:pt x="0" y="0"/>
                  </a:lnTo>
                  <a:lnTo>
                    <a:pt x="0" y="230191"/>
                  </a:lnTo>
                  <a:lnTo>
                    <a:pt x="1212622" y="230191"/>
                  </a:lnTo>
                  <a:lnTo>
                    <a:pt x="1212622" y="0"/>
                  </a:lnTo>
                  <a:close/>
                </a:path>
              </a:pathLst>
            </a:custGeom>
            <a:solidFill>
              <a:srgbClr val="CAD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20863" y="5137508"/>
              <a:ext cx="836930" cy="230504"/>
            </a:xfrm>
            <a:custGeom>
              <a:avLst/>
              <a:gdLst/>
              <a:ahLst/>
              <a:cxnLst/>
              <a:rect l="l" t="t" r="r" b="b"/>
              <a:pathLst>
                <a:path w="836929" h="230504">
                  <a:moveTo>
                    <a:pt x="836801" y="0"/>
                  </a:moveTo>
                  <a:lnTo>
                    <a:pt x="0" y="0"/>
                  </a:lnTo>
                  <a:lnTo>
                    <a:pt x="0" y="230191"/>
                  </a:lnTo>
                  <a:lnTo>
                    <a:pt x="836801" y="230191"/>
                  </a:lnTo>
                  <a:lnTo>
                    <a:pt x="836801" y="0"/>
                  </a:lnTo>
                  <a:close/>
                </a:path>
              </a:pathLst>
            </a:custGeom>
            <a:solidFill>
              <a:srgbClr val="0947D1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4909316" y="5682581"/>
            <a:ext cx="1675764" cy="230504"/>
            <a:chOff x="4909316" y="5682581"/>
            <a:chExt cx="1675764" cy="230504"/>
          </a:xfrm>
        </p:grpSpPr>
        <p:sp>
          <p:nvSpPr>
            <p:cNvPr id="12" name="object 12"/>
            <p:cNvSpPr/>
            <p:nvPr/>
          </p:nvSpPr>
          <p:spPr>
            <a:xfrm>
              <a:off x="5371972" y="5682581"/>
              <a:ext cx="1212850" cy="230504"/>
            </a:xfrm>
            <a:custGeom>
              <a:avLst/>
              <a:gdLst/>
              <a:ahLst/>
              <a:cxnLst/>
              <a:rect l="l" t="t" r="r" b="b"/>
              <a:pathLst>
                <a:path w="1212850" h="230504">
                  <a:moveTo>
                    <a:pt x="1212622" y="0"/>
                  </a:moveTo>
                  <a:lnTo>
                    <a:pt x="0" y="0"/>
                  </a:lnTo>
                  <a:lnTo>
                    <a:pt x="0" y="230191"/>
                  </a:lnTo>
                  <a:lnTo>
                    <a:pt x="1212622" y="230191"/>
                  </a:lnTo>
                  <a:lnTo>
                    <a:pt x="1212622" y="0"/>
                  </a:lnTo>
                  <a:close/>
                </a:path>
              </a:pathLst>
            </a:custGeom>
            <a:solidFill>
              <a:srgbClr val="CAD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09316" y="5682581"/>
              <a:ext cx="1212850" cy="230504"/>
            </a:xfrm>
            <a:custGeom>
              <a:avLst/>
              <a:gdLst/>
              <a:ahLst/>
              <a:cxnLst/>
              <a:rect l="l" t="t" r="r" b="b"/>
              <a:pathLst>
                <a:path w="1212850" h="230504">
                  <a:moveTo>
                    <a:pt x="1212622" y="0"/>
                  </a:moveTo>
                  <a:lnTo>
                    <a:pt x="0" y="0"/>
                  </a:lnTo>
                  <a:lnTo>
                    <a:pt x="0" y="230191"/>
                  </a:lnTo>
                  <a:lnTo>
                    <a:pt x="1212622" y="230191"/>
                  </a:lnTo>
                  <a:lnTo>
                    <a:pt x="1212622" y="0"/>
                  </a:lnTo>
                  <a:close/>
                </a:path>
              </a:pathLst>
            </a:custGeom>
            <a:solidFill>
              <a:srgbClr val="03B892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5515633" y="6227653"/>
            <a:ext cx="1833880" cy="230504"/>
            <a:chOff x="5515633" y="6227653"/>
            <a:chExt cx="1833880" cy="230504"/>
          </a:xfrm>
        </p:grpSpPr>
        <p:sp>
          <p:nvSpPr>
            <p:cNvPr id="15" name="object 15"/>
            <p:cNvSpPr/>
            <p:nvPr/>
          </p:nvSpPr>
          <p:spPr>
            <a:xfrm>
              <a:off x="6136713" y="6227653"/>
              <a:ext cx="1212850" cy="230504"/>
            </a:xfrm>
            <a:custGeom>
              <a:avLst/>
              <a:gdLst/>
              <a:ahLst/>
              <a:cxnLst/>
              <a:rect l="l" t="t" r="r" b="b"/>
              <a:pathLst>
                <a:path w="1212850" h="230504">
                  <a:moveTo>
                    <a:pt x="1212622" y="0"/>
                  </a:moveTo>
                  <a:lnTo>
                    <a:pt x="0" y="0"/>
                  </a:lnTo>
                  <a:lnTo>
                    <a:pt x="0" y="230191"/>
                  </a:lnTo>
                  <a:lnTo>
                    <a:pt x="1212622" y="230191"/>
                  </a:lnTo>
                  <a:lnTo>
                    <a:pt x="1212622" y="0"/>
                  </a:lnTo>
                  <a:close/>
                </a:path>
              </a:pathLst>
            </a:custGeom>
            <a:solidFill>
              <a:srgbClr val="CADF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515633" y="6227653"/>
              <a:ext cx="1558290" cy="230504"/>
            </a:xfrm>
            <a:custGeom>
              <a:avLst/>
              <a:gdLst/>
              <a:ahLst/>
              <a:cxnLst/>
              <a:rect l="l" t="t" r="r" b="b"/>
              <a:pathLst>
                <a:path w="1558290" h="230504">
                  <a:moveTo>
                    <a:pt x="1558078" y="0"/>
                  </a:moveTo>
                  <a:lnTo>
                    <a:pt x="0" y="0"/>
                  </a:lnTo>
                  <a:lnTo>
                    <a:pt x="0" y="230191"/>
                  </a:lnTo>
                  <a:lnTo>
                    <a:pt x="1558078" y="230191"/>
                  </a:lnTo>
                  <a:lnTo>
                    <a:pt x="1558078" y="0"/>
                  </a:lnTo>
                  <a:close/>
                </a:path>
              </a:pathLst>
            </a:custGeom>
            <a:solidFill>
              <a:srgbClr val="0947D1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2114488" y="6831670"/>
            <a:ext cx="5057775" cy="2240915"/>
            <a:chOff x="2114488" y="6831670"/>
            <a:chExt cx="5057775" cy="2240915"/>
          </a:xfrm>
        </p:grpSpPr>
        <p:sp>
          <p:nvSpPr>
            <p:cNvPr id="18" name="object 18"/>
            <p:cNvSpPr/>
            <p:nvPr/>
          </p:nvSpPr>
          <p:spPr>
            <a:xfrm>
              <a:off x="2284091" y="6831670"/>
              <a:ext cx="1193165" cy="2240915"/>
            </a:xfrm>
            <a:custGeom>
              <a:avLst/>
              <a:gdLst/>
              <a:ahLst/>
              <a:cxnLst/>
              <a:rect l="l" t="t" r="r" b="b"/>
              <a:pathLst>
                <a:path w="1193164" h="2240915">
                  <a:moveTo>
                    <a:pt x="1129358" y="0"/>
                  </a:moveTo>
                  <a:lnTo>
                    <a:pt x="63579" y="0"/>
                  </a:lnTo>
                  <a:lnTo>
                    <a:pt x="38833" y="4997"/>
                  </a:lnTo>
                  <a:lnTo>
                    <a:pt x="18623" y="18623"/>
                  </a:lnTo>
                  <a:lnTo>
                    <a:pt x="4997" y="38833"/>
                  </a:lnTo>
                  <a:lnTo>
                    <a:pt x="0" y="63579"/>
                  </a:lnTo>
                  <a:lnTo>
                    <a:pt x="0" y="2177064"/>
                  </a:lnTo>
                  <a:lnTo>
                    <a:pt x="4997" y="2201808"/>
                  </a:lnTo>
                  <a:lnTo>
                    <a:pt x="18623" y="2222014"/>
                  </a:lnTo>
                  <a:lnTo>
                    <a:pt x="38833" y="2235637"/>
                  </a:lnTo>
                  <a:lnTo>
                    <a:pt x="63579" y="2240633"/>
                  </a:lnTo>
                  <a:lnTo>
                    <a:pt x="1129358" y="2240633"/>
                  </a:lnTo>
                  <a:lnTo>
                    <a:pt x="1154102" y="2235637"/>
                  </a:lnTo>
                  <a:lnTo>
                    <a:pt x="1174308" y="2222014"/>
                  </a:lnTo>
                  <a:lnTo>
                    <a:pt x="1187931" y="2201808"/>
                  </a:lnTo>
                  <a:lnTo>
                    <a:pt x="1192927" y="2177064"/>
                  </a:lnTo>
                  <a:lnTo>
                    <a:pt x="1192927" y="63579"/>
                  </a:lnTo>
                  <a:lnTo>
                    <a:pt x="1187931" y="38833"/>
                  </a:lnTo>
                  <a:lnTo>
                    <a:pt x="1174308" y="18623"/>
                  </a:lnTo>
                  <a:lnTo>
                    <a:pt x="1154102" y="4997"/>
                  </a:lnTo>
                  <a:lnTo>
                    <a:pt x="112935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58442" y="7103385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76731"/>
                  </a:lnTo>
                  <a:lnTo>
                    <a:pt x="1484" y="384083"/>
                  </a:lnTo>
                  <a:lnTo>
                    <a:pt x="5533" y="390087"/>
                  </a:lnTo>
                  <a:lnTo>
                    <a:pt x="11538" y="394136"/>
                  </a:lnTo>
                  <a:lnTo>
                    <a:pt x="18889" y="395621"/>
                  </a:lnTo>
                  <a:lnTo>
                    <a:pt x="1025340" y="395621"/>
                  </a:lnTo>
                  <a:lnTo>
                    <a:pt x="1032691" y="394136"/>
                  </a:lnTo>
                  <a:lnTo>
                    <a:pt x="1038696" y="390087"/>
                  </a:lnTo>
                  <a:lnTo>
                    <a:pt x="1042745" y="384083"/>
                  </a:lnTo>
                  <a:lnTo>
                    <a:pt x="1044229" y="376731"/>
                  </a:lnTo>
                  <a:lnTo>
                    <a:pt x="1044229" y="18889"/>
                  </a:lnTo>
                  <a:lnTo>
                    <a:pt x="1042745" y="11538"/>
                  </a:lnTo>
                  <a:lnTo>
                    <a:pt x="1038696" y="5533"/>
                  </a:lnTo>
                  <a:lnTo>
                    <a:pt x="1032691" y="1484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58442" y="7103385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395621"/>
                  </a:moveTo>
                  <a:lnTo>
                    <a:pt x="18889" y="395621"/>
                  </a:lnTo>
                  <a:lnTo>
                    <a:pt x="11538" y="394136"/>
                  </a:lnTo>
                  <a:lnTo>
                    <a:pt x="5533" y="390087"/>
                  </a:lnTo>
                  <a:lnTo>
                    <a:pt x="1484" y="384083"/>
                  </a:lnTo>
                  <a:lnTo>
                    <a:pt x="0" y="376731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4"/>
                  </a:lnTo>
                  <a:lnTo>
                    <a:pt x="1038696" y="5533"/>
                  </a:lnTo>
                  <a:lnTo>
                    <a:pt x="1042745" y="11538"/>
                  </a:lnTo>
                  <a:lnTo>
                    <a:pt x="1044229" y="18889"/>
                  </a:lnTo>
                  <a:lnTo>
                    <a:pt x="1044229" y="376731"/>
                  </a:lnTo>
                  <a:lnTo>
                    <a:pt x="1042745" y="384083"/>
                  </a:lnTo>
                  <a:lnTo>
                    <a:pt x="1038696" y="390087"/>
                  </a:lnTo>
                  <a:lnTo>
                    <a:pt x="1032691" y="394136"/>
                  </a:lnTo>
                  <a:lnTo>
                    <a:pt x="1025340" y="395621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432278" y="7190949"/>
              <a:ext cx="426084" cy="219710"/>
            </a:xfrm>
            <a:custGeom>
              <a:avLst/>
              <a:gdLst/>
              <a:ahLst/>
              <a:cxnLst/>
              <a:rect l="l" t="t" r="r" b="b"/>
              <a:pathLst>
                <a:path w="426085" h="219709">
                  <a:moveTo>
                    <a:pt x="416255" y="35839"/>
                  </a:moveTo>
                  <a:lnTo>
                    <a:pt x="413435" y="21882"/>
                  </a:lnTo>
                  <a:lnTo>
                    <a:pt x="405765" y="10502"/>
                  </a:lnTo>
                  <a:lnTo>
                    <a:pt x="394373" y="2819"/>
                  </a:lnTo>
                  <a:lnTo>
                    <a:pt x="380428" y="0"/>
                  </a:lnTo>
                  <a:lnTo>
                    <a:pt x="35826" y="0"/>
                  </a:lnTo>
                  <a:lnTo>
                    <a:pt x="21869" y="2819"/>
                  </a:lnTo>
                  <a:lnTo>
                    <a:pt x="10490" y="10502"/>
                  </a:lnTo>
                  <a:lnTo>
                    <a:pt x="2819" y="21882"/>
                  </a:lnTo>
                  <a:lnTo>
                    <a:pt x="0" y="35839"/>
                  </a:lnTo>
                  <a:lnTo>
                    <a:pt x="2819" y="49771"/>
                  </a:lnTo>
                  <a:lnTo>
                    <a:pt x="10490" y="61163"/>
                  </a:lnTo>
                  <a:lnTo>
                    <a:pt x="21869" y="68846"/>
                  </a:lnTo>
                  <a:lnTo>
                    <a:pt x="35826" y="71653"/>
                  </a:lnTo>
                  <a:lnTo>
                    <a:pt x="380428" y="71653"/>
                  </a:lnTo>
                  <a:lnTo>
                    <a:pt x="394373" y="68846"/>
                  </a:lnTo>
                  <a:lnTo>
                    <a:pt x="405765" y="61163"/>
                  </a:lnTo>
                  <a:lnTo>
                    <a:pt x="413435" y="49771"/>
                  </a:lnTo>
                  <a:lnTo>
                    <a:pt x="416255" y="35839"/>
                  </a:lnTo>
                  <a:close/>
                </a:path>
                <a:path w="426085" h="219709">
                  <a:moveTo>
                    <a:pt x="425767" y="183883"/>
                  </a:moveTo>
                  <a:lnTo>
                    <a:pt x="422948" y="169938"/>
                  </a:lnTo>
                  <a:lnTo>
                    <a:pt x="415264" y="158546"/>
                  </a:lnTo>
                  <a:lnTo>
                    <a:pt x="403885" y="150863"/>
                  </a:lnTo>
                  <a:lnTo>
                    <a:pt x="389940" y="148056"/>
                  </a:lnTo>
                  <a:lnTo>
                    <a:pt x="174371" y="148056"/>
                  </a:lnTo>
                  <a:lnTo>
                    <a:pt x="160413" y="150863"/>
                  </a:lnTo>
                  <a:lnTo>
                    <a:pt x="149034" y="158546"/>
                  </a:lnTo>
                  <a:lnTo>
                    <a:pt x="141351" y="169938"/>
                  </a:lnTo>
                  <a:lnTo>
                    <a:pt x="138531" y="183883"/>
                  </a:lnTo>
                  <a:lnTo>
                    <a:pt x="141351" y="197827"/>
                  </a:lnTo>
                  <a:lnTo>
                    <a:pt x="149034" y="209207"/>
                  </a:lnTo>
                  <a:lnTo>
                    <a:pt x="160413" y="216890"/>
                  </a:lnTo>
                  <a:lnTo>
                    <a:pt x="174371" y="219710"/>
                  </a:lnTo>
                  <a:lnTo>
                    <a:pt x="389940" y="219710"/>
                  </a:lnTo>
                  <a:lnTo>
                    <a:pt x="403885" y="216890"/>
                  </a:lnTo>
                  <a:lnTo>
                    <a:pt x="415264" y="209207"/>
                  </a:lnTo>
                  <a:lnTo>
                    <a:pt x="422948" y="197827"/>
                  </a:lnTo>
                  <a:lnTo>
                    <a:pt x="425767" y="183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31192" y="7336619"/>
              <a:ext cx="97641" cy="976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445908" y="7328377"/>
              <a:ext cx="80645" cy="93345"/>
            </a:xfrm>
            <a:custGeom>
              <a:avLst/>
              <a:gdLst/>
              <a:ahLst/>
              <a:cxnLst/>
              <a:rect l="l" t="t" r="r" b="b"/>
              <a:pathLst>
                <a:path w="80644" h="93345">
                  <a:moveTo>
                    <a:pt x="0" y="0"/>
                  </a:moveTo>
                  <a:lnTo>
                    <a:pt x="0" y="92897"/>
                  </a:lnTo>
                  <a:lnTo>
                    <a:pt x="80447" y="46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18294" y="7576812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76731"/>
                  </a:lnTo>
                  <a:lnTo>
                    <a:pt x="1484" y="384083"/>
                  </a:lnTo>
                  <a:lnTo>
                    <a:pt x="5533" y="390087"/>
                  </a:lnTo>
                  <a:lnTo>
                    <a:pt x="11538" y="394136"/>
                  </a:lnTo>
                  <a:lnTo>
                    <a:pt x="18889" y="395621"/>
                  </a:lnTo>
                  <a:lnTo>
                    <a:pt x="1025340" y="395621"/>
                  </a:lnTo>
                  <a:lnTo>
                    <a:pt x="1032691" y="394136"/>
                  </a:lnTo>
                  <a:lnTo>
                    <a:pt x="1038696" y="390087"/>
                  </a:lnTo>
                  <a:lnTo>
                    <a:pt x="1042745" y="384083"/>
                  </a:lnTo>
                  <a:lnTo>
                    <a:pt x="1044229" y="376731"/>
                  </a:lnTo>
                  <a:lnTo>
                    <a:pt x="1044229" y="18889"/>
                  </a:lnTo>
                  <a:lnTo>
                    <a:pt x="1042745" y="11538"/>
                  </a:lnTo>
                  <a:lnTo>
                    <a:pt x="1038696" y="5533"/>
                  </a:lnTo>
                  <a:lnTo>
                    <a:pt x="1032691" y="1484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118294" y="7576812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395621"/>
                  </a:moveTo>
                  <a:lnTo>
                    <a:pt x="18889" y="395621"/>
                  </a:lnTo>
                  <a:lnTo>
                    <a:pt x="11538" y="394136"/>
                  </a:lnTo>
                  <a:lnTo>
                    <a:pt x="5533" y="390087"/>
                  </a:lnTo>
                  <a:lnTo>
                    <a:pt x="1484" y="384083"/>
                  </a:lnTo>
                  <a:lnTo>
                    <a:pt x="0" y="376731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4"/>
                  </a:lnTo>
                  <a:lnTo>
                    <a:pt x="1038696" y="5533"/>
                  </a:lnTo>
                  <a:lnTo>
                    <a:pt x="1042745" y="11538"/>
                  </a:lnTo>
                  <a:lnTo>
                    <a:pt x="1044229" y="18889"/>
                  </a:lnTo>
                  <a:lnTo>
                    <a:pt x="1044229" y="376731"/>
                  </a:lnTo>
                  <a:lnTo>
                    <a:pt x="1042745" y="384083"/>
                  </a:lnTo>
                  <a:lnTo>
                    <a:pt x="1038696" y="390087"/>
                  </a:lnTo>
                  <a:lnTo>
                    <a:pt x="1032691" y="394136"/>
                  </a:lnTo>
                  <a:lnTo>
                    <a:pt x="1025340" y="395621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192134" y="7664380"/>
              <a:ext cx="426084" cy="219710"/>
            </a:xfrm>
            <a:custGeom>
              <a:avLst/>
              <a:gdLst/>
              <a:ahLst/>
              <a:cxnLst/>
              <a:rect l="l" t="t" r="r" b="b"/>
              <a:pathLst>
                <a:path w="426085" h="219709">
                  <a:moveTo>
                    <a:pt x="416242" y="35826"/>
                  </a:moveTo>
                  <a:lnTo>
                    <a:pt x="413435" y="21882"/>
                  </a:lnTo>
                  <a:lnTo>
                    <a:pt x="405752" y="10490"/>
                  </a:lnTo>
                  <a:lnTo>
                    <a:pt x="394373" y="2819"/>
                  </a:lnTo>
                  <a:lnTo>
                    <a:pt x="380428" y="0"/>
                  </a:lnTo>
                  <a:lnTo>
                    <a:pt x="35814" y="0"/>
                  </a:lnTo>
                  <a:lnTo>
                    <a:pt x="21869" y="2819"/>
                  </a:lnTo>
                  <a:lnTo>
                    <a:pt x="10490" y="10490"/>
                  </a:lnTo>
                  <a:lnTo>
                    <a:pt x="2806" y="21882"/>
                  </a:lnTo>
                  <a:lnTo>
                    <a:pt x="0" y="35826"/>
                  </a:lnTo>
                  <a:lnTo>
                    <a:pt x="2806" y="49771"/>
                  </a:lnTo>
                  <a:lnTo>
                    <a:pt x="10490" y="61163"/>
                  </a:lnTo>
                  <a:lnTo>
                    <a:pt x="21869" y="68834"/>
                  </a:lnTo>
                  <a:lnTo>
                    <a:pt x="35814" y="71653"/>
                  </a:lnTo>
                  <a:lnTo>
                    <a:pt x="380428" y="71653"/>
                  </a:lnTo>
                  <a:lnTo>
                    <a:pt x="394373" y="68834"/>
                  </a:lnTo>
                  <a:lnTo>
                    <a:pt x="405752" y="61163"/>
                  </a:lnTo>
                  <a:lnTo>
                    <a:pt x="413435" y="49771"/>
                  </a:lnTo>
                  <a:lnTo>
                    <a:pt x="416242" y="35826"/>
                  </a:lnTo>
                  <a:close/>
                </a:path>
                <a:path w="426085" h="219709">
                  <a:moveTo>
                    <a:pt x="425754" y="183883"/>
                  </a:moveTo>
                  <a:lnTo>
                    <a:pt x="422948" y="169938"/>
                  </a:lnTo>
                  <a:lnTo>
                    <a:pt x="415264" y="158546"/>
                  </a:lnTo>
                  <a:lnTo>
                    <a:pt x="403872" y="150863"/>
                  </a:lnTo>
                  <a:lnTo>
                    <a:pt x="389940" y="148043"/>
                  </a:lnTo>
                  <a:lnTo>
                    <a:pt x="174358" y="148043"/>
                  </a:lnTo>
                  <a:lnTo>
                    <a:pt x="160413" y="150863"/>
                  </a:lnTo>
                  <a:lnTo>
                    <a:pt x="149021" y="158546"/>
                  </a:lnTo>
                  <a:lnTo>
                    <a:pt x="141351" y="169938"/>
                  </a:lnTo>
                  <a:lnTo>
                    <a:pt x="138531" y="183883"/>
                  </a:lnTo>
                  <a:lnTo>
                    <a:pt x="141351" y="197827"/>
                  </a:lnTo>
                  <a:lnTo>
                    <a:pt x="149021" y="209207"/>
                  </a:lnTo>
                  <a:lnTo>
                    <a:pt x="160413" y="216890"/>
                  </a:lnTo>
                  <a:lnTo>
                    <a:pt x="174358" y="219697"/>
                  </a:lnTo>
                  <a:lnTo>
                    <a:pt x="389940" y="219697"/>
                  </a:lnTo>
                  <a:lnTo>
                    <a:pt x="403872" y="216890"/>
                  </a:lnTo>
                  <a:lnTo>
                    <a:pt x="415264" y="209207"/>
                  </a:lnTo>
                  <a:lnTo>
                    <a:pt x="422948" y="197827"/>
                  </a:lnTo>
                  <a:lnTo>
                    <a:pt x="425754" y="183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991045" y="7810047"/>
              <a:ext cx="97641" cy="976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205761" y="7801804"/>
              <a:ext cx="80645" cy="93345"/>
            </a:xfrm>
            <a:custGeom>
              <a:avLst/>
              <a:gdLst/>
              <a:ahLst/>
              <a:cxnLst/>
              <a:rect l="l" t="t" r="r" b="b"/>
              <a:pathLst>
                <a:path w="80644" h="93345">
                  <a:moveTo>
                    <a:pt x="0" y="0"/>
                  </a:moveTo>
                  <a:lnTo>
                    <a:pt x="0" y="92897"/>
                  </a:lnTo>
                  <a:lnTo>
                    <a:pt x="80447" y="46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358442" y="8050238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76731"/>
                  </a:lnTo>
                  <a:lnTo>
                    <a:pt x="1484" y="384083"/>
                  </a:lnTo>
                  <a:lnTo>
                    <a:pt x="5533" y="390087"/>
                  </a:lnTo>
                  <a:lnTo>
                    <a:pt x="11538" y="394136"/>
                  </a:lnTo>
                  <a:lnTo>
                    <a:pt x="18889" y="395621"/>
                  </a:lnTo>
                  <a:lnTo>
                    <a:pt x="1025340" y="395621"/>
                  </a:lnTo>
                  <a:lnTo>
                    <a:pt x="1032691" y="394136"/>
                  </a:lnTo>
                  <a:lnTo>
                    <a:pt x="1038696" y="390087"/>
                  </a:lnTo>
                  <a:lnTo>
                    <a:pt x="1042745" y="384083"/>
                  </a:lnTo>
                  <a:lnTo>
                    <a:pt x="1044229" y="376731"/>
                  </a:lnTo>
                  <a:lnTo>
                    <a:pt x="1044229" y="18889"/>
                  </a:lnTo>
                  <a:lnTo>
                    <a:pt x="1042745" y="11538"/>
                  </a:lnTo>
                  <a:lnTo>
                    <a:pt x="1038696" y="5533"/>
                  </a:lnTo>
                  <a:lnTo>
                    <a:pt x="1032691" y="1484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358442" y="8050238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395621"/>
                  </a:moveTo>
                  <a:lnTo>
                    <a:pt x="18889" y="395621"/>
                  </a:lnTo>
                  <a:lnTo>
                    <a:pt x="11538" y="394136"/>
                  </a:lnTo>
                  <a:lnTo>
                    <a:pt x="5533" y="390087"/>
                  </a:lnTo>
                  <a:lnTo>
                    <a:pt x="1484" y="384083"/>
                  </a:lnTo>
                  <a:lnTo>
                    <a:pt x="0" y="376731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4"/>
                  </a:lnTo>
                  <a:lnTo>
                    <a:pt x="1038696" y="5533"/>
                  </a:lnTo>
                  <a:lnTo>
                    <a:pt x="1042745" y="11538"/>
                  </a:lnTo>
                  <a:lnTo>
                    <a:pt x="1044229" y="18889"/>
                  </a:lnTo>
                  <a:lnTo>
                    <a:pt x="1044229" y="376731"/>
                  </a:lnTo>
                  <a:lnTo>
                    <a:pt x="1042745" y="384083"/>
                  </a:lnTo>
                  <a:lnTo>
                    <a:pt x="1038696" y="390087"/>
                  </a:lnTo>
                  <a:lnTo>
                    <a:pt x="1032691" y="394136"/>
                  </a:lnTo>
                  <a:lnTo>
                    <a:pt x="1025340" y="395621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432285" y="8137800"/>
              <a:ext cx="416559" cy="71755"/>
            </a:xfrm>
            <a:custGeom>
              <a:avLst/>
              <a:gdLst/>
              <a:ahLst/>
              <a:cxnLst/>
              <a:rect l="l" t="t" r="r" b="b"/>
              <a:pathLst>
                <a:path w="416560" h="71754">
                  <a:moveTo>
                    <a:pt x="380428" y="0"/>
                  </a:moveTo>
                  <a:lnTo>
                    <a:pt x="35820" y="0"/>
                  </a:lnTo>
                  <a:lnTo>
                    <a:pt x="21874" y="2815"/>
                  </a:lnTo>
                  <a:lnTo>
                    <a:pt x="10489" y="10494"/>
                  </a:lnTo>
                  <a:lnTo>
                    <a:pt x="2814" y="21883"/>
                  </a:lnTo>
                  <a:lnTo>
                    <a:pt x="0" y="35831"/>
                  </a:lnTo>
                  <a:lnTo>
                    <a:pt x="2814" y="49772"/>
                  </a:lnTo>
                  <a:lnTo>
                    <a:pt x="10489" y="61159"/>
                  </a:lnTo>
                  <a:lnTo>
                    <a:pt x="21874" y="68836"/>
                  </a:lnTo>
                  <a:lnTo>
                    <a:pt x="35820" y="71652"/>
                  </a:lnTo>
                  <a:lnTo>
                    <a:pt x="380428" y="71652"/>
                  </a:lnTo>
                  <a:lnTo>
                    <a:pt x="394374" y="68836"/>
                  </a:lnTo>
                  <a:lnTo>
                    <a:pt x="405759" y="61159"/>
                  </a:lnTo>
                  <a:lnTo>
                    <a:pt x="413435" y="49772"/>
                  </a:lnTo>
                  <a:lnTo>
                    <a:pt x="416249" y="35831"/>
                  </a:lnTo>
                  <a:lnTo>
                    <a:pt x="413435" y="21883"/>
                  </a:lnTo>
                  <a:lnTo>
                    <a:pt x="405759" y="10494"/>
                  </a:lnTo>
                  <a:lnTo>
                    <a:pt x="394374" y="2815"/>
                  </a:lnTo>
                  <a:lnTo>
                    <a:pt x="380428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570820" y="8285850"/>
              <a:ext cx="287655" cy="71755"/>
            </a:xfrm>
            <a:custGeom>
              <a:avLst/>
              <a:gdLst/>
              <a:ahLst/>
              <a:cxnLst/>
              <a:rect l="l" t="t" r="r" b="b"/>
              <a:pathLst>
                <a:path w="287655" h="71754">
                  <a:moveTo>
                    <a:pt x="251405" y="0"/>
                  </a:moveTo>
                  <a:lnTo>
                    <a:pt x="35831" y="0"/>
                  </a:lnTo>
                  <a:lnTo>
                    <a:pt x="21883" y="2815"/>
                  </a:lnTo>
                  <a:lnTo>
                    <a:pt x="10494" y="10494"/>
                  </a:lnTo>
                  <a:lnTo>
                    <a:pt x="2815" y="21883"/>
                  </a:lnTo>
                  <a:lnTo>
                    <a:pt x="0" y="35831"/>
                  </a:lnTo>
                  <a:lnTo>
                    <a:pt x="2815" y="49772"/>
                  </a:lnTo>
                  <a:lnTo>
                    <a:pt x="10494" y="61159"/>
                  </a:lnTo>
                  <a:lnTo>
                    <a:pt x="21883" y="68836"/>
                  </a:lnTo>
                  <a:lnTo>
                    <a:pt x="35831" y="71652"/>
                  </a:lnTo>
                  <a:lnTo>
                    <a:pt x="251405" y="71652"/>
                  </a:lnTo>
                  <a:lnTo>
                    <a:pt x="265347" y="68836"/>
                  </a:lnTo>
                  <a:lnTo>
                    <a:pt x="276733" y="61159"/>
                  </a:lnTo>
                  <a:lnTo>
                    <a:pt x="284411" y="49772"/>
                  </a:lnTo>
                  <a:lnTo>
                    <a:pt x="287226" y="35831"/>
                  </a:lnTo>
                  <a:lnTo>
                    <a:pt x="284411" y="21883"/>
                  </a:lnTo>
                  <a:lnTo>
                    <a:pt x="276733" y="10494"/>
                  </a:lnTo>
                  <a:lnTo>
                    <a:pt x="265347" y="2815"/>
                  </a:lnTo>
                  <a:lnTo>
                    <a:pt x="251405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1192" y="8283473"/>
              <a:ext cx="97641" cy="9765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445908" y="8275239"/>
              <a:ext cx="80645" cy="93345"/>
            </a:xfrm>
            <a:custGeom>
              <a:avLst/>
              <a:gdLst/>
              <a:ahLst/>
              <a:cxnLst/>
              <a:rect l="l" t="t" r="r" b="b"/>
              <a:pathLst>
                <a:path w="80644" h="93345">
                  <a:moveTo>
                    <a:pt x="0" y="0"/>
                  </a:moveTo>
                  <a:lnTo>
                    <a:pt x="0" y="92887"/>
                  </a:lnTo>
                  <a:lnTo>
                    <a:pt x="80447" y="46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515655" y="6831670"/>
              <a:ext cx="1193165" cy="2240915"/>
            </a:xfrm>
            <a:custGeom>
              <a:avLst/>
              <a:gdLst/>
              <a:ahLst/>
              <a:cxnLst/>
              <a:rect l="l" t="t" r="r" b="b"/>
              <a:pathLst>
                <a:path w="1193164" h="2240915">
                  <a:moveTo>
                    <a:pt x="1129358" y="0"/>
                  </a:moveTo>
                  <a:lnTo>
                    <a:pt x="63579" y="0"/>
                  </a:lnTo>
                  <a:lnTo>
                    <a:pt x="38833" y="4997"/>
                  </a:lnTo>
                  <a:lnTo>
                    <a:pt x="18623" y="18623"/>
                  </a:lnTo>
                  <a:lnTo>
                    <a:pt x="4997" y="38833"/>
                  </a:lnTo>
                  <a:lnTo>
                    <a:pt x="0" y="63579"/>
                  </a:lnTo>
                  <a:lnTo>
                    <a:pt x="0" y="2177064"/>
                  </a:lnTo>
                  <a:lnTo>
                    <a:pt x="4997" y="2201808"/>
                  </a:lnTo>
                  <a:lnTo>
                    <a:pt x="18623" y="2222014"/>
                  </a:lnTo>
                  <a:lnTo>
                    <a:pt x="38833" y="2235637"/>
                  </a:lnTo>
                  <a:lnTo>
                    <a:pt x="63579" y="2240633"/>
                  </a:lnTo>
                  <a:lnTo>
                    <a:pt x="1129358" y="2240633"/>
                  </a:lnTo>
                  <a:lnTo>
                    <a:pt x="1154102" y="2235637"/>
                  </a:lnTo>
                  <a:lnTo>
                    <a:pt x="1174308" y="2222014"/>
                  </a:lnTo>
                  <a:lnTo>
                    <a:pt x="1187931" y="2201808"/>
                  </a:lnTo>
                  <a:lnTo>
                    <a:pt x="1192927" y="2177064"/>
                  </a:lnTo>
                  <a:lnTo>
                    <a:pt x="1192927" y="63579"/>
                  </a:lnTo>
                  <a:lnTo>
                    <a:pt x="1187931" y="38833"/>
                  </a:lnTo>
                  <a:lnTo>
                    <a:pt x="1174308" y="18623"/>
                  </a:lnTo>
                  <a:lnTo>
                    <a:pt x="1154102" y="4997"/>
                  </a:lnTo>
                  <a:lnTo>
                    <a:pt x="112935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590009" y="7103385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76731"/>
                  </a:lnTo>
                  <a:lnTo>
                    <a:pt x="1484" y="384083"/>
                  </a:lnTo>
                  <a:lnTo>
                    <a:pt x="5533" y="390087"/>
                  </a:lnTo>
                  <a:lnTo>
                    <a:pt x="11538" y="394136"/>
                  </a:lnTo>
                  <a:lnTo>
                    <a:pt x="18889" y="395621"/>
                  </a:lnTo>
                  <a:lnTo>
                    <a:pt x="1025340" y="395621"/>
                  </a:lnTo>
                  <a:lnTo>
                    <a:pt x="1032691" y="394136"/>
                  </a:lnTo>
                  <a:lnTo>
                    <a:pt x="1038696" y="390087"/>
                  </a:lnTo>
                  <a:lnTo>
                    <a:pt x="1042745" y="384083"/>
                  </a:lnTo>
                  <a:lnTo>
                    <a:pt x="1044229" y="376731"/>
                  </a:lnTo>
                  <a:lnTo>
                    <a:pt x="1044229" y="18889"/>
                  </a:lnTo>
                  <a:lnTo>
                    <a:pt x="1042745" y="11538"/>
                  </a:lnTo>
                  <a:lnTo>
                    <a:pt x="1038696" y="5533"/>
                  </a:lnTo>
                  <a:lnTo>
                    <a:pt x="1032691" y="1484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590009" y="7103385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395621"/>
                  </a:moveTo>
                  <a:lnTo>
                    <a:pt x="18889" y="395621"/>
                  </a:lnTo>
                  <a:lnTo>
                    <a:pt x="11538" y="394136"/>
                  </a:lnTo>
                  <a:lnTo>
                    <a:pt x="5533" y="390087"/>
                  </a:lnTo>
                  <a:lnTo>
                    <a:pt x="1484" y="384083"/>
                  </a:lnTo>
                  <a:lnTo>
                    <a:pt x="0" y="376731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4"/>
                  </a:lnTo>
                  <a:lnTo>
                    <a:pt x="1038696" y="5533"/>
                  </a:lnTo>
                  <a:lnTo>
                    <a:pt x="1042745" y="11538"/>
                  </a:lnTo>
                  <a:lnTo>
                    <a:pt x="1044229" y="18889"/>
                  </a:lnTo>
                  <a:lnTo>
                    <a:pt x="1044229" y="376731"/>
                  </a:lnTo>
                  <a:lnTo>
                    <a:pt x="1042745" y="384083"/>
                  </a:lnTo>
                  <a:lnTo>
                    <a:pt x="1038696" y="390087"/>
                  </a:lnTo>
                  <a:lnTo>
                    <a:pt x="1032691" y="394136"/>
                  </a:lnTo>
                  <a:lnTo>
                    <a:pt x="1025340" y="395621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663848" y="7190949"/>
              <a:ext cx="426084" cy="219710"/>
            </a:xfrm>
            <a:custGeom>
              <a:avLst/>
              <a:gdLst/>
              <a:ahLst/>
              <a:cxnLst/>
              <a:rect l="l" t="t" r="r" b="b"/>
              <a:pathLst>
                <a:path w="426085" h="219709">
                  <a:moveTo>
                    <a:pt x="416242" y="35839"/>
                  </a:moveTo>
                  <a:lnTo>
                    <a:pt x="413423" y="21882"/>
                  </a:lnTo>
                  <a:lnTo>
                    <a:pt x="405752" y="10502"/>
                  </a:lnTo>
                  <a:lnTo>
                    <a:pt x="394373" y="2819"/>
                  </a:lnTo>
                  <a:lnTo>
                    <a:pt x="380415" y="0"/>
                  </a:lnTo>
                  <a:lnTo>
                    <a:pt x="35814" y="0"/>
                  </a:lnTo>
                  <a:lnTo>
                    <a:pt x="21869" y="2819"/>
                  </a:lnTo>
                  <a:lnTo>
                    <a:pt x="10477" y="10502"/>
                  </a:lnTo>
                  <a:lnTo>
                    <a:pt x="2806" y="21882"/>
                  </a:lnTo>
                  <a:lnTo>
                    <a:pt x="0" y="35839"/>
                  </a:lnTo>
                  <a:lnTo>
                    <a:pt x="2806" y="49771"/>
                  </a:lnTo>
                  <a:lnTo>
                    <a:pt x="10477" y="61163"/>
                  </a:lnTo>
                  <a:lnTo>
                    <a:pt x="21869" y="68846"/>
                  </a:lnTo>
                  <a:lnTo>
                    <a:pt x="35814" y="71653"/>
                  </a:lnTo>
                  <a:lnTo>
                    <a:pt x="380415" y="71653"/>
                  </a:lnTo>
                  <a:lnTo>
                    <a:pt x="394373" y="68846"/>
                  </a:lnTo>
                  <a:lnTo>
                    <a:pt x="405752" y="61163"/>
                  </a:lnTo>
                  <a:lnTo>
                    <a:pt x="413423" y="49771"/>
                  </a:lnTo>
                  <a:lnTo>
                    <a:pt x="416242" y="35839"/>
                  </a:lnTo>
                  <a:close/>
                </a:path>
                <a:path w="426085" h="219709">
                  <a:moveTo>
                    <a:pt x="425754" y="183883"/>
                  </a:moveTo>
                  <a:lnTo>
                    <a:pt x="422935" y="169938"/>
                  </a:lnTo>
                  <a:lnTo>
                    <a:pt x="415264" y="158546"/>
                  </a:lnTo>
                  <a:lnTo>
                    <a:pt x="403872" y="150863"/>
                  </a:lnTo>
                  <a:lnTo>
                    <a:pt x="389940" y="148056"/>
                  </a:lnTo>
                  <a:lnTo>
                    <a:pt x="174358" y="148056"/>
                  </a:lnTo>
                  <a:lnTo>
                    <a:pt x="160413" y="150863"/>
                  </a:lnTo>
                  <a:lnTo>
                    <a:pt x="149021" y="158546"/>
                  </a:lnTo>
                  <a:lnTo>
                    <a:pt x="141338" y="169938"/>
                  </a:lnTo>
                  <a:lnTo>
                    <a:pt x="138531" y="183883"/>
                  </a:lnTo>
                  <a:lnTo>
                    <a:pt x="141338" y="197827"/>
                  </a:lnTo>
                  <a:lnTo>
                    <a:pt x="149021" y="209207"/>
                  </a:lnTo>
                  <a:lnTo>
                    <a:pt x="160413" y="216890"/>
                  </a:lnTo>
                  <a:lnTo>
                    <a:pt x="174358" y="219710"/>
                  </a:lnTo>
                  <a:lnTo>
                    <a:pt x="389940" y="219710"/>
                  </a:lnTo>
                  <a:lnTo>
                    <a:pt x="403872" y="216890"/>
                  </a:lnTo>
                  <a:lnTo>
                    <a:pt x="415264" y="209207"/>
                  </a:lnTo>
                  <a:lnTo>
                    <a:pt x="422935" y="197827"/>
                  </a:lnTo>
                  <a:lnTo>
                    <a:pt x="425754" y="183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462756" y="7336619"/>
              <a:ext cx="97641" cy="9765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677472" y="7328377"/>
              <a:ext cx="80645" cy="93345"/>
            </a:xfrm>
            <a:custGeom>
              <a:avLst/>
              <a:gdLst/>
              <a:ahLst/>
              <a:cxnLst/>
              <a:rect l="l" t="t" r="r" b="b"/>
              <a:pathLst>
                <a:path w="80645" h="93345">
                  <a:moveTo>
                    <a:pt x="0" y="0"/>
                  </a:moveTo>
                  <a:lnTo>
                    <a:pt x="0" y="92897"/>
                  </a:lnTo>
                  <a:lnTo>
                    <a:pt x="80447" y="46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590009" y="7576812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76731"/>
                  </a:lnTo>
                  <a:lnTo>
                    <a:pt x="1484" y="384083"/>
                  </a:lnTo>
                  <a:lnTo>
                    <a:pt x="5533" y="390087"/>
                  </a:lnTo>
                  <a:lnTo>
                    <a:pt x="11538" y="394136"/>
                  </a:lnTo>
                  <a:lnTo>
                    <a:pt x="18889" y="395621"/>
                  </a:lnTo>
                  <a:lnTo>
                    <a:pt x="1025340" y="395621"/>
                  </a:lnTo>
                  <a:lnTo>
                    <a:pt x="1032691" y="394136"/>
                  </a:lnTo>
                  <a:lnTo>
                    <a:pt x="1038696" y="390087"/>
                  </a:lnTo>
                  <a:lnTo>
                    <a:pt x="1042745" y="384083"/>
                  </a:lnTo>
                  <a:lnTo>
                    <a:pt x="1044229" y="376731"/>
                  </a:lnTo>
                  <a:lnTo>
                    <a:pt x="1044229" y="18889"/>
                  </a:lnTo>
                  <a:lnTo>
                    <a:pt x="1042745" y="11538"/>
                  </a:lnTo>
                  <a:lnTo>
                    <a:pt x="1038696" y="5533"/>
                  </a:lnTo>
                  <a:lnTo>
                    <a:pt x="1032691" y="1484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590009" y="7576812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395621"/>
                  </a:moveTo>
                  <a:lnTo>
                    <a:pt x="18889" y="395621"/>
                  </a:lnTo>
                  <a:lnTo>
                    <a:pt x="11538" y="394136"/>
                  </a:lnTo>
                  <a:lnTo>
                    <a:pt x="5533" y="390087"/>
                  </a:lnTo>
                  <a:lnTo>
                    <a:pt x="1484" y="384083"/>
                  </a:lnTo>
                  <a:lnTo>
                    <a:pt x="0" y="376731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4"/>
                  </a:lnTo>
                  <a:lnTo>
                    <a:pt x="1038696" y="5533"/>
                  </a:lnTo>
                  <a:lnTo>
                    <a:pt x="1042745" y="11538"/>
                  </a:lnTo>
                  <a:lnTo>
                    <a:pt x="1044229" y="18889"/>
                  </a:lnTo>
                  <a:lnTo>
                    <a:pt x="1044229" y="376731"/>
                  </a:lnTo>
                  <a:lnTo>
                    <a:pt x="1042745" y="384083"/>
                  </a:lnTo>
                  <a:lnTo>
                    <a:pt x="1038696" y="390087"/>
                  </a:lnTo>
                  <a:lnTo>
                    <a:pt x="1032691" y="394136"/>
                  </a:lnTo>
                  <a:lnTo>
                    <a:pt x="1025340" y="395621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663848" y="7664380"/>
              <a:ext cx="426084" cy="219710"/>
            </a:xfrm>
            <a:custGeom>
              <a:avLst/>
              <a:gdLst/>
              <a:ahLst/>
              <a:cxnLst/>
              <a:rect l="l" t="t" r="r" b="b"/>
              <a:pathLst>
                <a:path w="426085" h="219709">
                  <a:moveTo>
                    <a:pt x="416242" y="35826"/>
                  </a:moveTo>
                  <a:lnTo>
                    <a:pt x="413423" y="21882"/>
                  </a:lnTo>
                  <a:lnTo>
                    <a:pt x="405752" y="10490"/>
                  </a:lnTo>
                  <a:lnTo>
                    <a:pt x="394373" y="2819"/>
                  </a:lnTo>
                  <a:lnTo>
                    <a:pt x="380415" y="0"/>
                  </a:lnTo>
                  <a:lnTo>
                    <a:pt x="35814" y="0"/>
                  </a:lnTo>
                  <a:lnTo>
                    <a:pt x="21869" y="2819"/>
                  </a:lnTo>
                  <a:lnTo>
                    <a:pt x="10477" y="10490"/>
                  </a:lnTo>
                  <a:lnTo>
                    <a:pt x="2806" y="21882"/>
                  </a:lnTo>
                  <a:lnTo>
                    <a:pt x="0" y="35826"/>
                  </a:lnTo>
                  <a:lnTo>
                    <a:pt x="2806" y="49771"/>
                  </a:lnTo>
                  <a:lnTo>
                    <a:pt x="10477" y="61163"/>
                  </a:lnTo>
                  <a:lnTo>
                    <a:pt x="21869" y="68834"/>
                  </a:lnTo>
                  <a:lnTo>
                    <a:pt x="35814" y="71653"/>
                  </a:lnTo>
                  <a:lnTo>
                    <a:pt x="380415" y="71653"/>
                  </a:lnTo>
                  <a:lnTo>
                    <a:pt x="394373" y="68834"/>
                  </a:lnTo>
                  <a:lnTo>
                    <a:pt x="405752" y="61163"/>
                  </a:lnTo>
                  <a:lnTo>
                    <a:pt x="413423" y="49771"/>
                  </a:lnTo>
                  <a:lnTo>
                    <a:pt x="416242" y="35826"/>
                  </a:lnTo>
                  <a:close/>
                </a:path>
                <a:path w="426085" h="219709">
                  <a:moveTo>
                    <a:pt x="425754" y="183883"/>
                  </a:moveTo>
                  <a:lnTo>
                    <a:pt x="422935" y="169938"/>
                  </a:lnTo>
                  <a:lnTo>
                    <a:pt x="415264" y="158546"/>
                  </a:lnTo>
                  <a:lnTo>
                    <a:pt x="403872" y="150863"/>
                  </a:lnTo>
                  <a:lnTo>
                    <a:pt x="389940" y="148043"/>
                  </a:lnTo>
                  <a:lnTo>
                    <a:pt x="174358" y="148043"/>
                  </a:lnTo>
                  <a:lnTo>
                    <a:pt x="160413" y="150863"/>
                  </a:lnTo>
                  <a:lnTo>
                    <a:pt x="149021" y="158546"/>
                  </a:lnTo>
                  <a:lnTo>
                    <a:pt x="141338" y="169938"/>
                  </a:lnTo>
                  <a:lnTo>
                    <a:pt x="138531" y="183883"/>
                  </a:lnTo>
                  <a:lnTo>
                    <a:pt x="141338" y="197827"/>
                  </a:lnTo>
                  <a:lnTo>
                    <a:pt x="149021" y="209207"/>
                  </a:lnTo>
                  <a:lnTo>
                    <a:pt x="160413" y="216890"/>
                  </a:lnTo>
                  <a:lnTo>
                    <a:pt x="174358" y="219697"/>
                  </a:lnTo>
                  <a:lnTo>
                    <a:pt x="389940" y="219697"/>
                  </a:lnTo>
                  <a:lnTo>
                    <a:pt x="403872" y="216890"/>
                  </a:lnTo>
                  <a:lnTo>
                    <a:pt x="415264" y="209207"/>
                  </a:lnTo>
                  <a:lnTo>
                    <a:pt x="422935" y="197827"/>
                  </a:lnTo>
                  <a:lnTo>
                    <a:pt x="425754" y="183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462756" y="7810047"/>
              <a:ext cx="97641" cy="9765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677472" y="7801804"/>
              <a:ext cx="80645" cy="93345"/>
            </a:xfrm>
            <a:custGeom>
              <a:avLst/>
              <a:gdLst/>
              <a:ahLst/>
              <a:cxnLst/>
              <a:rect l="l" t="t" r="r" b="b"/>
              <a:pathLst>
                <a:path w="80645" h="93345">
                  <a:moveTo>
                    <a:pt x="0" y="0"/>
                  </a:moveTo>
                  <a:lnTo>
                    <a:pt x="0" y="92897"/>
                  </a:lnTo>
                  <a:lnTo>
                    <a:pt x="80447" y="46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747218" y="6831670"/>
              <a:ext cx="1193165" cy="2240915"/>
            </a:xfrm>
            <a:custGeom>
              <a:avLst/>
              <a:gdLst/>
              <a:ahLst/>
              <a:cxnLst/>
              <a:rect l="l" t="t" r="r" b="b"/>
              <a:pathLst>
                <a:path w="1193164" h="2240915">
                  <a:moveTo>
                    <a:pt x="1129358" y="0"/>
                  </a:moveTo>
                  <a:lnTo>
                    <a:pt x="63579" y="0"/>
                  </a:lnTo>
                  <a:lnTo>
                    <a:pt x="38833" y="4997"/>
                  </a:lnTo>
                  <a:lnTo>
                    <a:pt x="18623" y="18623"/>
                  </a:lnTo>
                  <a:lnTo>
                    <a:pt x="4997" y="38833"/>
                  </a:lnTo>
                  <a:lnTo>
                    <a:pt x="0" y="63579"/>
                  </a:lnTo>
                  <a:lnTo>
                    <a:pt x="0" y="2177064"/>
                  </a:lnTo>
                  <a:lnTo>
                    <a:pt x="4997" y="2201808"/>
                  </a:lnTo>
                  <a:lnTo>
                    <a:pt x="18623" y="2222014"/>
                  </a:lnTo>
                  <a:lnTo>
                    <a:pt x="38833" y="2235637"/>
                  </a:lnTo>
                  <a:lnTo>
                    <a:pt x="63579" y="2240633"/>
                  </a:lnTo>
                  <a:lnTo>
                    <a:pt x="1129358" y="2240633"/>
                  </a:lnTo>
                  <a:lnTo>
                    <a:pt x="1154102" y="2235637"/>
                  </a:lnTo>
                  <a:lnTo>
                    <a:pt x="1174308" y="2222014"/>
                  </a:lnTo>
                  <a:lnTo>
                    <a:pt x="1187931" y="2201808"/>
                  </a:lnTo>
                  <a:lnTo>
                    <a:pt x="1192927" y="2177064"/>
                  </a:lnTo>
                  <a:lnTo>
                    <a:pt x="1192927" y="63579"/>
                  </a:lnTo>
                  <a:lnTo>
                    <a:pt x="1187931" y="38833"/>
                  </a:lnTo>
                  <a:lnTo>
                    <a:pt x="1174308" y="18623"/>
                  </a:lnTo>
                  <a:lnTo>
                    <a:pt x="1154102" y="4997"/>
                  </a:lnTo>
                  <a:lnTo>
                    <a:pt x="112935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821570" y="7103385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76731"/>
                  </a:lnTo>
                  <a:lnTo>
                    <a:pt x="1484" y="384083"/>
                  </a:lnTo>
                  <a:lnTo>
                    <a:pt x="5533" y="390087"/>
                  </a:lnTo>
                  <a:lnTo>
                    <a:pt x="11538" y="394136"/>
                  </a:lnTo>
                  <a:lnTo>
                    <a:pt x="18889" y="395621"/>
                  </a:lnTo>
                  <a:lnTo>
                    <a:pt x="1025340" y="395621"/>
                  </a:lnTo>
                  <a:lnTo>
                    <a:pt x="1032691" y="394136"/>
                  </a:lnTo>
                  <a:lnTo>
                    <a:pt x="1038696" y="390087"/>
                  </a:lnTo>
                  <a:lnTo>
                    <a:pt x="1042745" y="384083"/>
                  </a:lnTo>
                  <a:lnTo>
                    <a:pt x="1044229" y="376731"/>
                  </a:lnTo>
                  <a:lnTo>
                    <a:pt x="1044229" y="18889"/>
                  </a:lnTo>
                  <a:lnTo>
                    <a:pt x="1042745" y="11538"/>
                  </a:lnTo>
                  <a:lnTo>
                    <a:pt x="1038696" y="5533"/>
                  </a:lnTo>
                  <a:lnTo>
                    <a:pt x="1032691" y="1484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821570" y="7103385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395621"/>
                  </a:moveTo>
                  <a:lnTo>
                    <a:pt x="18889" y="395621"/>
                  </a:lnTo>
                  <a:lnTo>
                    <a:pt x="11538" y="394136"/>
                  </a:lnTo>
                  <a:lnTo>
                    <a:pt x="5533" y="390087"/>
                  </a:lnTo>
                  <a:lnTo>
                    <a:pt x="1484" y="384083"/>
                  </a:lnTo>
                  <a:lnTo>
                    <a:pt x="0" y="376731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4"/>
                  </a:lnTo>
                  <a:lnTo>
                    <a:pt x="1038696" y="5533"/>
                  </a:lnTo>
                  <a:lnTo>
                    <a:pt x="1042745" y="11538"/>
                  </a:lnTo>
                  <a:lnTo>
                    <a:pt x="1044229" y="18889"/>
                  </a:lnTo>
                  <a:lnTo>
                    <a:pt x="1044229" y="376731"/>
                  </a:lnTo>
                  <a:lnTo>
                    <a:pt x="1042745" y="384083"/>
                  </a:lnTo>
                  <a:lnTo>
                    <a:pt x="1038696" y="390087"/>
                  </a:lnTo>
                  <a:lnTo>
                    <a:pt x="1032691" y="394136"/>
                  </a:lnTo>
                  <a:lnTo>
                    <a:pt x="1025340" y="395621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895405" y="7190949"/>
              <a:ext cx="426084" cy="219710"/>
            </a:xfrm>
            <a:custGeom>
              <a:avLst/>
              <a:gdLst/>
              <a:ahLst/>
              <a:cxnLst/>
              <a:rect l="l" t="t" r="r" b="b"/>
              <a:pathLst>
                <a:path w="426085" h="219709">
                  <a:moveTo>
                    <a:pt x="416255" y="35839"/>
                  </a:moveTo>
                  <a:lnTo>
                    <a:pt x="413435" y="21882"/>
                  </a:lnTo>
                  <a:lnTo>
                    <a:pt x="405765" y="10502"/>
                  </a:lnTo>
                  <a:lnTo>
                    <a:pt x="394373" y="2819"/>
                  </a:lnTo>
                  <a:lnTo>
                    <a:pt x="380428" y="0"/>
                  </a:lnTo>
                  <a:lnTo>
                    <a:pt x="35826" y="0"/>
                  </a:lnTo>
                  <a:lnTo>
                    <a:pt x="21882" y="2819"/>
                  </a:lnTo>
                  <a:lnTo>
                    <a:pt x="10490" y="10502"/>
                  </a:lnTo>
                  <a:lnTo>
                    <a:pt x="2819" y="21882"/>
                  </a:lnTo>
                  <a:lnTo>
                    <a:pt x="0" y="35839"/>
                  </a:lnTo>
                  <a:lnTo>
                    <a:pt x="2819" y="49771"/>
                  </a:lnTo>
                  <a:lnTo>
                    <a:pt x="10490" y="61163"/>
                  </a:lnTo>
                  <a:lnTo>
                    <a:pt x="21882" y="68846"/>
                  </a:lnTo>
                  <a:lnTo>
                    <a:pt x="35826" y="71653"/>
                  </a:lnTo>
                  <a:lnTo>
                    <a:pt x="380428" y="71653"/>
                  </a:lnTo>
                  <a:lnTo>
                    <a:pt x="394373" y="68846"/>
                  </a:lnTo>
                  <a:lnTo>
                    <a:pt x="405765" y="61163"/>
                  </a:lnTo>
                  <a:lnTo>
                    <a:pt x="413435" y="49771"/>
                  </a:lnTo>
                  <a:lnTo>
                    <a:pt x="416255" y="35839"/>
                  </a:lnTo>
                  <a:close/>
                </a:path>
                <a:path w="426085" h="219709">
                  <a:moveTo>
                    <a:pt x="425767" y="183883"/>
                  </a:moveTo>
                  <a:lnTo>
                    <a:pt x="422948" y="169938"/>
                  </a:lnTo>
                  <a:lnTo>
                    <a:pt x="415264" y="158546"/>
                  </a:lnTo>
                  <a:lnTo>
                    <a:pt x="403885" y="150863"/>
                  </a:lnTo>
                  <a:lnTo>
                    <a:pt x="389940" y="148056"/>
                  </a:lnTo>
                  <a:lnTo>
                    <a:pt x="174371" y="148056"/>
                  </a:lnTo>
                  <a:lnTo>
                    <a:pt x="160413" y="150863"/>
                  </a:lnTo>
                  <a:lnTo>
                    <a:pt x="149034" y="158546"/>
                  </a:lnTo>
                  <a:lnTo>
                    <a:pt x="141351" y="169938"/>
                  </a:lnTo>
                  <a:lnTo>
                    <a:pt x="138531" y="183883"/>
                  </a:lnTo>
                  <a:lnTo>
                    <a:pt x="141351" y="197827"/>
                  </a:lnTo>
                  <a:lnTo>
                    <a:pt x="149034" y="209207"/>
                  </a:lnTo>
                  <a:lnTo>
                    <a:pt x="160413" y="216890"/>
                  </a:lnTo>
                  <a:lnTo>
                    <a:pt x="174371" y="219710"/>
                  </a:lnTo>
                  <a:lnTo>
                    <a:pt x="389940" y="219710"/>
                  </a:lnTo>
                  <a:lnTo>
                    <a:pt x="403885" y="216890"/>
                  </a:lnTo>
                  <a:lnTo>
                    <a:pt x="415264" y="209207"/>
                  </a:lnTo>
                  <a:lnTo>
                    <a:pt x="422948" y="197827"/>
                  </a:lnTo>
                  <a:lnTo>
                    <a:pt x="425767" y="183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4320" y="7336619"/>
              <a:ext cx="97641" cy="9765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909036" y="7328377"/>
              <a:ext cx="80645" cy="93345"/>
            </a:xfrm>
            <a:custGeom>
              <a:avLst/>
              <a:gdLst/>
              <a:ahLst/>
              <a:cxnLst/>
              <a:rect l="l" t="t" r="r" b="b"/>
              <a:pathLst>
                <a:path w="80645" h="93345">
                  <a:moveTo>
                    <a:pt x="0" y="0"/>
                  </a:moveTo>
                  <a:lnTo>
                    <a:pt x="0" y="92897"/>
                  </a:lnTo>
                  <a:lnTo>
                    <a:pt x="80447" y="46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821570" y="7576812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76731"/>
                  </a:lnTo>
                  <a:lnTo>
                    <a:pt x="1484" y="384083"/>
                  </a:lnTo>
                  <a:lnTo>
                    <a:pt x="5533" y="390087"/>
                  </a:lnTo>
                  <a:lnTo>
                    <a:pt x="11538" y="394136"/>
                  </a:lnTo>
                  <a:lnTo>
                    <a:pt x="18889" y="395621"/>
                  </a:lnTo>
                  <a:lnTo>
                    <a:pt x="1025340" y="395621"/>
                  </a:lnTo>
                  <a:lnTo>
                    <a:pt x="1032691" y="394136"/>
                  </a:lnTo>
                  <a:lnTo>
                    <a:pt x="1038696" y="390087"/>
                  </a:lnTo>
                  <a:lnTo>
                    <a:pt x="1042745" y="384083"/>
                  </a:lnTo>
                  <a:lnTo>
                    <a:pt x="1044229" y="376731"/>
                  </a:lnTo>
                  <a:lnTo>
                    <a:pt x="1044229" y="18889"/>
                  </a:lnTo>
                  <a:lnTo>
                    <a:pt x="1042745" y="11538"/>
                  </a:lnTo>
                  <a:lnTo>
                    <a:pt x="1038696" y="5533"/>
                  </a:lnTo>
                  <a:lnTo>
                    <a:pt x="1032691" y="1484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821570" y="7576812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395621"/>
                  </a:moveTo>
                  <a:lnTo>
                    <a:pt x="18889" y="395621"/>
                  </a:lnTo>
                  <a:lnTo>
                    <a:pt x="11538" y="394136"/>
                  </a:lnTo>
                  <a:lnTo>
                    <a:pt x="5533" y="390087"/>
                  </a:lnTo>
                  <a:lnTo>
                    <a:pt x="1484" y="384083"/>
                  </a:lnTo>
                  <a:lnTo>
                    <a:pt x="0" y="376731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4"/>
                  </a:lnTo>
                  <a:lnTo>
                    <a:pt x="1038696" y="5533"/>
                  </a:lnTo>
                  <a:lnTo>
                    <a:pt x="1042745" y="11538"/>
                  </a:lnTo>
                  <a:lnTo>
                    <a:pt x="1044229" y="18889"/>
                  </a:lnTo>
                  <a:lnTo>
                    <a:pt x="1044229" y="376731"/>
                  </a:lnTo>
                  <a:lnTo>
                    <a:pt x="1042745" y="384083"/>
                  </a:lnTo>
                  <a:lnTo>
                    <a:pt x="1038696" y="390087"/>
                  </a:lnTo>
                  <a:lnTo>
                    <a:pt x="1032691" y="394136"/>
                  </a:lnTo>
                  <a:lnTo>
                    <a:pt x="1025340" y="395621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895405" y="7664380"/>
              <a:ext cx="426084" cy="219710"/>
            </a:xfrm>
            <a:custGeom>
              <a:avLst/>
              <a:gdLst/>
              <a:ahLst/>
              <a:cxnLst/>
              <a:rect l="l" t="t" r="r" b="b"/>
              <a:pathLst>
                <a:path w="426085" h="219709">
                  <a:moveTo>
                    <a:pt x="416255" y="35826"/>
                  </a:moveTo>
                  <a:lnTo>
                    <a:pt x="413435" y="21882"/>
                  </a:lnTo>
                  <a:lnTo>
                    <a:pt x="405765" y="10490"/>
                  </a:lnTo>
                  <a:lnTo>
                    <a:pt x="394373" y="2819"/>
                  </a:lnTo>
                  <a:lnTo>
                    <a:pt x="380428" y="0"/>
                  </a:lnTo>
                  <a:lnTo>
                    <a:pt x="35826" y="0"/>
                  </a:lnTo>
                  <a:lnTo>
                    <a:pt x="21882" y="2819"/>
                  </a:lnTo>
                  <a:lnTo>
                    <a:pt x="10490" y="10490"/>
                  </a:lnTo>
                  <a:lnTo>
                    <a:pt x="2819" y="21882"/>
                  </a:lnTo>
                  <a:lnTo>
                    <a:pt x="0" y="35826"/>
                  </a:lnTo>
                  <a:lnTo>
                    <a:pt x="2819" y="49771"/>
                  </a:lnTo>
                  <a:lnTo>
                    <a:pt x="10490" y="61163"/>
                  </a:lnTo>
                  <a:lnTo>
                    <a:pt x="21882" y="68834"/>
                  </a:lnTo>
                  <a:lnTo>
                    <a:pt x="35826" y="71653"/>
                  </a:lnTo>
                  <a:lnTo>
                    <a:pt x="380428" y="71653"/>
                  </a:lnTo>
                  <a:lnTo>
                    <a:pt x="394373" y="68834"/>
                  </a:lnTo>
                  <a:lnTo>
                    <a:pt x="405765" y="61163"/>
                  </a:lnTo>
                  <a:lnTo>
                    <a:pt x="413435" y="49771"/>
                  </a:lnTo>
                  <a:lnTo>
                    <a:pt x="416255" y="35826"/>
                  </a:lnTo>
                  <a:close/>
                </a:path>
                <a:path w="426085" h="219709">
                  <a:moveTo>
                    <a:pt x="425767" y="183883"/>
                  </a:moveTo>
                  <a:lnTo>
                    <a:pt x="422948" y="169938"/>
                  </a:lnTo>
                  <a:lnTo>
                    <a:pt x="415264" y="158546"/>
                  </a:lnTo>
                  <a:lnTo>
                    <a:pt x="403885" y="150863"/>
                  </a:lnTo>
                  <a:lnTo>
                    <a:pt x="389940" y="148043"/>
                  </a:lnTo>
                  <a:lnTo>
                    <a:pt x="174371" y="148043"/>
                  </a:lnTo>
                  <a:lnTo>
                    <a:pt x="160413" y="150863"/>
                  </a:lnTo>
                  <a:lnTo>
                    <a:pt x="149034" y="158546"/>
                  </a:lnTo>
                  <a:lnTo>
                    <a:pt x="141351" y="169938"/>
                  </a:lnTo>
                  <a:lnTo>
                    <a:pt x="138531" y="183883"/>
                  </a:lnTo>
                  <a:lnTo>
                    <a:pt x="141351" y="197827"/>
                  </a:lnTo>
                  <a:lnTo>
                    <a:pt x="149034" y="209207"/>
                  </a:lnTo>
                  <a:lnTo>
                    <a:pt x="160413" y="216890"/>
                  </a:lnTo>
                  <a:lnTo>
                    <a:pt x="174371" y="219697"/>
                  </a:lnTo>
                  <a:lnTo>
                    <a:pt x="389940" y="219697"/>
                  </a:lnTo>
                  <a:lnTo>
                    <a:pt x="403885" y="216890"/>
                  </a:lnTo>
                  <a:lnTo>
                    <a:pt x="415264" y="209207"/>
                  </a:lnTo>
                  <a:lnTo>
                    <a:pt x="422948" y="197827"/>
                  </a:lnTo>
                  <a:lnTo>
                    <a:pt x="425767" y="183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4320" y="7810047"/>
              <a:ext cx="97641" cy="9765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09036" y="7801804"/>
              <a:ext cx="80645" cy="93345"/>
            </a:xfrm>
            <a:custGeom>
              <a:avLst/>
              <a:gdLst/>
              <a:ahLst/>
              <a:cxnLst/>
              <a:rect l="l" t="t" r="r" b="b"/>
              <a:pathLst>
                <a:path w="80645" h="93345">
                  <a:moveTo>
                    <a:pt x="0" y="0"/>
                  </a:moveTo>
                  <a:lnTo>
                    <a:pt x="0" y="92897"/>
                  </a:lnTo>
                  <a:lnTo>
                    <a:pt x="80447" y="46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978782" y="6831670"/>
              <a:ext cx="1193165" cy="2240915"/>
            </a:xfrm>
            <a:custGeom>
              <a:avLst/>
              <a:gdLst/>
              <a:ahLst/>
              <a:cxnLst/>
              <a:rect l="l" t="t" r="r" b="b"/>
              <a:pathLst>
                <a:path w="1193165" h="2240915">
                  <a:moveTo>
                    <a:pt x="1129358" y="0"/>
                  </a:moveTo>
                  <a:lnTo>
                    <a:pt x="63579" y="0"/>
                  </a:lnTo>
                  <a:lnTo>
                    <a:pt x="38833" y="4997"/>
                  </a:lnTo>
                  <a:lnTo>
                    <a:pt x="18623" y="18623"/>
                  </a:lnTo>
                  <a:lnTo>
                    <a:pt x="4997" y="38833"/>
                  </a:lnTo>
                  <a:lnTo>
                    <a:pt x="0" y="63579"/>
                  </a:lnTo>
                  <a:lnTo>
                    <a:pt x="0" y="2177064"/>
                  </a:lnTo>
                  <a:lnTo>
                    <a:pt x="4997" y="2201808"/>
                  </a:lnTo>
                  <a:lnTo>
                    <a:pt x="18623" y="2222014"/>
                  </a:lnTo>
                  <a:lnTo>
                    <a:pt x="38833" y="2235637"/>
                  </a:lnTo>
                  <a:lnTo>
                    <a:pt x="63579" y="2240633"/>
                  </a:lnTo>
                  <a:lnTo>
                    <a:pt x="1129358" y="2240633"/>
                  </a:lnTo>
                  <a:lnTo>
                    <a:pt x="1154102" y="2235637"/>
                  </a:lnTo>
                  <a:lnTo>
                    <a:pt x="1174308" y="2222014"/>
                  </a:lnTo>
                  <a:lnTo>
                    <a:pt x="1187931" y="2201808"/>
                  </a:lnTo>
                  <a:lnTo>
                    <a:pt x="1192927" y="2177064"/>
                  </a:lnTo>
                  <a:lnTo>
                    <a:pt x="1192927" y="63579"/>
                  </a:lnTo>
                  <a:lnTo>
                    <a:pt x="1187931" y="38833"/>
                  </a:lnTo>
                  <a:lnTo>
                    <a:pt x="1174308" y="18623"/>
                  </a:lnTo>
                  <a:lnTo>
                    <a:pt x="1154102" y="4997"/>
                  </a:lnTo>
                  <a:lnTo>
                    <a:pt x="112935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053134" y="7103385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76731"/>
                  </a:lnTo>
                  <a:lnTo>
                    <a:pt x="1484" y="384083"/>
                  </a:lnTo>
                  <a:lnTo>
                    <a:pt x="5533" y="390087"/>
                  </a:lnTo>
                  <a:lnTo>
                    <a:pt x="11538" y="394136"/>
                  </a:lnTo>
                  <a:lnTo>
                    <a:pt x="18889" y="395621"/>
                  </a:lnTo>
                  <a:lnTo>
                    <a:pt x="1025340" y="395621"/>
                  </a:lnTo>
                  <a:lnTo>
                    <a:pt x="1032691" y="394136"/>
                  </a:lnTo>
                  <a:lnTo>
                    <a:pt x="1038696" y="390087"/>
                  </a:lnTo>
                  <a:lnTo>
                    <a:pt x="1042745" y="384083"/>
                  </a:lnTo>
                  <a:lnTo>
                    <a:pt x="1044229" y="376731"/>
                  </a:lnTo>
                  <a:lnTo>
                    <a:pt x="1044229" y="18889"/>
                  </a:lnTo>
                  <a:lnTo>
                    <a:pt x="1042745" y="11538"/>
                  </a:lnTo>
                  <a:lnTo>
                    <a:pt x="1038696" y="5533"/>
                  </a:lnTo>
                  <a:lnTo>
                    <a:pt x="1032691" y="1484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053134" y="7103385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395621"/>
                  </a:moveTo>
                  <a:lnTo>
                    <a:pt x="18889" y="395621"/>
                  </a:lnTo>
                  <a:lnTo>
                    <a:pt x="11538" y="394136"/>
                  </a:lnTo>
                  <a:lnTo>
                    <a:pt x="5533" y="390087"/>
                  </a:lnTo>
                  <a:lnTo>
                    <a:pt x="1484" y="384083"/>
                  </a:lnTo>
                  <a:lnTo>
                    <a:pt x="0" y="376731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4"/>
                  </a:lnTo>
                  <a:lnTo>
                    <a:pt x="1038696" y="5533"/>
                  </a:lnTo>
                  <a:lnTo>
                    <a:pt x="1042745" y="11538"/>
                  </a:lnTo>
                  <a:lnTo>
                    <a:pt x="1044229" y="18889"/>
                  </a:lnTo>
                  <a:lnTo>
                    <a:pt x="1044229" y="376731"/>
                  </a:lnTo>
                  <a:lnTo>
                    <a:pt x="1042745" y="384083"/>
                  </a:lnTo>
                  <a:lnTo>
                    <a:pt x="1038696" y="390087"/>
                  </a:lnTo>
                  <a:lnTo>
                    <a:pt x="1032691" y="394136"/>
                  </a:lnTo>
                  <a:lnTo>
                    <a:pt x="1025340" y="395621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126975" y="7190949"/>
              <a:ext cx="426084" cy="219710"/>
            </a:xfrm>
            <a:custGeom>
              <a:avLst/>
              <a:gdLst/>
              <a:ahLst/>
              <a:cxnLst/>
              <a:rect l="l" t="t" r="r" b="b"/>
              <a:pathLst>
                <a:path w="426084" h="219709">
                  <a:moveTo>
                    <a:pt x="416242" y="35839"/>
                  </a:moveTo>
                  <a:lnTo>
                    <a:pt x="413435" y="21882"/>
                  </a:lnTo>
                  <a:lnTo>
                    <a:pt x="405752" y="10502"/>
                  </a:lnTo>
                  <a:lnTo>
                    <a:pt x="394373" y="2819"/>
                  </a:lnTo>
                  <a:lnTo>
                    <a:pt x="380428" y="0"/>
                  </a:lnTo>
                  <a:lnTo>
                    <a:pt x="35814" y="0"/>
                  </a:lnTo>
                  <a:lnTo>
                    <a:pt x="21869" y="2819"/>
                  </a:lnTo>
                  <a:lnTo>
                    <a:pt x="10490" y="10502"/>
                  </a:lnTo>
                  <a:lnTo>
                    <a:pt x="2806" y="21882"/>
                  </a:lnTo>
                  <a:lnTo>
                    <a:pt x="0" y="35839"/>
                  </a:lnTo>
                  <a:lnTo>
                    <a:pt x="2806" y="49771"/>
                  </a:lnTo>
                  <a:lnTo>
                    <a:pt x="10490" y="61163"/>
                  </a:lnTo>
                  <a:lnTo>
                    <a:pt x="21869" y="68846"/>
                  </a:lnTo>
                  <a:lnTo>
                    <a:pt x="35814" y="71653"/>
                  </a:lnTo>
                  <a:lnTo>
                    <a:pt x="380428" y="71653"/>
                  </a:lnTo>
                  <a:lnTo>
                    <a:pt x="394373" y="68846"/>
                  </a:lnTo>
                  <a:lnTo>
                    <a:pt x="405752" y="61163"/>
                  </a:lnTo>
                  <a:lnTo>
                    <a:pt x="413435" y="49771"/>
                  </a:lnTo>
                  <a:lnTo>
                    <a:pt x="416242" y="35839"/>
                  </a:lnTo>
                  <a:close/>
                </a:path>
                <a:path w="426084" h="219709">
                  <a:moveTo>
                    <a:pt x="425754" y="183883"/>
                  </a:moveTo>
                  <a:lnTo>
                    <a:pt x="422935" y="169938"/>
                  </a:lnTo>
                  <a:lnTo>
                    <a:pt x="415264" y="158546"/>
                  </a:lnTo>
                  <a:lnTo>
                    <a:pt x="403872" y="150863"/>
                  </a:lnTo>
                  <a:lnTo>
                    <a:pt x="389940" y="148056"/>
                  </a:lnTo>
                  <a:lnTo>
                    <a:pt x="174358" y="148056"/>
                  </a:lnTo>
                  <a:lnTo>
                    <a:pt x="160413" y="150863"/>
                  </a:lnTo>
                  <a:lnTo>
                    <a:pt x="149021" y="158546"/>
                  </a:lnTo>
                  <a:lnTo>
                    <a:pt x="141351" y="169938"/>
                  </a:lnTo>
                  <a:lnTo>
                    <a:pt x="138531" y="183883"/>
                  </a:lnTo>
                  <a:lnTo>
                    <a:pt x="141351" y="197827"/>
                  </a:lnTo>
                  <a:lnTo>
                    <a:pt x="149021" y="209207"/>
                  </a:lnTo>
                  <a:lnTo>
                    <a:pt x="160413" y="216890"/>
                  </a:lnTo>
                  <a:lnTo>
                    <a:pt x="174358" y="219710"/>
                  </a:lnTo>
                  <a:lnTo>
                    <a:pt x="389940" y="219710"/>
                  </a:lnTo>
                  <a:lnTo>
                    <a:pt x="403872" y="216890"/>
                  </a:lnTo>
                  <a:lnTo>
                    <a:pt x="415264" y="209207"/>
                  </a:lnTo>
                  <a:lnTo>
                    <a:pt x="422935" y="197827"/>
                  </a:lnTo>
                  <a:lnTo>
                    <a:pt x="425754" y="183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25884" y="7336619"/>
              <a:ext cx="97641" cy="9765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140600" y="7328377"/>
              <a:ext cx="80645" cy="93345"/>
            </a:xfrm>
            <a:custGeom>
              <a:avLst/>
              <a:gdLst/>
              <a:ahLst/>
              <a:cxnLst/>
              <a:rect l="l" t="t" r="r" b="b"/>
              <a:pathLst>
                <a:path w="80645" h="93345">
                  <a:moveTo>
                    <a:pt x="0" y="0"/>
                  </a:moveTo>
                  <a:lnTo>
                    <a:pt x="0" y="92897"/>
                  </a:lnTo>
                  <a:lnTo>
                    <a:pt x="80447" y="46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053134" y="7576812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76731"/>
                  </a:lnTo>
                  <a:lnTo>
                    <a:pt x="1484" y="384083"/>
                  </a:lnTo>
                  <a:lnTo>
                    <a:pt x="5533" y="390087"/>
                  </a:lnTo>
                  <a:lnTo>
                    <a:pt x="11538" y="394136"/>
                  </a:lnTo>
                  <a:lnTo>
                    <a:pt x="18889" y="395621"/>
                  </a:lnTo>
                  <a:lnTo>
                    <a:pt x="1025340" y="395621"/>
                  </a:lnTo>
                  <a:lnTo>
                    <a:pt x="1032691" y="394136"/>
                  </a:lnTo>
                  <a:lnTo>
                    <a:pt x="1038696" y="390087"/>
                  </a:lnTo>
                  <a:lnTo>
                    <a:pt x="1042745" y="384083"/>
                  </a:lnTo>
                  <a:lnTo>
                    <a:pt x="1044229" y="376731"/>
                  </a:lnTo>
                  <a:lnTo>
                    <a:pt x="1044229" y="18889"/>
                  </a:lnTo>
                  <a:lnTo>
                    <a:pt x="1042745" y="11538"/>
                  </a:lnTo>
                  <a:lnTo>
                    <a:pt x="1038696" y="5533"/>
                  </a:lnTo>
                  <a:lnTo>
                    <a:pt x="1032691" y="1484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053134" y="7576812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395621"/>
                  </a:moveTo>
                  <a:lnTo>
                    <a:pt x="18889" y="395621"/>
                  </a:lnTo>
                  <a:lnTo>
                    <a:pt x="11538" y="394136"/>
                  </a:lnTo>
                  <a:lnTo>
                    <a:pt x="5533" y="390087"/>
                  </a:lnTo>
                  <a:lnTo>
                    <a:pt x="1484" y="384083"/>
                  </a:lnTo>
                  <a:lnTo>
                    <a:pt x="0" y="376731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4"/>
                  </a:lnTo>
                  <a:lnTo>
                    <a:pt x="1038696" y="5533"/>
                  </a:lnTo>
                  <a:lnTo>
                    <a:pt x="1042745" y="11538"/>
                  </a:lnTo>
                  <a:lnTo>
                    <a:pt x="1044229" y="18889"/>
                  </a:lnTo>
                  <a:lnTo>
                    <a:pt x="1044229" y="376731"/>
                  </a:lnTo>
                  <a:lnTo>
                    <a:pt x="1042745" y="384083"/>
                  </a:lnTo>
                  <a:lnTo>
                    <a:pt x="1038696" y="390087"/>
                  </a:lnTo>
                  <a:lnTo>
                    <a:pt x="1032691" y="394136"/>
                  </a:lnTo>
                  <a:lnTo>
                    <a:pt x="1025340" y="395621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126975" y="7664380"/>
              <a:ext cx="426084" cy="219710"/>
            </a:xfrm>
            <a:custGeom>
              <a:avLst/>
              <a:gdLst/>
              <a:ahLst/>
              <a:cxnLst/>
              <a:rect l="l" t="t" r="r" b="b"/>
              <a:pathLst>
                <a:path w="426084" h="219709">
                  <a:moveTo>
                    <a:pt x="416242" y="35826"/>
                  </a:moveTo>
                  <a:lnTo>
                    <a:pt x="413435" y="21882"/>
                  </a:lnTo>
                  <a:lnTo>
                    <a:pt x="405752" y="10490"/>
                  </a:lnTo>
                  <a:lnTo>
                    <a:pt x="394373" y="2819"/>
                  </a:lnTo>
                  <a:lnTo>
                    <a:pt x="380428" y="0"/>
                  </a:lnTo>
                  <a:lnTo>
                    <a:pt x="35814" y="0"/>
                  </a:lnTo>
                  <a:lnTo>
                    <a:pt x="21869" y="2819"/>
                  </a:lnTo>
                  <a:lnTo>
                    <a:pt x="10490" y="10490"/>
                  </a:lnTo>
                  <a:lnTo>
                    <a:pt x="2806" y="21882"/>
                  </a:lnTo>
                  <a:lnTo>
                    <a:pt x="0" y="35826"/>
                  </a:lnTo>
                  <a:lnTo>
                    <a:pt x="2806" y="49771"/>
                  </a:lnTo>
                  <a:lnTo>
                    <a:pt x="10490" y="61163"/>
                  </a:lnTo>
                  <a:lnTo>
                    <a:pt x="21869" y="68834"/>
                  </a:lnTo>
                  <a:lnTo>
                    <a:pt x="35814" y="71653"/>
                  </a:lnTo>
                  <a:lnTo>
                    <a:pt x="380428" y="71653"/>
                  </a:lnTo>
                  <a:lnTo>
                    <a:pt x="394373" y="68834"/>
                  </a:lnTo>
                  <a:lnTo>
                    <a:pt x="405752" y="61163"/>
                  </a:lnTo>
                  <a:lnTo>
                    <a:pt x="413435" y="49771"/>
                  </a:lnTo>
                  <a:lnTo>
                    <a:pt x="416242" y="35826"/>
                  </a:lnTo>
                  <a:close/>
                </a:path>
                <a:path w="426084" h="219709">
                  <a:moveTo>
                    <a:pt x="425754" y="183883"/>
                  </a:moveTo>
                  <a:lnTo>
                    <a:pt x="422935" y="169938"/>
                  </a:lnTo>
                  <a:lnTo>
                    <a:pt x="415264" y="158546"/>
                  </a:lnTo>
                  <a:lnTo>
                    <a:pt x="403872" y="150863"/>
                  </a:lnTo>
                  <a:lnTo>
                    <a:pt x="389940" y="148043"/>
                  </a:lnTo>
                  <a:lnTo>
                    <a:pt x="174358" y="148043"/>
                  </a:lnTo>
                  <a:lnTo>
                    <a:pt x="160413" y="150863"/>
                  </a:lnTo>
                  <a:lnTo>
                    <a:pt x="149021" y="158546"/>
                  </a:lnTo>
                  <a:lnTo>
                    <a:pt x="141351" y="169938"/>
                  </a:lnTo>
                  <a:lnTo>
                    <a:pt x="138531" y="183883"/>
                  </a:lnTo>
                  <a:lnTo>
                    <a:pt x="141351" y="197827"/>
                  </a:lnTo>
                  <a:lnTo>
                    <a:pt x="149021" y="209207"/>
                  </a:lnTo>
                  <a:lnTo>
                    <a:pt x="160413" y="216890"/>
                  </a:lnTo>
                  <a:lnTo>
                    <a:pt x="174358" y="219697"/>
                  </a:lnTo>
                  <a:lnTo>
                    <a:pt x="389940" y="219697"/>
                  </a:lnTo>
                  <a:lnTo>
                    <a:pt x="403872" y="216890"/>
                  </a:lnTo>
                  <a:lnTo>
                    <a:pt x="415264" y="209207"/>
                  </a:lnTo>
                  <a:lnTo>
                    <a:pt x="422935" y="197827"/>
                  </a:lnTo>
                  <a:lnTo>
                    <a:pt x="425754" y="183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25884" y="7810047"/>
              <a:ext cx="97641" cy="9765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140600" y="7801804"/>
              <a:ext cx="80645" cy="93345"/>
            </a:xfrm>
            <a:custGeom>
              <a:avLst/>
              <a:gdLst/>
              <a:ahLst/>
              <a:cxnLst/>
              <a:rect l="l" t="t" r="r" b="b"/>
              <a:pathLst>
                <a:path w="80645" h="93345">
                  <a:moveTo>
                    <a:pt x="0" y="0"/>
                  </a:moveTo>
                  <a:lnTo>
                    <a:pt x="0" y="92897"/>
                  </a:lnTo>
                  <a:lnTo>
                    <a:pt x="80447" y="46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053134" y="8050238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376731"/>
                  </a:lnTo>
                  <a:lnTo>
                    <a:pt x="1484" y="384083"/>
                  </a:lnTo>
                  <a:lnTo>
                    <a:pt x="5533" y="390087"/>
                  </a:lnTo>
                  <a:lnTo>
                    <a:pt x="11538" y="394136"/>
                  </a:lnTo>
                  <a:lnTo>
                    <a:pt x="18889" y="395621"/>
                  </a:lnTo>
                  <a:lnTo>
                    <a:pt x="1025340" y="395621"/>
                  </a:lnTo>
                  <a:lnTo>
                    <a:pt x="1032691" y="394136"/>
                  </a:lnTo>
                  <a:lnTo>
                    <a:pt x="1038696" y="390087"/>
                  </a:lnTo>
                  <a:lnTo>
                    <a:pt x="1042745" y="384083"/>
                  </a:lnTo>
                  <a:lnTo>
                    <a:pt x="1044229" y="376731"/>
                  </a:lnTo>
                  <a:lnTo>
                    <a:pt x="1044229" y="18889"/>
                  </a:lnTo>
                  <a:lnTo>
                    <a:pt x="1042745" y="11538"/>
                  </a:lnTo>
                  <a:lnTo>
                    <a:pt x="1038696" y="5533"/>
                  </a:lnTo>
                  <a:lnTo>
                    <a:pt x="1032691" y="1484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053134" y="8050238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395621"/>
                  </a:moveTo>
                  <a:lnTo>
                    <a:pt x="18889" y="395621"/>
                  </a:lnTo>
                  <a:lnTo>
                    <a:pt x="11538" y="394136"/>
                  </a:lnTo>
                  <a:lnTo>
                    <a:pt x="5533" y="390087"/>
                  </a:lnTo>
                  <a:lnTo>
                    <a:pt x="1484" y="384083"/>
                  </a:lnTo>
                  <a:lnTo>
                    <a:pt x="0" y="376731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4"/>
                  </a:lnTo>
                  <a:lnTo>
                    <a:pt x="1038696" y="5533"/>
                  </a:lnTo>
                  <a:lnTo>
                    <a:pt x="1042745" y="11538"/>
                  </a:lnTo>
                  <a:lnTo>
                    <a:pt x="1044229" y="18889"/>
                  </a:lnTo>
                  <a:lnTo>
                    <a:pt x="1044229" y="376731"/>
                  </a:lnTo>
                  <a:lnTo>
                    <a:pt x="1042745" y="384083"/>
                  </a:lnTo>
                  <a:lnTo>
                    <a:pt x="1038696" y="390087"/>
                  </a:lnTo>
                  <a:lnTo>
                    <a:pt x="1032691" y="394136"/>
                  </a:lnTo>
                  <a:lnTo>
                    <a:pt x="1025340" y="395621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126975" y="8137810"/>
              <a:ext cx="426084" cy="219710"/>
            </a:xfrm>
            <a:custGeom>
              <a:avLst/>
              <a:gdLst/>
              <a:ahLst/>
              <a:cxnLst/>
              <a:rect l="l" t="t" r="r" b="b"/>
              <a:pathLst>
                <a:path w="426084" h="219709">
                  <a:moveTo>
                    <a:pt x="416242" y="35826"/>
                  </a:moveTo>
                  <a:lnTo>
                    <a:pt x="413435" y="21882"/>
                  </a:lnTo>
                  <a:lnTo>
                    <a:pt x="405752" y="10490"/>
                  </a:lnTo>
                  <a:lnTo>
                    <a:pt x="394373" y="2806"/>
                  </a:lnTo>
                  <a:lnTo>
                    <a:pt x="380428" y="0"/>
                  </a:lnTo>
                  <a:lnTo>
                    <a:pt x="35814" y="0"/>
                  </a:lnTo>
                  <a:lnTo>
                    <a:pt x="21869" y="2806"/>
                  </a:lnTo>
                  <a:lnTo>
                    <a:pt x="10490" y="10490"/>
                  </a:lnTo>
                  <a:lnTo>
                    <a:pt x="2806" y="21882"/>
                  </a:lnTo>
                  <a:lnTo>
                    <a:pt x="0" y="35826"/>
                  </a:lnTo>
                  <a:lnTo>
                    <a:pt x="2806" y="49771"/>
                  </a:lnTo>
                  <a:lnTo>
                    <a:pt x="10490" y="61150"/>
                  </a:lnTo>
                  <a:lnTo>
                    <a:pt x="21869" y="68834"/>
                  </a:lnTo>
                  <a:lnTo>
                    <a:pt x="35814" y="71653"/>
                  </a:lnTo>
                  <a:lnTo>
                    <a:pt x="380428" y="71653"/>
                  </a:lnTo>
                  <a:lnTo>
                    <a:pt x="394373" y="68834"/>
                  </a:lnTo>
                  <a:lnTo>
                    <a:pt x="405752" y="61150"/>
                  </a:lnTo>
                  <a:lnTo>
                    <a:pt x="413435" y="49771"/>
                  </a:lnTo>
                  <a:lnTo>
                    <a:pt x="416242" y="35826"/>
                  </a:lnTo>
                  <a:close/>
                </a:path>
                <a:path w="426084" h="219709">
                  <a:moveTo>
                    <a:pt x="425754" y="183883"/>
                  </a:moveTo>
                  <a:lnTo>
                    <a:pt x="422935" y="169926"/>
                  </a:lnTo>
                  <a:lnTo>
                    <a:pt x="415264" y="158534"/>
                  </a:lnTo>
                  <a:lnTo>
                    <a:pt x="403872" y="150863"/>
                  </a:lnTo>
                  <a:lnTo>
                    <a:pt x="389940" y="148043"/>
                  </a:lnTo>
                  <a:lnTo>
                    <a:pt x="174358" y="148043"/>
                  </a:lnTo>
                  <a:lnTo>
                    <a:pt x="160413" y="150863"/>
                  </a:lnTo>
                  <a:lnTo>
                    <a:pt x="149021" y="158534"/>
                  </a:lnTo>
                  <a:lnTo>
                    <a:pt x="141351" y="169926"/>
                  </a:lnTo>
                  <a:lnTo>
                    <a:pt x="138531" y="183883"/>
                  </a:lnTo>
                  <a:lnTo>
                    <a:pt x="141351" y="197815"/>
                  </a:lnTo>
                  <a:lnTo>
                    <a:pt x="149021" y="209207"/>
                  </a:lnTo>
                  <a:lnTo>
                    <a:pt x="160413" y="216877"/>
                  </a:lnTo>
                  <a:lnTo>
                    <a:pt x="174358" y="219697"/>
                  </a:lnTo>
                  <a:lnTo>
                    <a:pt x="389940" y="219697"/>
                  </a:lnTo>
                  <a:lnTo>
                    <a:pt x="403872" y="216877"/>
                  </a:lnTo>
                  <a:lnTo>
                    <a:pt x="415264" y="209207"/>
                  </a:lnTo>
                  <a:lnTo>
                    <a:pt x="422935" y="197815"/>
                  </a:lnTo>
                  <a:lnTo>
                    <a:pt x="425754" y="183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884" y="8283473"/>
              <a:ext cx="97641" cy="9765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284082" y="6831679"/>
              <a:ext cx="3937000" cy="1536700"/>
            </a:xfrm>
            <a:custGeom>
              <a:avLst/>
              <a:gdLst/>
              <a:ahLst/>
              <a:cxnLst/>
              <a:rect l="l" t="t" r="r" b="b"/>
              <a:pathLst>
                <a:path w="3937000" h="1536700">
                  <a:moveTo>
                    <a:pt x="1192936" y="63576"/>
                  </a:moveTo>
                  <a:lnTo>
                    <a:pt x="1187932" y="38823"/>
                  </a:lnTo>
                  <a:lnTo>
                    <a:pt x="1174318" y="18618"/>
                  </a:lnTo>
                  <a:lnTo>
                    <a:pt x="1154112" y="4991"/>
                  </a:lnTo>
                  <a:lnTo>
                    <a:pt x="1129360" y="0"/>
                  </a:lnTo>
                  <a:lnTo>
                    <a:pt x="63576" y="0"/>
                  </a:lnTo>
                  <a:lnTo>
                    <a:pt x="38836" y="4991"/>
                  </a:lnTo>
                  <a:lnTo>
                    <a:pt x="18630" y="18618"/>
                  </a:lnTo>
                  <a:lnTo>
                    <a:pt x="5003" y="38823"/>
                  </a:lnTo>
                  <a:lnTo>
                    <a:pt x="0" y="63576"/>
                  </a:lnTo>
                  <a:lnTo>
                    <a:pt x="0" y="158597"/>
                  </a:lnTo>
                  <a:lnTo>
                    <a:pt x="1192936" y="158597"/>
                  </a:lnTo>
                  <a:lnTo>
                    <a:pt x="1192936" y="63576"/>
                  </a:lnTo>
                  <a:close/>
                </a:path>
                <a:path w="3937000" h="1536700">
                  <a:moveTo>
                    <a:pt x="3936962" y="1490002"/>
                  </a:moveTo>
                  <a:lnTo>
                    <a:pt x="3856507" y="1443570"/>
                  </a:lnTo>
                  <a:lnTo>
                    <a:pt x="3856507" y="1536458"/>
                  </a:lnTo>
                  <a:lnTo>
                    <a:pt x="3936962" y="1490002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515658" y="6831674"/>
              <a:ext cx="1193165" cy="158750"/>
            </a:xfrm>
            <a:custGeom>
              <a:avLst/>
              <a:gdLst/>
              <a:ahLst/>
              <a:cxnLst/>
              <a:rect l="l" t="t" r="r" b="b"/>
              <a:pathLst>
                <a:path w="1193164" h="158750">
                  <a:moveTo>
                    <a:pt x="1129358" y="0"/>
                  </a:moveTo>
                  <a:lnTo>
                    <a:pt x="63568" y="0"/>
                  </a:lnTo>
                  <a:lnTo>
                    <a:pt x="38824" y="4995"/>
                  </a:lnTo>
                  <a:lnTo>
                    <a:pt x="18618" y="18618"/>
                  </a:lnTo>
                  <a:lnTo>
                    <a:pt x="4995" y="38824"/>
                  </a:lnTo>
                  <a:lnTo>
                    <a:pt x="0" y="63568"/>
                  </a:lnTo>
                  <a:lnTo>
                    <a:pt x="0" y="158592"/>
                  </a:lnTo>
                  <a:lnTo>
                    <a:pt x="1192927" y="158592"/>
                  </a:lnTo>
                  <a:lnTo>
                    <a:pt x="1192927" y="63568"/>
                  </a:lnTo>
                  <a:lnTo>
                    <a:pt x="1187931" y="38824"/>
                  </a:lnTo>
                  <a:lnTo>
                    <a:pt x="1174308" y="18618"/>
                  </a:lnTo>
                  <a:lnTo>
                    <a:pt x="1154102" y="4995"/>
                  </a:lnTo>
                  <a:lnTo>
                    <a:pt x="1129358" y="0"/>
                  </a:lnTo>
                  <a:close/>
                </a:path>
              </a:pathLst>
            </a:custGeom>
            <a:solidFill>
              <a:srgbClr val="094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747222" y="6831674"/>
              <a:ext cx="1193165" cy="158750"/>
            </a:xfrm>
            <a:custGeom>
              <a:avLst/>
              <a:gdLst/>
              <a:ahLst/>
              <a:cxnLst/>
              <a:rect l="l" t="t" r="r" b="b"/>
              <a:pathLst>
                <a:path w="1193164" h="158750">
                  <a:moveTo>
                    <a:pt x="1129358" y="0"/>
                  </a:moveTo>
                  <a:lnTo>
                    <a:pt x="63568" y="0"/>
                  </a:lnTo>
                  <a:lnTo>
                    <a:pt x="38824" y="4995"/>
                  </a:lnTo>
                  <a:lnTo>
                    <a:pt x="18618" y="18618"/>
                  </a:lnTo>
                  <a:lnTo>
                    <a:pt x="4995" y="38824"/>
                  </a:lnTo>
                  <a:lnTo>
                    <a:pt x="0" y="63568"/>
                  </a:lnTo>
                  <a:lnTo>
                    <a:pt x="0" y="158592"/>
                  </a:lnTo>
                  <a:lnTo>
                    <a:pt x="1192927" y="158592"/>
                  </a:lnTo>
                  <a:lnTo>
                    <a:pt x="1192927" y="63568"/>
                  </a:lnTo>
                  <a:lnTo>
                    <a:pt x="1187931" y="38824"/>
                  </a:lnTo>
                  <a:lnTo>
                    <a:pt x="1174308" y="18618"/>
                  </a:lnTo>
                  <a:lnTo>
                    <a:pt x="1154102" y="4995"/>
                  </a:lnTo>
                  <a:lnTo>
                    <a:pt x="1129358" y="0"/>
                  </a:lnTo>
                  <a:close/>
                </a:path>
              </a:pathLst>
            </a:custGeom>
            <a:solidFill>
              <a:srgbClr val="FDC5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5978785" y="6831674"/>
              <a:ext cx="1193165" cy="158750"/>
            </a:xfrm>
            <a:custGeom>
              <a:avLst/>
              <a:gdLst/>
              <a:ahLst/>
              <a:cxnLst/>
              <a:rect l="l" t="t" r="r" b="b"/>
              <a:pathLst>
                <a:path w="1193165" h="158750">
                  <a:moveTo>
                    <a:pt x="1129358" y="0"/>
                  </a:moveTo>
                  <a:lnTo>
                    <a:pt x="63568" y="0"/>
                  </a:lnTo>
                  <a:lnTo>
                    <a:pt x="38824" y="4995"/>
                  </a:lnTo>
                  <a:lnTo>
                    <a:pt x="18618" y="18618"/>
                  </a:lnTo>
                  <a:lnTo>
                    <a:pt x="4995" y="38824"/>
                  </a:lnTo>
                  <a:lnTo>
                    <a:pt x="0" y="63568"/>
                  </a:lnTo>
                  <a:lnTo>
                    <a:pt x="0" y="158592"/>
                  </a:lnTo>
                  <a:lnTo>
                    <a:pt x="1192927" y="158592"/>
                  </a:lnTo>
                  <a:lnTo>
                    <a:pt x="1192927" y="63568"/>
                  </a:lnTo>
                  <a:lnTo>
                    <a:pt x="1187931" y="38824"/>
                  </a:lnTo>
                  <a:lnTo>
                    <a:pt x="1174308" y="18618"/>
                  </a:lnTo>
                  <a:lnTo>
                    <a:pt x="1154102" y="4995"/>
                  </a:lnTo>
                  <a:lnTo>
                    <a:pt x="1129358" y="0"/>
                  </a:lnTo>
                  <a:close/>
                </a:path>
              </a:pathLst>
            </a:custGeom>
            <a:solidFill>
              <a:srgbClr val="03B8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972850" y="8050240"/>
              <a:ext cx="1044575" cy="558800"/>
            </a:xfrm>
            <a:custGeom>
              <a:avLst/>
              <a:gdLst/>
              <a:ahLst/>
              <a:cxnLst/>
              <a:rect l="l" t="t" r="r" b="b"/>
              <a:pathLst>
                <a:path w="1044575" h="558800">
                  <a:moveTo>
                    <a:pt x="1025340" y="0"/>
                  </a:moveTo>
                  <a:lnTo>
                    <a:pt x="18889" y="0"/>
                  </a:lnTo>
                  <a:lnTo>
                    <a:pt x="11538" y="1484"/>
                  </a:lnTo>
                  <a:lnTo>
                    <a:pt x="5533" y="5533"/>
                  </a:lnTo>
                  <a:lnTo>
                    <a:pt x="1484" y="11538"/>
                  </a:lnTo>
                  <a:lnTo>
                    <a:pt x="0" y="18889"/>
                  </a:lnTo>
                  <a:lnTo>
                    <a:pt x="0" y="539847"/>
                  </a:lnTo>
                  <a:lnTo>
                    <a:pt x="1484" y="547198"/>
                  </a:lnTo>
                  <a:lnTo>
                    <a:pt x="5533" y="553203"/>
                  </a:lnTo>
                  <a:lnTo>
                    <a:pt x="11538" y="557252"/>
                  </a:lnTo>
                  <a:lnTo>
                    <a:pt x="18889" y="558736"/>
                  </a:lnTo>
                  <a:lnTo>
                    <a:pt x="1025340" y="558736"/>
                  </a:lnTo>
                  <a:lnTo>
                    <a:pt x="1032691" y="557252"/>
                  </a:lnTo>
                  <a:lnTo>
                    <a:pt x="1038696" y="553203"/>
                  </a:lnTo>
                  <a:lnTo>
                    <a:pt x="1042745" y="547198"/>
                  </a:lnTo>
                  <a:lnTo>
                    <a:pt x="1044229" y="539847"/>
                  </a:lnTo>
                  <a:lnTo>
                    <a:pt x="1044229" y="18889"/>
                  </a:lnTo>
                  <a:lnTo>
                    <a:pt x="1042745" y="11538"/>
                  </a:lnTo>
                  <a:lnTo>
                    <a:pt x="1038696" y="5533"/>
                  </a:lnTo>
                  <a:lnTo>
                    <a:pt x="1032691" y="1484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972850" y="8050240"/>
              <a:ext cx="1044575" cy="558800"/>
            </a:xfrm>
            <a:custGeom>
              <a:avLst/>
              <a:gdLst/>
              <a:ahLst/>
              <a:cxnLst/>
              <a:rect l="l" t="t" r="r" b="b"/>
              <a:pathLst>
                <a:path w="1044575" h="558800">
                  <a:moveTo>
                    <a:pt x="1025340" y="558736"/>
                  </a:moveTo>
                  <a:lnTo>
                    <a:pt x="18889" y="558736"/>
                  </a:lnTo>
                  <a:lnTo>
                    <a:pt x="11538" y="557252"/>
                  </a:lnTo>
                  <a:lnTo>
                    <a:pt x="5533" y="553203"/>
                  </a:lnTo>
                  <a:lnTo>
                    <a:pt x="1484" y="547198"/>
                  </a:lnTo>
                  <a:lnTo>
                    <a:pt x="0" y="539847"/>
                  </a:lnTo>
                  <a:lnTo>
                    <a:pt x="0" y="18889"/>
                  </a:lnTo>
                  <a:lnTo>
                    <a:pt x="1484" y="11538"/>
                  </a:lnTo>
                  <a:lnTo>
                    <a:pt x="5533" y="5533"/>
                  </a:lnTo>
                  <a:lnTo>
                    <a:pt x="11538" y="1484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4"/>
                  </a:lnTo>
                  <a:lnTo>
                    <a:pt x="1038696" y="5533"/>
                  </a:lnTo>
                  <a:lnTo>
                    <a:pt x="1042745" y="11538"/>
                  </a:lnTo>
                  <a:lnTo>
                    <a:pt x="1044229" y="18889"/>
                  </a:lnTo>
                  <a:lnTo>
                    <a:pt x="1044229" y="539847"/>
                  </a:lnTo>
                  <a:lnTo>
                    <a:pt x="1042745" y="547198"/>
                  </a:lnTo>
                  <a:lnTo>
                    <a:pt x="1038696" y="553203"/>
                  </a:lnTo>
                  <a:lnTo>
                    <a:pt x="1032691" y="557252"/>
                  </a:lnTo>
                  <a:lnTo>
                    <a:pt x="1025340" y="558736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046677" y="8137810"/>
              <a:ext cx="546735" cy="382905"/>
            </a:xfrm>
            <a:custGeom>
              <a:avLst/>
              <a:gdLst/>
              <a:ahLst/>
              <a:cxnLst/>
              <a:rect l="l" t="t" r="r" b="b"/>
              <a:pathLst>
                <a:path w="546735" h="382904">
                  <a:moveTo>
                    <a:pt x="309003" y="168973"/>
                  </a:moveTo>
                  <a:lnTo>
                    <a:pt x="306197" y="155028"/>
                  </a:lnTo>
                  <a:lnTo>
                    <a:pt x="298513" y="143637"/>
                  </a:lnTo>
                  <a:lnTo>
                    <a:pt x="287134" y="135966"/>
                  </a:lnTo>
                  <a:lnTo>
                    <a:pt x="273189" y="133146"/>
                  </a:lnTo>
                  <a:lnTo>
                    <a:pt x="35839" y="133146"/>
                  </a:lnTo>
                  <a:lnTo>
                    <a:pt x="21882" y="135966"/>
                  </a:lnTo>
                  <a:lnTo>
                    <a:pt x="10502" y="143637"/>
                  </a:lnTo>
                  <a:lnTo>
                    <a:pt x="2819" y="155028"/>
                  </a:lnTo>
                  <a:lnTo>
                    <a:pt x="0" y="168973"/>
                  </a:lnTo>
                  <a:lnTo>
                    <a:pt x="2819" y="182918"/>
                  </a:lnTo>
                  <a:lnTo>
                    <a:pt x="10502" y="194310"/>
                  </a:lnTo>
                  <a:lnTo>
                    <a:pt x="21882" y="201980"/>
                  </a:lnTo>
                  <a:lnTo>
                    <a:pt x="35839" y="204800"/>
                  </a:lnTo>
                  <a:lnTo>
                    <a:pt x="273189" y="204800"/>
                  </a:lnTo>
                  <a:lnTo>
                    <a:pt x="287134" y="201980"/>
                  </a:lnTo>
                  <a:lnTo>
                    <a:pt x="298513" y="194310"/>
                  </a:lnTo>
                  <a:lnTo>
                    <a:pt x="306197" y="182918"/>
                  </a:lnTo>
                  <a:lnTo>
                    <a:pt x="309003" y="168973"/>
                  </a:lnTo>
                  <a:close/>
                </a:path>
                <a:path w="546735" h="382904">
                  <a:moveTo>
                    <a:pt x="425767" y="346989"/>
                  </a:moveTo>
                  <a:lnTo>
                    <a:pt x="422960" y="333044"/>
                  </a:lnTo>
                  <a:lnTo>
                    <a:pt x="415277" y="321652"/>
                  </a:lnTo>
                  <a:lnTo>
                    <a:pt x="403898" y="313982"/>
                  </a:lnTo>
                  <a:lnTo>
                    <a:pt x="389953" y="311162"/>
                  </a:lnTo>
                  <a:lnTo>
                    <a:pt x="174371" y="311162"/>
                  </a:lnTo>
                  <a:lnTo>
                    <a:pt x="160426" y="313982"/>
                  </a:lnTo>
                  <a:lnTo>
                    <a:pt x="149034" y="321652"/>
                  </a:lnTo>
                  <a:lnTo>
                    <a:pt x="141363" y="333044"/>
                  </a:lnTo>
                  <a:lnTo>
                    <a:pt x="138544" y="346989"/>
                  </a:lnTo>
                  <a:lnTo>
                    <a:pt x="141363" y="360934"/>
                  </a:lnTo>
                  <a:lnTo>
                    <a:pt x="149034" y="372325"/>
                  </a:lnTo>
                  <a:lnTo>
                    <a:pt x="160426" y="379996"/>
                  </a:lnTo>
                  <a:lnTo>
                    <a:pt x="174371" y="382816"/>
                  </a:lnTo>
                  <a:lnTo>
                    <a:pt x="389953" y="382816"/>
                  </a:lnTo>
                  <a:lnTo>
                    <a:pt x="403898" y="379996"/>
                  </a:lnTo>
                  <a:lnTo>
                    <a:pt x="415277" y="372325"/>
                  </a:lnTo>
                  <a:lnTo>
                    <a:pt x="422960" y="360934"/>
                  </a:lnTo>
                  <a:lnTo>
                    <a:pt x="425767" y="346989"/>
                  </a:lnTo>
                  <a:close/>
                </a:path>
                <a:path w="546735" h="382904">
                  <a:moveTo>
                    <a:pt x="546150" y="35826"/>
                  </a:moveTo>
                  <a:lnTo>
                    <a:pt x="543331" y="21882"/>
                  </a:lnTo>
                  <a:lnTo>
                    <a:pt x="535647" y="10490"/>
                  </a:lnTo>
                  <a:lnTo>
                    <a:pt x="524268" y="2806"/>
                  </a:lnTo>
                  <a:lnTo>
                    <a:pt x="510324" y="0"/>
                  </a:lnTo>
                  <a:lnTo>
                    <a:pt x="35826" y="0"/>
                  </a:lnTo>
                  <a:lnTo>
                    <a:pt x="21882" y="2806"/>
                  </a:lnTo>
                  <a:lnTo>
                    <a:pt x="10502" y="10490"/>
                  </a:lnTo>
                  <a:lnTo>
                    <a:pt x="2819" y="21882"/>
                  </a:lnTo>
                  <a:lnTo>
                    <a:pt x="0" y="35826"/>
                  </a:lnTo>
                  <a:lnTo>
                    <a:pt x="2819" y="49771"/>
                  </a:lnTo>
                  <a:lnTo>
                    <a:pt x="10502" y="61150"/>
                  </a:lnTo>
                  <a:lnTo>
                    <a:pt x="21882" y="68834"/>
                  </a:lnTo>
                  <a:lnTo>
                    <a:pt x="35826" y="71653"/>
                  </a:lnTo>
                  <a:lnTo>
                    <a:pt x="510324" y="71653"/>
                  </a:lnTo>
                  <a:lnTo>
                    <a:pt x="524268" y="68834"/>
                  </a:lnTo>
                  <a:lnTo>
                    <a:pt x="535647" y="61150"/>
                  </a:lnTo>
                  <a:lnTo>
                    <a:pt x="543331" y="49771"/>
                  </a:lnTo>
                  <a:lnTo>
                    <a:pt x="546150" y="3582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45601" y="8446590"/>
              <a:ext cx="97641" cy="9765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060317" y="8438348"/>
              <a:ext cx="80645" cy="93345"/>
            </a:xfrm>
            <a:custGeom>
              <a:avLst/>
              <a:gdLst/>
              <a:ahLst/>
              <a:cxnLst/>
              <a:rect l="l" t="t" r="r" b="b"/>
              <a:pathLst>
                <a:path w="80645" h="93345">
                  <a:moveTo>
                    <a:pt x="0" y="0"/>
                  </a:moveTo>
                  <a:lnTo>
                    <a:pt x="0" y="92897"/>
                  </a:lnTo>
                  <a:lnTo>
                    <a:pt x="80447" y="46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358442" y="8523666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0"/>
                  </a:moveTo>
                  <a:lnTo>
                    <a:pt x="18889" y="0"/>
                  </a:lnTo>
                  <a:lnTo>
                    <a:pt x="11538" y="1483"/>
                  </a:lnTo>
                  <a:lnTo>
                    <a:pt x="5533" y="5529"/>
                  </a:lnTo>
                  <a:lnTo>
                    <a:pt x="1484" y="11533"/>
                  </a:lnTo>
                  <a:lnTo>
                    <a:pt x="0" y="18889"/>
                  </a:lnTo>
                  <a:lnTo>
                    <a:pt x="0" y="376731"/>
                  </a:lnTo>
                  <a:lnTo>
                    <a:pt x="1484" y="384083"/>
                  </a:lnTo>
                  <a:lnTo>
                    <a:pt x="5533" y="390087"/>
                  </a:lnTo>
                  <a:lnTo>
                    <a:pt x="11538" y="394136"/>
                  </a:lnTo>
                  <a:lnTo>
                    <a:pt x="18889" y="395621"/>
                  </a:lnTo>
                  <a:lnTo>
                    <a:pt x="1025340" y="395621"/>
                  </a:lnTo>
                  <a:lnTo>
                    <a:pt x="1032691" y="394136"/>
                  </a:lnTo>
                  <a:lnTo>
                    <a:pt x="1038696" y="390087"/>
                  </a:lnTo>
                  <a:lnTo>
                    <a:pt x="1042745" y="384083"/>
                  </a:lnTo>
                  <a:lnTo>
                    <a:pt x="1044229" y="376731"/>
                  </a:lnTo>
                  <a:lnTo>
                    <a:pt x="1044229" y="18889"/>
                  </a:lnTo>
                  <a:lnTo>
                    <a:pt x="1042745" y="11533"/>
                  </a:lnTo>
                  <a:lnTo>
                    <a:pt x="1038696" y="5529"/>
                  </a:lnTo>
                  <a:lnTo>
                    <a:pt x="1032691" y="1483"/>
                  </a:lnTo>
                  <a:lnTo>
                    <a:pt x="102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358442" y="8523666"/>
              <a:ext cx="1044575" cy="396240"/>
            </a:xfrm>
            <a:custGeom>
              <a:avLst/>
              <a:gdLst/>
              <a:ahLst/>
              <a:cxnLst/>
              <a:rect l="l" t="t" r="r" b="b"/>
              <a:pathLst>
                <a:path w="1044575" h="396240">
                  <a:moveTo>
                    <a:pt x="1025340" y="395621"/>
                  </a:moveTo>
                  <a:lnTo>
                    <a:pt x="18889" y="395621"/>
                  </a:lnTo>
                  <a:lnTo>
                    <a:pt x="11538" y="394136"/>
                  </a:lnTo>
                  <a:lnTo>
                    <a:pt x="5533" y="390087"/>
                  </a:lnTo>
                  <a:lnTo>
                    <a:pt x="1484" y="384083"/>
                  </a:lnTo>
                  <a:lnTo>
                    <a:pt x="0" y="376731"/>
                  </a:lnTo>
                  <a:lnTo>
                    <a:pt x="0" y="18889"/>
                  </a:lnTo>
                  <a:lnTo>
                    <a:pt x="1484" y="11533"/>
                  </a:lnTo>
                  <a:lnTo>
                    <a:pt x="5533" y="5529"/>
                  </a:lnTo>
                  <a:lnTo>
                    <a:pt x="11538" y="1483"/>
                  </a:lnTo>
                  <a:lnTo>
                    <a:pt x="18889" y="0"/>
                  </a:lnTo>
                  <a:lnTo>
                    <a:pt x="1025340" y="0"/>
                  </a:lnTo>
                  <a:lnTo>
                    <a:pt x="1032691" y="1483"/>
                  </a:lnTo>
                  <a:lnTo>
                    <a:pt x="1038696" y="5529"/>
                  </a:lnTo>
                  <a:lnTo>
                    <a:pt x="1042745" y="11533"/>
                  </a:lnTo>
                  <a:lnTo>
                    <a:pt x="1044229" y="18889"/>
                  </a:lnTo>
                  <a:lnTo>
                    <a:pt x="1044229" y="376731"/>
                  </a:lnTo>
                  <a:lnTo>
                    <a:pt x="1042745" y="384083"/>
                  </a:lnTo>
                  <a:lnTo>
                    <a:pt x="1038696" y="390087"/>
                  </a:lnTo>
                  <a:lnTo>
                    <a:pt x="1032691" y="394136"/>
                  </a:lnTo>
                  <a:lnTo>
                    <a:pt x="1025340" y="395621"/>
                  </a:lnTo>
                  <a:close/>
                </a:path>
              </a:pathLst>
            </a:custGeom>
            <a:ln w="761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432285" y="8611224"/>
              <a:ext cx="416559" cy="71755"/>
            </a:xfrm>
            <a:custGeom>
              <a:avLst/>
              <a:gdLst/>
              <a:ahLst/>
              <a:cxnLst/>
              <a:rect l="l" t="t" r="r" b="b"/>
              <a:pathLst>
                <a:path w="416560" h="71754">
                  <a:moveTo>
                    <a:pt x="380428" y="0"/>
                  </a:moveTo>
                  <a:lnTo>
                    <a:pt x="35820" y="0"/>
                  </a:lnTo>
                  <a:lnTo>
                    <a:pt x="21874" y="2815"/>
                  </a:lnTo>
                  <a:lnTo>
                    <a:pt x="10489" y="10494"/>
                  </a:lnTo>
                  <a:lnTo>
                    <a:pt x="2814" y="21883"/>
                  </a:lnTo>
                  <a:lnTo>
                    <a:pt x="0" y="35831"/>
                  </a:lnTo>
                  <a:lnTo>
                    <a:pt x="2814" y="49772"/>
                  </a:lnTo>
                  <a:lnTo>
                    <a:pt x="10489" y="61159"/>
                  </a:lnTo>
                  <a:lnTo>
                    <a:pt x="21874" y="68836"/>
                  </a:lnTo>
                  <a:lnTo>
                    <a:pt x="35820" y="71652"/>
                  </a:lnTo>
                  <a:lnTo>
                    <a:pt x="380428" y="71652"/>
                  </a:lnTo>
                  <a:lnTo>
                    <a:pt x="394374" y="68836"/>
                  </a:lnTo>
                  <a:lnTo>
                    <a:pt x="405759" y="61159"/>
                  </a:lnTo>
                  <a:lnTo>
                    <a:pt x="413435" y="49772"/>
                  </a:lnTo>
                  <a:lnTo>
                    <a:pt x="416249" y="35831"/>
                  </a:lnTo>
                  <a:lnTo>
                    <a:pt x="413435" y="21883"/>
                  </a:lnTo>
                  <a:lnTo>
                    <a:pt x="405759" y="10494"/>
                  </a:lnTo>
                  <a:lnTo>
                    <a:pt x="394374" y="2815"/>
                  </a:lnTo>
                  <a:lnTo>
                    <a:pt x="380428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570820" y="8759276"/>
              <a:ext cx="287655" cy="71755"/>
            </a:xfrm>
            <a:custGeom>
              <a:avLst/>
              <a:gdLst/>
              <a:ahLst/>
              <a:cxnLst/>
              <a:rect l="l" t="t" r="r" b="b"/>
              <a:pathLst>
                <a:path w="287655" h="71754">
                  <a:moveTo>
                    <a:pt x="251405" y="0"/>
                  </a:moveTo>
                  <a:lnTo>
                    <a:pt x="35831" y="0"/>
                  </a:lnTo>
                  <a:lnTo>
                    <a:pt x="21883" y="2815"/>
                  </a:lnTo>
                  <a:lnTo>
                    <a:pt x="10494" y="10494"/>
                  </a:lnTo>
                  <a:lnTo>
                    <a:pt x="2815" y="21883"/>
                  </a:lnTo>
                  <a:lnTo>
                    <a:pt x="0" y="35831"/>
                  </a:lnTo>
                  <a:lnTo>
                    <a:pt x="2815" y="49772"/>
                  </a:lnTo>
                  <a:lnTo>
                    <a:pt x="10494" y="61159"/>
                  </a:lnTo>
                  <a:lnTo>
                    <a:pt x="21883" y="68836"/>
                  </a:lnTo>
                  <a:lnTo>
                    <a:pt x="35831" y="71652"/>
                  </a:lnTo>
                  <a:lnTo>
                    <a:pt x="251405" y="71652"/>
                  </a:lnTo>
                  <a:lnTo>
                    <a:pt x="265347" y="68836"/>
                  </a:lnTo>
                  <a:lnTo>
                    <a:pt x="276733" y="61159"/>
                  </a:lnTo>
                  <a:lnTo>
                    <a:pt x="284411" y="49772"/>
                  </a:lnTo>
                  <a:lnTo>
                    <a:pt x="287226" y="35831"/>
                  </a:lnTo>
                  <a:lnTo>
                    <a:pt x="284411" y="21883"/>
                  </a:lnTo>
                  <a:lnTo>
                    <a:pt x="276733" y="10494"/>
                  </a:lnTo>
                  <a:lnTo>
                    <a:pt x="265347" y="2815"/>
                  </a:lnTo>
                  <a:lnTo>
                    <a:pt x="251405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31192" y="8756899"/>
              <a:ext cx="97641" cy="97651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2445908" y="8748665"/>
              <a:ext cx="80645" cy="93345"/>
            </a:xfrm>
            <a:custGeom>
              <a:avLst/>
              <a:gdLst/>
              <a:ahLst/>
              <a:cxnLst/>
              <a:rect l="l" t="t" r="r" b="b"/>
              <a:pathLst>
                <a:path w="80644" h="93345">
                  <a:moveTo>
                    <a:pt x="0" y="0"/>
                  </a:moveTo>
                  <a:lnTo>
                    <a:pt x="0" y="92887"/>
                  </a:lnTo>
                  <a:lnTo>
                    <a:pt x="80447" y="46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AF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/>
          <p:nvPr/>
        </p:nvSpPr>
        <p:spPr>
          <a:xfrm>
            <a:off x="9744904" y="5227387"/>
            <a:ext cx="1276985" cy="434975"/>
          </a:xfrm>
          <a:custGeom>
            <a:avLst/>
            <a:gdLst/>
            <a:ahLst/>
            <a:cxnLst/>
            <a:rect l="l" t="t" r="r" b="b"/>
            <a:pathLst>
              <a:path w="1276984" h="434975">
                <a:moveTo>
                  <a:pt x="1059234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1059234" y="434751"/>
                </a:lnTo>
                <a:lnTo>
                  <a:pt x="1109075" y="429010"/>
                </a:lnTo>
                <a:lnTo>
                  <a:pt x="1154829" y="412657"/>
                </a:lnTo>
                <a:lnTo>
                  <a:pt x="1195190" y="386998"/>
                </a:lnTo>
                <a:lnTo>
                  <a:pt x="1228853" y="353335"/>
                </a:lnTo>
                <a:lnTo>
                  <a:pt x="1254515" y="312974"/>
                </a:lnTo>
                <a:lnTo>
                  <a:pt x="1270869" y="267219"/>
                </a:lnTo>
                <a:lnTo>
                  <a:pt x="1276610" y="217375"/>
                </a:lnTo>
                <a:lnTo>
                  <a:pt x="1270869" y="167534"/>
                </a:lnTo>
                <a:lnTo>
                  <a:pt x="1254515" y="121781"/>
                </a:lnTo>
                <a:lnTo>
                  <a:pt x="1228853" y="81420"/>
                </a:lnTo>
                <a:lnTo>
                  <a:pt x="1195190" y="47756"/>
                </a:lnTo>
                <a:lnTo>
                  <a:pt x="1154829" y="22095"/>
                </a:lnTo>
                <a:lnTo>
                  <a:pt x="1109075" y="5741"/>
                </a:lnTo>
                <a:lnTo>
                  <a:pt x="1059234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744904" y="5845589"/>
            <a:ext cx="1276985" cy="434975"/>
          </a:xfrm>
          <a:custGeom>
            <a:avLst/>
            <a:gdLst/>
            <a:ahLst/>
            <a:cxnLst/>
            <a:rect l="l" t="t" r="r" b="b"/>
            <a:pathLst>
              <a:path w="1276984" h="434975">
                <a:moveTo>
                  <a:pt x="1059234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1059234" y="434751"/>
                </a:lnTo>
                <a:lnTo>
                  <a:pt x="1109075" y="429010"/>
                </a:lnTo>
                <a:lnTo>
                  <a:pt x="1154829" y="412657"/>
                </a:lnTo>
                <a:lnTo>
                  <a:pt x="1195190" y="386998"/>
                </a:lnTo>
                <a:lnTo>
                  <a:pt x="1228853" y="353335"/>
                </a:lnTo>
                <a:lnTo>
                  <a:pt x="1254515" y="312974"/>
                </a:lnTo>
                <a:lnTo>
                  <a:pt x="1270869" y="267219"/>
                </a:lnTo>
                <a:lnTo>
                  <a:pt x="1276610" y="217375"/>
                </a:lnTo>
                <a:lnTo>
                  <a:pt x="1270869" y="167534"/>
                </a:lnTo>
                <a:lnTo>
                  <a:pt x="1254515" y="121781"/>
                </a:lnTo>
                <a:lnTo>
                  <a:pt x="1228853" y="81420"/>
                </a:lnTo>
                <a:lnTo>
                  <a:pt x="1195190" y="47756"/>
                </a:lnTo>
                <a:lnTo>
                  <a:pt x="1154829" y="22095"/>
                </a:lnTo>
                <a:lnTo>
                  <a:pt x="1109075" y="5741"/>
                </a:lnTo>
                <a:lnTo>
                  <a:pt x="1059234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9942075" y="5237498"/>
            <a:ext cx="4286885" cy="9855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221105" algn="l"/>
              </a:tabLst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甘特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安排任务时间和关联关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51130">
              <a:lnSpc>
                <a:spcPct val="100000"/>
              </a:lnSpc>
              <a:tabLst>
                <a:tab pos="1221105" algn="l"/>
              </a:tabLst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看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板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3225" baseline="100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分组关注任务进</a:t>
            </a:r>
            <a:r>
              <a:rPr sz="3225" spc="-75" baseline="100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度</a:t>
            </a:r>
            <a:endParaRPr sz="3225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744908" y="6463790"/>
            <a:ext cx="1805939" cy="434975"/>
          </a:xfrm>
          <a:custGeom>
            <a:avLst/>
            <a:gdLst/>
            <a:ahLst/>
            <a:cxnLst/>
            <a:rect l="l" t="t" r="r" b="b"/>
            <a:pathLst>
              <a:path w="1805940" h="434975">
                <a:moveTo>
                  <a:pt x="1587941" y="0"/>
                </a:moveTo>
                <a:lnTo>
                  <a:pt x="217365" y="0"/>
                </a:lnTo>
                <a:lnTo>
                  <a:pt x="167524" y="5741"/>
                </a:lnTo>
                <a:lnTo>
                  <a:pt x="121772" y="22095"/>
                </a:lnTo>
                <a:lnTo>
                  <a:pt x="81413" y="47756"/>
                </a:lnTo>
                <a:lnTo>
                  <a:pt x="47752" y="81420"/>
                </a:lnTo>
                <a:lnTo>
                  <a:pt x="22093" y="121781"/>
                </a:lnTo>
                <a:lnTo>
                  <a:pt x="5740" y="167534"/>
                </a:lnTo>
                <a:lnTo>
                  <a:pt x="0" y="217375"/>
                </a:lnTo>
                <a:lnTo>
                  <a:pt x="5740" y="267219"/>
                </a:lnTo>
                <a:lnTo>
                  <a:pt x="22093" y="312974"/>
                </a:lnTo>
                <a:lnTo>
                  <a:pt x="47752" y="353335"/>
                </a:lnTo>
                <a:lnTo>
                  <a:pt x="81413" y="386998"/>
                </a:lnTo>
                <a:lnTo>
                  <a:pt x="121772" y="412657"/>
                </a:lnTo>
                <a:lnTo>
                  <a:pt x="167524" y="429010"/>
                </a:lnTo>
                <a:lnTo>
                  <a:pt x="217365" y="434751"/>
                </a:lnTo>
                <a:lnTo>
                  <a:pt x="1587941" y="434751"/>
                </a:lnTo>
                <a:lnTo>
                  <a:pt x="1637785" y="429010"/>
                </a:lnTo>
                <a:lnTo>
                  <a:pt x="1683540" y="412657"/>
                </a:lnTo>
                <a:lnTo>
                  <a:pt x="1723901" y="386998"/>
                </a:lnTo>
                <a:lnTo>
                  <a:pt x="1757563" y="353335"/>
                </a:lnTo>
                <a:lnTo>
                  <a:pt x="1783223" y="312974"/>
                </a:lnTo>
                <a:lnTo>
                  <a:pt x="1799576" y="267219"/>
                </a:lnTo>
                <a:lnTo>
                  <a:pt x="1805316" y="217375"/>
                </a:lnTo>
                <a:lnTo>
                  <a:pt x="1799576" y="167534"/>
                </a:lnTo>
                <a:lnTo>
                  <a:pt x="1783223" y="121781"/>
                </a:lnTo>
                <a:lnTo>
                  <a:pt x="1757563" y="81420"/>
                </a:lnTo>
                <a:lnTo>
                  <a:pt x="1723901" y="47756"/>
                </a:lnTo>
                <a:lnTo>
                  <a:pt x="1683540" y="22095"/>
                </a:lnTo>
                <a:lnTo>
                  <a:pt x="1637785" y="5741"/>
                </a:lnTo>
                <a:lnTo>
                  <a:pt x="1587941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9942075" y="6490189"/>
            <a:ext cx="141287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工时明细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1679368" y="6473818"/>
            <a:ext cx="418782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从不同纬度了解团队每日工作进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展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9744904" y="7081991"/>
            <a:ext cx="1276985" cy="434975"/>
          </a:xfrm>
          <a:custGeom>
            <a:avLst/>
            <a:gdLst/>
            <a:ahLst/>
            <a:cxnLst/>
            <a:rect l="l" t="t" r="r" b="b"/>
            <a:pathLst>
              <a:path w="1276984" h="434975">
                <a:moveTo>
                  <a:pt x="1059234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1059234" y="434751"/>
                </a:lnTo>
                <a:lnTo>
                  <a:pt x="1109075" y="429010"/>
                </a:lnTo>
                <a:lnTo>
                  <a:pt x="1154829" y="412657"/>
                </a:lnTo>
                <a:lnTo>
                  <a:pt x="1195190" y="386998"/>
                </a:lnTo>
                <a:lnTo>
                  <a:pt x="1228853" y="353335"/>
                </a:lnTo>
                <a:lnTo>
                  <a:pt x="1254515" y="312974"/>
                </a:lnTo>
                <a:lnTo>
                  <a:pt x="1270869" y="267219"/>
                </a:lnTo>
                <a:lnTo>
                  <a:pt x="1276610" y="217375"/>
                </a:lnTo>
                <a:lnTo>
                  <a:pt x="1270869" y="167534"/>
                </a:lnTo>
                <a:lnTo>
                  <a:pt x="1254515" y="121781"/>
                </a:lnTo>
                <a:lnTo>
                  <a:pt x="1228853" y="81420"/>
                </a:lnTo>
                <a:lnTo>
                  <a:pt x="1195190" y="47756"/>
                </a:lnTo>
                <a:lnTo>
                  <a:pt x="1154829" y="22095"/>
                </a:lnTo>
                <a:lnTo>
                  <a:pt x="1109075" y="5741"/>
                </a:lnTo>
                <a:lnTo>
                  <a:pt x="1059234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744902" y="7700193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75" y="0"/>
                </a:lnTo>
                <a:lnTo>
                  <a:pt x="167534" y="5740"/>
                </a:lnTo>
                <a:lnTo>
                  <a:pt x="121781" y="22093"/>
                </a:lnTo>
                <a:lnTo>
                  <a:pt x="81420" y="47753"/>
                </a:lnTo>
                <a:lnTo>
                  <a:pt x="47756" y="81415"/>
                </a:lnTo>
                <a:lnTo>
                  <a:pt x="22095" y="121776"/>
                </a:lnTo>
                <a:lnTo>
                  <a:pt x="5741" y="167531"/>
                </a:lnTo>
                <a:lnTo>
                  <a:pt x="0" y="217375"/>
                </a:lnTo>
                <a:lnTo>
                  <a:pt x="5741" y="267216"/>
                </a:lnTo>
                <a:lnTo>
                  <a:pt x="22095" y="312969"/>
                </a:lnTo>
                <a:lnTo>
                  <a:pt x="47756" y="353331"/>
                </a:lnTo>
                <a:lnTo>
                  <a:pt x="81420" y="386994"/>
                </a:lnTo>
                <a:lnTo>
                  <a:pt x="121781" y="412656"/>
                </a:lnTo>
                <a:lnTo>
                  <a:pt x="167534" y="429009"/>
                </a:lnTo>
                <a:lnTo>
                  <a:pt x="217375" y="434751"/>
                </a:lnTo>
                <a:lnTo>
                  <a:pt x="1323153" y="434751"/>
                </a:lnTo>
                <a:lnTo>
                  <a:pt x="1372997" y="429009"/>
                </a:lnTo>
                <a:lnTo>
                  <a:pt x="1418752" y="412656"/>
                </a:lnTo>
                <a:lnTo>
                  <a:pt x="1459113" y="386994"/>
                </a:lnTo>
                <a:lnTo>
                  <a:pt x="1492775" y="353331"/>
                </a:lnTo>
                <a:lnTo>
                  <a:pt x="1518435" y="312969"/>
                </a:lnTo>
                <a:lnTo>
                  <a:pt x="1534788" y="267216"/>
                </a:lnTo>
                <a:lnTo>
                  <a:pt x="1540529" y="217375"/>
                </a:lnTo>
                <a:lnTo>
                  <a:pt x="1534788" y="167531"/>
                </a:lnTo>
                <a:lnTo>
                  <a:pt x="1518435" y="121776"/>
                </a:lnTo>
                <a:lnTo>
                  <a:pt x="1492775" y="81415"/>
                </a:lnTo>
                <a:lnTo>
                  <a:pt x="1459113" y="47753"/>
                </a:lnTo>
                <a:lnTo>
                  <a:pt x="1418752" y="22093"/>
                </a:lnTo>
                <a:lnTo>
                  <a:pt x="1372997" y="5740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744902" y="8318393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75" y="0"/>
                </a:lnTo>
                <a:lnTo>
                  <a:pt x="167534" y="5741"/>
                </a:lnTo>
                <a:lnTo>
                  <a:pt x="121781" y="22095"/>
                </a:lnTo>
                <a:lnTo>
                  <a:pt x="81420" y="47756"/>
                </a:lnTo>
                <a:lnTo>
                  <a:pt x="47756" y="81420"/>
                </a:lnTo>
                <a:lnTo>
                  <a:pt x="22095" y="121781"/>
                </a:lnTo>
                <a:lnTo>
                  <a:pt x="5741" y="167534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1323153" y="434751"/>
                </a:lnTo>
                <a:lnTo>
                  <a:pt x="1372997" y="429010"/>
                </a:lnTo>
                <a:lnTo>
                  <a:pt x="1418752" y="412657"/>
                </a:lnTo>
                <a:lnTo>
                  <a:pt x="1459113" y="386998"/>
                </a:lnTo>
                <a:lnTo>
                  <a:pt x="1492775" y="353335"/>
                </a:lnTo>
                <a:lnTo>
                  <a:pt x="1518435" y="312974"/>
                </a:lnTo>
                <a:lnTo>
                  <a:pt x="1534788" y="267219"/>
                </a:lnTo>
                <a:lnTo>
                  <a:pt x="1540529" y="217375"/>
                </a:lnTo>
                <a:lnTo>
                  <a:pt x="1534788" y="167534"/>
                </a:lnTo>
                <a:lnTo>
                  <a:pt x="1518435" y="121781"/>
                </a:lnTo>
                <a:lnTo>
                  <a:pt x="1492775" y="81420"/>
                </a:lnTo>
                <a:lnTo>
                  <a:pt x="1459113" y="47756"/>
                </a:lnTo>
                <a:lnTo>
                  <a:pt x="1418752" y="22095"/>
                </a:lnTo>
                <a:lnTo>
                  <a:pt x="1372997" y="5741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9942075" y="7092102"/>
            <a:ext cx="7061200" cy="15951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221105" algn="l"/>
              </a:tabLst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燃尽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紧盯迭代总进度，发现进度问题及时协调解决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1960880">
              <a:lnSpc>
                <a:spcPct val="189000"/>
              </a:lnSpc>
              <a:tabLst>
                <a:tab pos="1484630" algn="l"/>
              </a:tabLst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分组视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可以从多维度展示任务情况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任务日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历</a:t>
            </a: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在日历视图中查看任务情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6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78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2950923" y="1358356"/>
            <a:ext cx="6747509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75" dirty="0">
                <a:latin typeface="宋体" panose="02010600030101010101" pitchFamily="2" charset="-122"/>
                <a:cs typeface="宋体" panose="02010600030101010101" pitchFamily="2" charset="-122"/>
              </a:rPr>
              <a:t>跟进项目进度（周报</a:t>
            </a:r>
            <a:r>
              <a:rPr sz="3450" spc="-4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3450" spc="-75" dirty="0">
                <a:latin typeface="宋体" panose="02010600030101010101" pitchFamily="2" charset="-122"/>
                <a:cs typeface="宋体" panose="02010600030101010101" pitchFamily="2" charset="-122"/>
              </a:rPr>
              <a:t>里程碑报告</a:t>
            </a:r>
            <a:r>
              <a:rPr sz="3450" spc="-5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81" y="2644603"/>
            <a:ext cx="6167120" cy="6056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关于项目整体情况，项目经理可以在查看禅道的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目报告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algn="just">
              <a:lnSpc>
                <a:spcPct val="100000"/>
              </a:lnSpc>
              <a:spcBef>
                <a:spcPts val="2135"/>
              </a:spcBef>
            </a:pPr>
            <a:r>
              <a:rPr sz="2150" spc="-14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 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</a:t>
            </a:r>
            <a:r>
              <a:rPr sz="2150" spc="-1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报告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中，生成项目周报，其中包含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algn="just">
              <a:lnSpc>
                <a:spcPct val="153000"/>
              </a:lnSpc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项目投入、项目进度和成本偏差、本周完成的工作</a:t>
            </a:r>
            <a:r>
              <a:rPr sz="2150" spc="-49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未完成工作、下周计划任务，以及各类型任务的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工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作量统计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11430">
              <a:lnSpc>
                <a:spcPct val="153000"/>
              </a:lnSpc>
              <a:spcBef>
                <a:spcPts val="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sz="2150" spc="8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</a:t>
            </a:r>
            <a:r>
              <a:rPr sz="2150" spc="-4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 报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告</a:t>
            </a:r>
            <a:r>
              <a:rPr sz="2150" spc="-2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里程碑报告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中，生成里程碑报告，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其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中包含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里程碑阶段的进度和成本偏差、进度分析评估、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度预测、问题和风险，等等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6014" y="3225032"/>
            <a:ext cx="10502900" cy="4953000"/>
            <a:chOff x="8806014" y="3225032"/>
            <a:chExt cx="10502900" cy="495300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06014" y="3225032"/>
              <a:ext cx="10502297" cy="49527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8251" y="3332369"/>
              <a:ext cx="10222526" cy="4668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0546" y="3549630"/>
            <a:ext cx="14418944" cy="6335395"/>
            <a:chOff x="2680546" y="3549630"/>
            <a:chExt cx="14418944" cy="633539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80546" y="3549630"/>
              <a:ext cx="14418409" cy="63348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9991" y="3654339"/>
              <a:ext cx="14138383" cy="60591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02927" y="3732473"/>
              <a:ext cx="340995" cy="340995"/>
            </a:xfrm>
            <a:custGeom>
              <a:avLst/>
              <a:gdLst/>
              <a:ahLst/>
              <a:cxnLst/>
              <a:rect l="l" t="t" r="r" b="b"/>
              <a:pathLst>
                <a:path w="340994" h="340995">
                  <a:moveTo>
                    <a:pt x="170057" y="0"/>
                  </a:moveTo>
                  <a:lnTo>
                    <a:pt x="124752" y="6201"/>
                  </a:lnTo>
                  <a:lnTo>
                    <a:pt x="84071" y="23488"/>
                  </a:lnTo>
                  <a:lnTo>
                    <a:pt x="49634" y="50232"/>
                  </a:lnTo>
                  <a:lnTo>
                    <a:pt x="23063" y="84804"/>
                  </a:lnTo>
                  <a:lnTo>
                    <a:pt x="5978" y="125575"/>
                  </a:lnTo>
                  <a:lnTo>
                    <a:pt x="0" y="170916"/>
                  </a:lnTo>
                  <a:lnTo>
                    <a:pt x="6205" y="216221"/>
                  </a:lnTo>
                  <a:lnTo>
                    <a:pt x="23495" y="256902"/>
                  </a:lnTo>
                  <a:lnTo>
                    <a:pt x="50240" y="291337"/>
                  </a:lnTo>
                  <a:lnTo>
                    <a:pt x="84811" y="317907"/>
                  </a:lnTo>
                  <a:lnTo>
                    <a:pt x="125580" y="334989"/>
                  </a:lnTo>
                  <a:lnTo>
                    <a:pt x="170916" y="340963"/>
                  </a:lnTo>
                  <a:lnTo>
                    <a:pt x="216221" y="334762"/>
                  </a:lnTo>
                  <a:lnTo>
                    <a:pt x="256902" y="317475"/>
                  </a:lnTo>
                  <a:lnTo>
                    <a:pt x="291337" y="290731"/>
                  </a:lnTo>
                  <a:lnTo>
                    <a:pt x="317907" y="256161"/>
                  </a:lnTo>
                  <a:lnTo>
                    <a:pt x="334989" y="215393"/>
                  </a:lnTo>
                  <a:lnTo>
                    <a:pt x="340963" y="170057"/>
                  </a:lnTo>
                  <a:lnTo>
                    <a:pt x="334762" y="124752"/>
                  </a:lnTo>
                  <a:lnTo>
                    <a:pt x="317475" y="84071"/>
                  </a:lnTo>
                  <a:lnTo>
                    <a:pt x="290731" y="49634"/>
                  </a:lnTo>
                  <a:lnTo>
                    <a:pt x="256161" y="23063"/>
                  </a:lnTo>
                  <a:lnTo>
                    <a:pt x="215393" y="5978"/>
                  </a:lnTo>
                  <a:lnTo>
                    <a:pt x="170057" y="0"/>
                  </a:lnTo>
                  <a:close/>
                </a:path>
              </a:pathLst>
            </a:custGeom>
            <a:solidFill>
              <a:srgbClr val="15A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7297" y="3838378"/>
              <a:ext cx="152267" cy="1223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7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79</a:t>
            </a:r>
            <a:endParaRPr spc="165" dirty="0"/>
          </a:p>
        </p:txBody>
      </p:sp>
      <p:sp>
        <p:nvSpPr>
          <p:cNvPr id="8" name="object 8"/>
          <p:cNvSpPr txBox="1"/>
          <p:nvPr/>
        </p:nvSpPr>
        <p:spPr>
          <a:xfrm>
            <a:off x="3072677" y="1358356"/>
            <a:ext cx="573976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latin typeface="宋体" panose="02010600030101010101" pitchFamily="2" charset="-122"/>
                <a:cs typeface="宋体" panose="02010600030101010101" pitchFamily="2" charset="-122"/>
              </a:rPr>
              <a:t>跟进项目进度（项目仪表盘</a:t>
            </a:r>
            <a:r>
              <a:rPr sz="3450" spc="-5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1381" y="2819868"/>
            <a:ext cx="822007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项目经理可以关</a:t>
            </a:r>
            <a:r>
              <a:rPr sz="2150" spc="-2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 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</a:t>
            </a:r>
            <a:r>
              <a:rPr sz="2150" spc="-2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仪表盘</a:t>
            </a:r>
            <a:r>
              <a:rPr sz="2150" spc="-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 概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要展示了项目重点关注的数据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8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80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3072677" y="1358356"/>
            <a:ext cx="3542029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跟进需求跟踪矩阵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81" y="2615790"/>
            <a:ext cx="15797530" cy="212280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spc="-65" dirty="0">
                <a:latin typeface="宋体" panose="02010600030101010101" pitchFamily="2" charset="-122"/>
                <a:cs typeface="宋体" panose="02010600030101010101" pitchFamily="2" charset="-122"/>
              </a:rPr>
              <a:t>在 项</a:t>
            </a:r>
            <a:r>
              <a:rPr sz="2850" spc="85" dirty="0">
                <a:latin typeface="宋体" panose="02010600030101010101" pitchFamily="2" charset="-122"/>
                <a:cs typeface="宋体" panose="02010600030101010101" pitchFamily="2" charset="-122"/>
              </a:rPr>
              <a:t>目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850" spc="85" dirty="0">
                <a:latin typeface="宋体" panose="02010600030101010101" pitchFamily="2" charset="-122"/>
                <a:cs typeface="宋体" panose="02010600030101010101" pitchFamily="2" charset="-122"/>
              </a:rPr>
              <a:t>矩阵</a:t>
            </a:r>
            <a:r>
              <a:rPr sz="2850" spc="-140" dirty="0">
                <a:latin typeface="宋体" panose="02010600030101010101" pitchFamily="2" charset="-122"/>
                <a:cs typeface="宋体" panose="02010600030101010101" pitchFamily="2" charset="-122"/>
              </a:rPr>
              <a:t> 栏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目中，可以查看项目的需求跟踪矩阵，内容包含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用户需求、相关研发需求、相关任务、相关设计、相关用例、相关提交、相关</a:t>
            </a:r>
            <a:r>
              <a:rPr sz="2850" spc="434" dirty="0">
                <a:latin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150" spc="-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通过矩阵，项目经理可以查看需求实现过程的全貌，检查测试覆盖情况，验证需求是否得到了实现，了解需求变更波及范围的影响。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50187" y="5444860"/>
            <a:ext cx="14900275" cy="3937635"/>
            <a:chOff x="2450187" y="5444860"/>
            <a:chExt cx="14900275" cy="393763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450187" y="5444860"/>
              <a:ext cx="14900069" cy="39370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9796" y="5557181"/>
              <a:ext cx="14622926" cy="3650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36338" y="4578401"/>
            <a:ext cx="4909820" cy="5001260"/>
            <a:chOff x="13636338" y="4578401"/>
            <a:chExt cx="4909820" cy="5001260"/>
          </a:xfrm>
        </p:grpSpPr>
        <p:sp>
          <p:nvSpPr>
            <p:cNvPr id="3" name="object 3"/>
            <p:cNvSpPr/>
            <p:nvPr/>
          </p:nvSpPr>
          <p:spPr>
            <a:xfrm>
              <a:off x="13636338" y="4578401"/>
              <a:ext cx="4909820" cy="5001260"/>
            </a:xfrm>
            <a:custGeom>
              <a:avLst/>
              <a:gdLst/>
              <a:ahLst/>
              <a:cxnLst/>
              <a:rect l="l" t="t" r="r" b="b"/>
              <a:pathLst>
                <a:path w="4909819" h="5001259">
                  <a:moveTo>
                    <a:pt x="4873600" y="0"/>
                  </a:moveTo>
                  <a:lnTo>
                    <a:pt x="35653" y="0"/>
                  </a:lnTo>
                  <a:lnTo>
                    <a:pt x="21773" y="2801"/>
                  </a:lnTo>
                  <a:lnTo>
                    <a:pt x="10440" y="10440"/>
                  </a:lnTo>
                  <a:lnTo>
                    <a:pt x="2801" y="21773"/>
                  </a:lnTo>
                  <a:lnTo>
                    <a:pt x="0" y="35653"/>
                  </a:lnTo>
                  <a:lnTo>
                    <a:pt x="0" y="4965283"/>
                  </a:lnTo>
                  <a:lnTo>
                    <a:pt x="2801" y="4979164"/>
                  </a:lnTo>
                  <a:lnTo>
                    <a:pt x="10440" y="4990501"/>
                  </a:lnTo>
                  <a:lnTo>
                    <a:pt x="21773" y="4998144"/>
                  </a:lnTo>
                  <a:lnTo>
                    <a:pt x="35653" y="5000947"/>
                  </a:lnTo>
                  <a:lnTo>
                    <a:pt x="4873600" y="5000947"/>
                  </a:lnTo>
                  <a:lnTo>
                    <a:pt x="4887481" y="4998144"/>
                  </a:lnTo>
                  <a:lnTo>
                    <a:pt x="4898818" y="4990501"/>
                  </a:lnTo>
                  <a:lnTo>
                    <a:pt x="4906461" y="4979164"/>
                  </a:lnTo>
                  <a:lnTo>
                    <a:pt x="4909264" y="4965283"/>
                  </a:lnTo>
                  <a:lnTo>
                    <a:pt x="4909264" y="35653"/>
                  </a:lnTo>
                  <a:lnTo>
                    <a:pt x="4906461" y="21773"/>
                  </a:lnTo>
                  <a:lnTo>
                    <a:pt x="4898818" y="10440"/>
                  </a:lnTo>
                  <a:lnTo>
                    <a:pt x="4887481" y="2801"/>
                  </a:lnTo>
                  <a:lnTo>
                    <a:pt x="4873600" y="0"/>
                  </a:lnTo>
                  <a:close/>
                </a:path>
              </a:pathLst>
            </a:custGeom>
            <a:solidFill>
              <a:srgbClr val="EEF6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621956" y="5459602"/>
              <a:ext cx="3305810" cy="2352675"/>
            </a:xfrm>
            <a:custGeom>
              <a:avLst/>
              <a:gdLst/>
              <a:ahLst/>
              <a:cxnLst/>
              <a:rect l="l" t="t" r="r" b="b"/>
              <a:pathLst>
                <a:path w="3305809" h="2352675">
                  <a:moveTo>
                    <a:pt x="3305805" y="2352493"/>
                  </a:moveTo>
                  <a:lnTo>
                    <a:pt x="0" y="2352493"/>
                  </a:lnTo>
                  <a:lnTo>
                    <a:pt x="0" y="0"/>
                  </a:lnTo>
                </a:path>
              </a:pathLst>
            </a:custGeom>
            <a:ln w="87149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515694" y="5275001"/>
              <a:ext cx="3568700" cy="2633980"/>
            </a:xfrm>
            <a:custGeom>
              <a:avLst/>
              <a:gdLst/>
              <a:ahLst/>
              <a:cxnLst/>
              <a:rect l="l" t="t" r="r" b="b"/>
              <a:pathLst>
                <a:path w="3568700" h="2633979">
                  <a:moveTo>
                    <a:pt x="212547" y="260134"/>
                  </a:moveTo>
                  <a:lnTo>
                    <a:pt x="106260" y="0"/>
                  </a:lnTo>
                  <a:lnTo>
                    <a:pt x="0" y="260134"/>
                  </a:lnTo>
                  <a:lnTo>
                    <a:pt x="106260" y="198412"/>
                  </a:lnTo>
                  <a:lnTo>
                    <a:pt x="212547" y="260134"/>
                  </a:lnTo>
                  <a:close/>
                </a:path>
                <a:path w="3568700" h="2633979">
                  <a:moveTo>
                    <a:pt x="3568141" y="2537104"/>
                  </a:moveTo>
                  <a:lnTo>
                    <a:pt x="3338626" y="2440279"/>
                  </a:lnTo>
                  <a:lnTo>
                    <a:pt x="3379762" y="2537104"/>
                  </a:lnTo>
                  <a:lnTo>
                    <a:pt x="3338626" y="2633916"/>
                  </a:lnTo>
                  <a:lnTo>
                    <a:pt x="3568141" y="2537104"/>
                  </a:lnTo>
                  <a:close/>
                </a:path>
              </a:pathLst>
            </a:custGeom>
            <a:solidFill>
              <a:srgbClr val="8797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9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pc="-10" dirty="0"/>
              <a:t>在禅道中，项目经理可以利用项目</a:t>
            </a:r>
            <a:r>
              <a:rPr spc="-30" dirty="0"/>
              <a:t>-</a:t>
            </a:r>
            <a:r>
              <a:rPr spc="-10" dirty="0"/>
              <a:t>设置</a:t>
            </a:r>
            <a:r>
              <a:rPr spc="-30" dirty="0"/>
              <a:t>-</a:t>
            </a:r>
            <a:r>
              <a:rPr spc="-10" dirty="0"/>
              <a:t>干系人功能，来进行干系人的管理，包括</a:t>
            </a:r>
            <a:r>
              <a:rPr spc="-50" dirty="0"/>
              <a:t>：</a:t>
            </a:r>
            <a:endParaRPr spc="-50" dirty="0"/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pc="-30" dirty="0"/>
              <a:t>干系人的识别</a:t>
            </a:r>
            <a:r>
              <a:rPr spc="-40" dirty="0"/>
              <a:t>/</a:t>
            </a:r>
            <a:r>
              <a:rPr spc="-30" dirty="0"/>
              <a:t>分析：添加干系人，并记录干系人的性格特征、影响程度、应对策略</a:t>
            </a:r>
            <a:r>
              <a:rPr spc="-50" dirty="0"/>
              <a:t>。</a:t>
            </a:r>
            <a:endParaRPr spc="-50" dirty="0"/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pc="-30" dirty="0"/>
              <a:t>干系人的沟通记录：记录每次与干系人的沟通内容</a:t>
            </a:r>
            <a:r>
              <a:rPr spc="-50" dirty="0"/>
              <a:t>。</a:t>
            </a:r>
            <a:endParaRPr spc="-50" dirty="0"/>
          </a:p>
          <a:p>
            <a:pPr marL="367030" indent="-354965">
              <a:lnSpc>
                <a:spcPct val="100000"/>
              </a:lnSpc>
              <a:spcBef>
                <a:spcPts val="1380"/>
              </a:spcBef>
              <a:buChar char="·"/>
              <a:tabLst>
                <a:tab pos="367665" algn="l"/>
              </a:tabLst>
            </a:pPr>
            <a:r>
              <a:rPr spc="-30" dirty="0"/>
              <a:t>干系人的期望管理：记录和更新干系人的期望内容，及达成的进展</a:t>
            </a:r>
            <a:r>
              <a:rPr spc="-50" dirty="0"/>
              <a:t>。</a:t>
            </a:r>
            <a:endParaRPr spc="-50" dirty="0"/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pc="-30" dirty="0"/>
              <a:t>干系人的问题管理：记录干系人识别的问题，并在问题栏目下，进行跟进</a:t>
            </a:r>
            <a:r>
              <a:rPr spc="-50" dirty="0"/>
              <a:t>。</a:t>
            </a:r>
            <a:endParaRPr spc="-50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81</a:t>
            </a:r>
            <a:endParaRPr spc="165" dirty="0"/>
          </a:p>
        </p:txBody>
      </p:sp>
      <p:sp>
        <p:nvSpPr>
          <p:cNvPr id="7" name="object 7"/>
          <p:cNvSpPr txBox="1"/>
          <p:nvPr/>
        </p:nvSpPr>
        <p:spPr>
          <a:xfrm>
            <a:off x="3072671" y="1358356"/>
            <a:ext cx="222313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干系人管理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01381" y="2529423"/>
            <a:ext cx="16441419" cy="16033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0"/>
              </a:spcBef>
            </a:pPr>
            <a:r>
              <a:rPr sz="2150" spc="-1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可以对项目产生影响、会受项目影响或自认为能会受项目影响的任何个人、团体或组织，都是项目干系人。，包括公司外部成员、公司内</a:t>
            </a:r>
            <a:r>
              <a:rPr sz="2150" spc="-2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部成员、项目团队成员等。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项目经理是否可以正确识别、合理管理干系人，是项目成败的关键因素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56607" y="5305974"/>
            <a:ext cx="221615" cy="26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10" dirty="0">
                <a:latin typeface="宋体" panose="02010600030101010101" pitchFamily="2" charset="-122"/>
                <a:cs typeface="宋体" panose="02010600030101010101" pitchFamily="2" charset="-122"/>
              </a:rPr>
              <a:t>高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56607" y="7568293"/>
            <a:ext cx="221615" cy="26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10" dirty="0">
                <a:latin typeface="宋体" panose="02010600030101010101" pitchFamily="2" charset="-122"/>
                <a:cs typeface="宋体" panose="02010600030101010101" pitchFamily="2" charset="-122"/>
              </a:rPr>
              <a:t>低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57818" y="8006364"/>
            <a:ext cx="221615" cy="26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10" dirty="0">
                <a:latin typeface="宋体" panose="02010600030101010101" pitchFamily="2" charset="-122"/>
                <a:cs typeface="宋体" panose="02010600030101010101" pitchFamily="2" charset="-122"/>
              </a:rPr>
              <a:t>低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156607" y="6267434"/>
            <a:ext cx="17843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000"/>
              </a:lnSpc>
              <a:spcBef>
                <a:spcPts val="100"/>
              </a:spcBef>
            </a:pP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权力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064287" y="8049593"/>
            <a:ext cx="3308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宋体" panose="02010600030101010101" pitchFamily="2" charset="-122"/>
                <a:cs typeface="宋体" panose="02010600030101010101" pitchFamily="2" charset="-122"/>
              </a:rPr>
              <a:t>利益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287410" y="5431949"/>
            <a:ext cx="1499235" cy="1109980"/>
          </a:xfrm>
          <a:prstGeom prst="rect">
            <a:avLst/>
          </a:prstGeom>
          <a:solidFill>
            <a:srgbClr val="FDC53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448945">
              <a:lnSpc>
                <a:spcPct val="100000"/>
              </a:lnSpc>
            </a:pP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重点管理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46639" y="5431949"/>
            <a:ext cx="1499235" cy="1109980"/>
          </a:xfrm>
          <a:prstGeom prst="rect">
            <a:avLst/>
          </a:prstGeom>
          <a:solidFill>
            <a:srgbClr val="0947D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435610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令其满意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287410" y="6584543"/>
            <a:ext cx="1499235" cy="1109980"/>
          </a:xfrm>
          <a:prstGeom prst="rect">
            <a:avLst/>
          </a:prstGeom>
          <a:solidFill>
            <a:srgbClr val="6A9AF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 marL="448945">
              <a:lnSpc>
                <a:spcPct val="100000"/>
              </a:lnSpc>
            </a:pPr>
            <a:r>
              <a:rPr sz="1200" spc="-15" dirty="0">
                <a:latin typeface="宋体" panose="02010600030101010101" pitchFamily="2" charset="-122"/>
                <a:cs typeface="宋体" panose="02010600030101010101" pitchFamily="2" charset="-122"/>
              </a:rPr>
              <a:t>随时告知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746639" y="6584543"/>
            <a:ext cx="1499235" cy="1109980"/>
          </a:xfrm>
          <a:prstGeom prst="rect">
            <a:avLst/>
          </a:prstGeom>
          <a:solidFill>
            <a:srgbClr val="03B89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995"/>
              </a:spcBef>
            </a:pPr>
            <a:r>
              <a:rPr sz="1200" spc="-25" dirty="0">
                <a:latin typeface="宋体" panose="02010600030101010101" pitchFamily="2" charset="-122"/>
                <a:cs typeface="宋体" panose="02010600030101010101" pitchFamily="2" charset="-122"/>
              </a:rPr>
              <a:t>监督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宋体" panose="02010600030101010101" pitchFamily="2" charset="-122"/>
                <a:cs typeface="宋体" panose="02010600030101010101" pitchFamily="2" charset="-122"/>
              </a:rPr>
              <a:t>（花最少精力</a:t>
            </a:r>
            <a:r>
              <a:rPr sz="1200" spc="-5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127554" y="8173826"/>
            <a:ext cx="4123690" cy="1003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60985" algn="r">
              <a:lnSpc>
                <a:spcPct val="100000"/>
              </a:lnSpc>
              <a:spcBef>
                <a:spcPts val="95"/>
              </a:spcBef>
            </a:pPr>
            <a:r>
              <a:rPr sz="1550" spc="-10" dirty="0">
                <a:latin typeface="宋体" panose="02010600030101010101" pitchFamily="2" charset="-122"/>
                <a:cs typeface="宋体" panose="02010600030101010101" pitchFamily="2" charset="-122"/>
              </a:rPr>
              <a:t>高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1800" spc="-85" dirty="0">
                <a:latin typeface="宋体" panose="02010600030101010101" pitchFamily="2" charset="-122"/>
                <a:cs typeface="宋体" panose="02010600030101010101" pitchFamily="2" charset="-122"/>
              </a:rPr>
              <a:t>管理策略示例：干系人权力</a:t>
            </a:r>
            <a:r>
              <a:rPr sz="1800" spc="-65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1800" spc="-85" dirty="0">
                <a:latin typeface="宋体" panose="02010600030101010101" pitchFamily="2" charset="-122"/>
                <a:cs typeface="宋体" panose="02010600030101010101" pitchFamily="2" charset="-122"/>
              </a:rPr>
              <a:t>利益分析方</a:t>
            </a:r>
            <a:r>
              <a:rPr sz="1800" spc="-50" dirty="0">
                <a:latin typeface="宋体" panose="02010600030101010101" pitchFamily="2" charset="-122"/>
                <a:cs typeface="宋体" panose="02010600030101010101" pitchFamily="2" charset="-122"/>
              </a:rPr>
              <a:t>格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905701" y="7549508"/>
            <a:ext cx="10398125" cy="2199005"/>
            <a:chOff x="1905701" y="7549508"/>
            <a:chExt cx="10398125" cy="2199005"/>
          </a:xfrm>
        </p:grpSpPr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05701" y="7549508"/>
              <a:ext cx="10397589" cy="219888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4095" y="7658017"/>
              <a:ext cx="10120592" cy="1921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5991" y="1179825"/>
            <a:ext cx="1150620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dirty="0"/>
              <a:t>10</a:t>
            </a:r>
            <a:r>
              <a:rPr spc="434" dirty="0"/>
              <a:t> </a:t>
            </a:r>
            <a:r>
              <a:rPr sz="4500" b="0" spc="-1019" baseline="11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4500" baseline="1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82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3492667" y="135835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问题管理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81" y="2686552"/>
            <a:ext cx="7721600" cy="480441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问题是已经发生的对项目产生影响的事件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项目经理和团队需要发现和解决项目中的问题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3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30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项目经理可以</a:t>
            </a:r>
            <a:r>
              <a:rPr sz="2150" spc="-22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 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</a:t>
            </a:r>
            <a:r>
              <a:rPr sz="2150" spc="-9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-问题 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栏目，进行问题管理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发现问题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新建问题，记录问题的类别、严重程度、优先级等信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息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80"/>
              </a:spcBef>
              <a:buChar char="·"/>
              <a:tabLst>
                <a:tab pos="367665" algn="l"/>
              </a:tabLst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确认问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题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指派并解决问题，记录问题的解决方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案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80"/>
              </a:spcBef>
              <a:buChar char="·"/>
              <a:tabLst>
                <a:tab pos="367665" algn="l"/>
              </a:tabLst>
            </a:pPr>
            <a:r>
              <a:rPr sz="2150" spc="-9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sz="2150" spc="-7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150" spc="-9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取消问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题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49616" y="2753842"/>
            <a:ext cx="9455785" cy="6366510"/>
            <a:chOff x="9849616" y="2753842"/>
            <a:chExt cx="9455785" cy="636651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849616" y="2753842"/>
              <a:ext cx="9455206" cy="63662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3729" y="2865862"/>
              <a:ext cx="9167637" cy="6077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5981" y="1179825"/>
            <a:ext cx="1065530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dirty="0"/>
              <a:t>11</a:t>
            </a:r>
            <a:r>
              <a:rPr spc="-235" dirty="0"/>
              <a:t> </a:t>
            </a:r>
            <a:r>
              <a:rPr sz="4500" b="0" spc="-1019" baseline="11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4500" baseline="1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83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3285987" y="135835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风险管理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96" y="2458293"/>
            <a:ext cx="13952219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项目风险，是一种不确定的事件或条件，一旦发生，会对项目造成积极或消极的影响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项目经理和团队，需要做好风险的管理，保障项目顺利进行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1396" y="4028560"/>
            <a:ext cx="7450455" cy="304101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项目经理可以在项目</a:t>
            </a:r>
            <a:r>
              <a:rPr sz="2150" spc="-9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-风险 栏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目，进行风险管理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识别风险，并添加风险到禅道中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记录风险应对策略、影响程度、发生概率、风险系数等信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息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80"/>
              </a:spcBef>
              <a:buChar char="·"/>
              <a:tabLst>
                <a:tab pos="367665" algn="l"/>
              </a:tabLst>
            </a:pPr>
            <a:r>
              <a:rPr sz="2150" spc="-7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制定预防措施</a:t>
            </a:r>
            <a:r>
              <a:rPr sz="2150" spc="-6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150" spc="-7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应急措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施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跟踪风险并记录变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化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7030" indent="-354965">
              <a:lnSpc>
                <a:spcPct val="100000"/>
              </a:lnSpc>
              <a:spcBef>
                <a:spcPts val="1375"/>
              </a:spcBef>
              <a:buChar char="·"/>
              <a:tabLst>
                <a:tab pos="367665" algn="l"/>
              </a:tabLst>
            </a:pPr>
            <a:r>
              <a:rPr sz="2150" spc="-14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挂起</a:t>
            </a:r>
            <a:r>
              <a:rPr sz="2150" spc="-9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150" spc="-14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sz="2150" spc="-95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150" spc="-14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取消风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险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753599" y="2216340"/>
            <a:ext cx="7674609" cy="7204075"/>
            <a:chOff x="10753599" y="2216340"/>
            <a:chExt cx="7674609" cy="720407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753599" y="2216340"/>
              <a:ext cx="6544303" cy="72039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910791" y="3996385"/>
              <a:ext cx="6267450" cy="5303520"/>
            </a:xfrm>
            <a:custGeom>
              <a:avLst/>
              <a:gdLst/>
              <a:ahLst/>
              <a:cxnLst/>
              <a:rect l="l" t="t" r="r" b="b"/>
              <a:pathLst>
                <a:path w="6267450" h="5303520">
                  <a:moveTo>
                    <a:pt x="6143729" y="0"/>
                  </a:moveTo>
                  <a:lnTo>
                    <a:pt x="123106" y="0"/>
                  </a:lnTo>
                  <a:lnTo>
                    <a:pt x="75188" y="9674"/>
                  </a:lnTo>
                  <a:lnTo>
                    <a:pt x="36057" y="36057"/>
                  </a:lnTo>
                  <a:lnTo>
                    <a:pt x="9674" y="75188"/>
                  </a:lnTo>
                  <a:lnTo>
                    <a:pt x="0" y="123106"/>
                  </a:lnTo>
                  <a:lnTo>
                    <a:pt x="0" y="5180009"/>
                  </a:lnTo>
                  <a:lnTo>
                    <a:pt x="9674" y="5227925"/>
                  </a:lnTo>
                  <a:lnTo>
                    <a:pt x="36057" y="5267052"/>
                  </a:lnTo>
                  <a:lnTo>
                    <a:pt x="75188" y="5293432"/>
                  </a:lnTo>
                  <a:lnTo>
                    <a:pt x="123106" y="5303105"/>
                  </a:lnTo>
                  <a:lnTo>
                    <a:pt x="6143729" y="5303105"/>
                  </a:lnTo>
                  <a:lnTo>
                    <a:pt x="6191645" y="5293432"/>
                  </a:lnTo>
                  <a:lnTo>
                    <a:pt x="6230772" y="5267052"/>
                  </a:lnTo>
                  <a:lnTo>
                    <a:pt x="6257151" y="5227925"/>
                  </a:lnTo>
                  <a:lnTo>
                    <a:pt x="6266824" y="5180009"/>
                  </a:lnTo>
                  <a:lnTo>
                    <a:pt x="6266824" y="123106"/>
                  </a:lnTo>
                  <a:lnTo>
                    <a:pt x="6257151" y="75188"/>
                  </a:lnTo>
                  <a:lnTo>
                    <a:pt x="6230772" y="36057"/>
                  </a:lnTo>
                  <a:lnTo>
                    <a:pt x="6191645" y="9674"/>
                  </a:lnTo>
                  <a:lnTo>
                    <a:pt x="61437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798" y="4238897"/>
              <a:ext cx="6146409" cy="47835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81179" y="4728257"/>
              <a:ext cx="2146485" cy="220935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423526" y="4868876"/>
              <a:ext cx="1783714" cy="1851660"/>
            </a:xfrm>
            <a:custGeom>
              <a:avLst/>
              <a:gdLst/>
              <a:ahLst/>
              <a:cxnLst/>
              <a:rect l="l" t="t" r="r" b="b"/>
              <a:pathLst>
                <a:path w="1783715" h="1851659">
                  <a:moveTo>
                    <a:pt x="1681194" y="0"/>
                  </a:moveTo>
                  <a:lnTo>
                    <a:pt x="251919" y="0"/>
                  </a:lnTo>
                  <a:lnTo>
                    <a:pt x="212016" y="8055"/>
                  </a:lnTo>
                  <a:lnTo>
                    <a:pt x="179433" y="30023"/>
                  </a:lnTo>
                  <a:lnTo>
                    <a:pt x="157464" y="62607"/>
                  </a:lnTo>
                  <a:lnTo>
                    <a:pt x="149409" y="102509"/>
                  </a:lnTo>
                  <a:lnTo>
                    <a:pt x="149409" y="146341"/>
                  </a:lnTo>
                  <a:lnTo>
                    <a:pt x="0" y="295750"/>
                  </a:lnTo>
                  <a:lnTo>
                    <a:pt x="149409" y="445169"/>
                  </a:lnTo>
                  <a:lnTo>
                    <a:pt x="149409" y="1748522"/>
                  </a:lnTo>
                  <a:lnTo>
                    <a:pt x="157464" y="1788424"/>
                  </a:lnTo>
                  <a:lnTo>
                    <a:pt x="179433" y="1821008"/>
                  </a:lnTo>
                  <a:lnTo>
                    <a:pt x="212016" y="1842977"/>
                  </a:lnTo>
                  <a:lnTo>
                    <a:pt x="251919" y="1851032"/>
                  </a:lnTo>
                  <a:lnTo>
                    <a:pt x="1681194" y="1851032"/>
                  </a:lnTo>
                  <a:lnTo>
                    <a:pt x="1721096" y="1842977"/>
                  </a:lnTo>
                  <a:lnTo>
                    <a:pt x="1753680" y="1821008"/>
                  </a:lnTo>
                  <a:lnTo>
                    <a:pt x="1775649" y="1788424"/>
                  </a:lnTo>
                  <a:lnTo>
                    <a:pt x="1783704" y="1748522"/>
                  </a:lnTo>
                  <a:lnTo>
                    <a:pt x="1783704" y="102509"/>
                  </a:lnTo>
                  <a:lnTo>
                    <a:pt x="1775649" y="62607"/>
                  </a:lnTo>
                  <a:lnTo>
                    <a:pt x="1753680" y="30023"/>
                  </a:lnTo>
                  <a:lnTo>
                    <a:pt x="1721096" y="8055"/>
                  </a:lnTo>
                  <a:lnTo>
                    <a:pt x="1681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6830299" y="4998363"/>
            <a:ext cx="44767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25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规避</a:t>
            </a:r>
            <a:endParaRPr sz="16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72940" y="5355072"/>
            <a:ext cx="1634489" cy="413384"/>
          </a:xfrm>
          <a:prstGeom prst="rect">
            <a:avLst/>
          </a:prstGeom>
          <a:solidFill>
            <a:srgbClr val="0B63EB"/>
          </a:solidFill>
        </p:spPr>
        <p:txBody>
          <a:bodyPr vert="horz" wrap="square" lIns="0" tIns="85725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675"/>
              </a:spcBef>
            </a:pPr>
            <a:r>
              <a:rPr sz="165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缓解</a:t>
            </a:r>
            <a:endParaRPr sz="16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830299" y="5855786"/>
            <a:ext cx="447675" cy="707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25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转移</a:t>
            </a:r>
            <a:endParaRPr sz="16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50" spc="-25" dirty="0">
                <a:solidFill>
                  <a:srgbClr val="3B4352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接受</a:t>
            </a:r>
            <a:endParaRPr sz="16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5981" y="1179825"/>
            <a:ext cx="1065530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dirty="0"/>
              <a:t>12</a:t>
            </a:r>
            <a:r>
              <a:rPr spc="-235" dirty="0"/>
              <a:t> </a:t>
            </a:r>
            <a:r>
              <a:rPr sz="4500" b="0" spc="-1019" baseline="11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4500" baseline="1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84</a:t>
            </a:r>
            <a:endParaRPr spc="165" dirty="0"/>
          </a:p>
        </p:txBody>
      </p:sp>
      <p:sp>
        <p:nvSpPr>
          <p:cNvPr id="3" name="object 3"/>
          <p:cNvSpPr txBox="1"/>
          <p:nvPr/>
        </p:nvSpPr>
        <p:spPr>
          <a:xfrm>
            <a:off x="3285987" y="1358356"/>
            <a:ext cx="266319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组织评审活动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96" y="2343186"/>
            <a:ext cx="11884660" cy="103060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在项目的每个阶段需要评审时，组织评审人员进行评审</a:t>
            </a:r>
            <a:r>
              <a:rPr sz="2150" spc="-6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参与评审人员，在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</a:t>
            </a:r>
            <a:r>
              <a:rPr sz="2150" spc="-1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dirty="0">
                <a:solidFill>
                  <a:srgbClr val="0A62E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评审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栏目下，针对评审对象，参考检查清单，进行评审，并提交评审结果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5783" y="3954507"/>
            <a:ext cx="16523335" cy="7354570"/>
            <a:chOff x="2055783" y="3954507"/>
            <a:chExt cx="16523335" cy="735457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61465" y="4682684"/>
              <a:ext cx="12981814" cy="34811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5783" y="3954507"/>
              <a:ext cx="16523022" cy="7354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5221" y="4081900"/>
              <a:ext cx="16153392" cy="56315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857721" y="4264995"/>
              <a:ext cx="316865" cy="316865"/>
            </a:xfrm>
            <a:custGeom>
              <a:avLst/>
              <a:gdLst/>
              <a:ahLst/>
              <a:cxnLst/>
              <a:rect l="l" t="t" r="r" b="b"/>
              <a:pathLst>
                <a:path w="316865" h="316864">
                  <a:moveTo>
                    <a:pt x="157817" y="0"/>
                  </a:moveTo>
                  <a:lnTo>
                    <a:pt x="107829" y="8191"/>
                  </a:lnTo>
                  <a:lnTo>
                    <a:pt x="64454" y="30761"/>
                  </a:lnTo>
                  <a:lnTo>
                    <a:pt x="30291" y="65096"/>
                  </a:lnTo>
                  <a:lnTo>
                    <a:pt x="7940" y="108584"/>
                  </a:lnTo>
                  <a:lnTo>
                    <a:pt x="0" y="158612"/>
                  </a:lnTo>
                  <a:lnTo>
                    <a:pt x="8191" y="208599"/>
                  </a:lnTo>
                  <a:lnTo>
                    <a:pt x="30761" y="251972"/>
                  </a:lnTo>
                  <a:lnTo>
                    <a:pt x="65096" y="286132"/>
                  </a:lnTo>
                  <a:lnTo>
                    <a:pt x="108584" y="308480"/>
                  </a:lnTo>
                  <a:lnTo>
                    <a:pt x="158612" y="316419"/>
                  </a:lnTo>
                  <a:lnTo>
                    <a:pt x="208595" y="308229"/>
                  </a:lnTo>
                  <a:lnTo>
                    <a:pt x="251967" y="285661"/>
                  </a:lnTo>
                  <a:lnTo>
                    <a:pt x="286129" y="251329"/>
                  </a:lnTo>
                  <a:lnTo>
                    <a:pt x="308479" y="207844"/>
                  </a:lnTo>
                  <a:lnTo>
                    <a:pt x="316419" y="157817"/>
                  </a:lnTo>
                  <a:lnTo>
                    <a:pt x="308229" y="107829"/>
                  </a:lnTo>
                  <a:lnTo>
                    <a:pt x="285661" y="64454"/>
                  </a:lnTo>
                  <a:lnTo>
                    <a:pt x="251329" y="30291"/>
                  </a:lnTo>
                  <a:lnTo>
                    <a:pt x="207844" y="7940"/>
                  </a:lnTo>
                  <a:lnTo>
                    <a:pt x="157817" y="0"/>
                  </a:lnTo>
                  <a:close/>
                </a:path>
              </a:pathLst>
            </a:custGeom>
            <a:solidFill>
              <a:srgbClr val="15A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45297" y="4363270"/>
              <a:ext cx="141315" cy="113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9031" y="2564730"/>
            <a:ext cx="356616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CHAPTER</a:t>
            </a:r>
            <a:r>
              <a:rPr sz="5200" b="1" spc="-94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200" b="1" spc="-7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</a:t>
            </a:r>
            <a:endParaRPr sz="5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7581" y="3866712"/>
            <a:ext cx="7857490" cy="4660265"/>
          </a:xfrm>
          <a:prstGeom prst="rect">
            <a:avLst/>
          </a:prstGeom>
        </p:spPr>
        <p:txBody>
          <a:bodyPr vert="horz" wrap="square" lIns="0" tIns="503555" rIns="0" bIns="0" rtlCol="0">
            <a:spAutoFit/>
          </a:bodyPr>
          <a:lstStyle/>
          <a:p>
            <a:pPr marL="12700" marR="3156585">
              <a:lnSpc>
                <a:spcPct val="75000"/>
              </a:lnSpc>
              <a:spcBef>
                <a:spcPts val="3965"/>
              </a:spcBef>
            </a:pPr>
            <a:r>
              <a:rPr sz="12700" spc="-650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DEV </a:t>
            </a:r>
            <a:r>
              <a:rPr sz="12700" spc="-670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TEAM</a:t>
            </a:r>
            <a:endParaRPr sz="12700">
              <a:latin typeface="Verdana" panose="020B0604030504040204"/>
              <a:cs typeface="Verdana" panose="020B0604030504040204"/>
            </a:endParaRPr>
          </a:p>
          <a:p>
            <a:pPr marL="85725">
              <a:lnSpc>
                <a:spcPct val="100000"/>
              </a:lnSpc>
              <a:spcBef>
                <a:spcPts val="1660"/>
              </a:spcBef>
            </a:pPr>
            <a:r>
              <a:rPr sz="6800" b="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开发团队（设计篇</a:t>
            </a:r>
            <a:r>
              <a:rPr sz="6800" b="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6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85</a:t>
            </a:r>
            <a:endParaRPr spc="165" dirty="0"/>
          </a:p>
        </p:txBody>
      </p:sp>
      <p:sp>
        <p:nvSpPr>
          <p:cNvPr id="4" name="object 4"/>
          <p:cNvSpPr txBox="1"/>
          <p:nvPr/>
        </p:nvSpPr>
        <p:spPr>
          <a:xfrm>
            <a:off x="9807282" y="7811286"/>
            <a:ext cx="2517775" cy="645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2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 瀑</a:t>
            </a:r>
            <a:r>
              <a:rPr sz="40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布模型</a:t>
            </a:r>
            <a:endParaRPr sz="4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801730" y="1093398"/>
            <a:ext cx="861060" cy="861060"/>
            <a:chOff x="14801730" y="1093398"/>
            <a:chExt cx="861060" cy="861060"/>
          </a:xfrm>
        </p:grpSpPr>
        <p:sp>
          <p:nvSpPr>
            <p:cNvPr id="6" name="object 6"/>
            <p:cNvSpPr/>
            <p:nvPr/>
          </p:nvSpPr>
          <p:spPr>
            <a:xfrm>
              <a:off x="14801730" y="1093398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26" y="0"/>
                  </a:moveTo>
                  <a:lnTo>
                    <a:pt x="383526" y="2525"/>
                  </a:lnTo>
                  <a:lnTo>
                    <a:pt x="338089" y="9927"/>
                  </a:lnTo>
                  <a:lnTo>
                    <a:pt x="294377" y="21943"/>
                  </a:lnTo>
                  <a:lnTo>
                    <a:pt x="252654" y="38309"/>
                  </a:lnTo>
                  <a:lnTo>
                    <a:pt x="213181" y="58765"/>
                  </a:lnTo>
                  <a:lnTo>
                    <a:pt x="176221" y="83046"/>
                  </a:lnTo>
                  <a:lnTo>
                    <a:pt x="142037" y="110891"/>
                  </a:lnTo>
                  <a:lnTo>
                    <a:pt x="110891" y="142037"/>
                  </a:lnTo>
                  <a:lnTo>
                    <a:pt x="83046" y="176221"/>
                  </a:lnTo>
                  <a:lnTo>
                    <a:pt x="58765" y="213181"/>
                  </a:lnTo>
                  <a:lnTo>
                    <a:pt x="38309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6"/>
                  </a:lnTo>
                  <a:lnTo>
                    <a:pt x="9927" y="522764"/>
                  </a:lnTo>
                  <a:lnTo>
                    <a:pt x="21943" y="566475"/>
                  </a:lnTo>
                  <a:lnTo>
                    <a:pt x="38309" y="608199"/>
                  </a:lnTo>
                  <a:lnTo>
                    <a:pt x="58765" y="647672"/>
                  </a:lnTo>
                  <a:lnTo>
                    <a:pt x="83046" y="684632"/>
                  </a:lnTo>
                  <a:lnTo>
                    <a:pt x="110891" y="718816"/>
                  </a:lnTo>
                  <a:lnTo>
                    <a:pt x="142037" y="749961"/>
                  </a:lnTo>
                  <a:lnTo>
                    <a:pt x="176221" y="777806"/>
                  </a:lnTo>
                  <a:lnTo>
                    <a:pt x="213181" y="802088"/>
                  </a:lnTo>
                  <a:lnTo>
                    <a:pt x="252654" y="822543"/>
                  </a:lnTo>
                  <a:lnTo>
                    <a:pt x="294377" y="838910"/>
                  </a:lnTo>
                  <a:lnTo>
                    <a:pt x="338089" y="850925"/>
                  </a:lnTo>
                  <a:lnTo>
                    <a:pt x="383526" y="858327"/>
                  </a:lnTo>
                  <a:lnTo>
                    <a:pt x="430426" y="860853"/>
                  </a:lnTo>
                  <a:lnTo>
                    <a:pt x="477326" y="858327"/>
                  </a:lnTo>
                  <a:lnTo>
                    <a:pt x="522764" y="850925"/>
                  </a:lnTo>
                  <a:lnTo>
                    <a:pt x="566475" y="838910"/>
                  </a:lnTo>
                  <a:lnTo>
                    <a:pt x="608199" y="822543"/>
                  </a:lnTo>
                  <a:lnTo>
                    <a:pt x="647672" y="802088"/>
                  </a:lnTo>
                  <a:lnTo>
                    <a:pt x="684632" y="777806"/>
                  </a:lnTo>
                  <a:lnTo>
                    <a:pt x="718816" y="749961"/>
                  </a:lnTo>
                  <a:lnTo>
                    <a:pt x="749961" y="718816"/>
                  </a:lnTo>
                  <a:lnTo>
                    <a:pt x="777806" y="684632"/>
                  </a:lnTo>
                  <a:lnTo>
                    <a:pt x="802088" y="647672"/>
                  </a:lnTo>
                  <a:lnTo>
                    <a:pt x="822543" y="608199"/>
                  </a:lnTo>
                  <a:lnTo>
                    <a:pt x="838910" y="566475"/>
                  </a:lnTo>
                  <a:lnTo>
                    <a:pt x="850925" y="522764"/>
                  </a:lnTo>
                  <a:lnTo>
                    <a:pt x="858327" y="477326"/>
                  </a:lnTo>
                  <a:lnTo>
                    <a:pt x="860853" y="430426"/>
                  </a:lnTo>
                  <a:lnTo>
                    <a:pt x="858327" y="383526"/>
                  </a:lnTo>
                  <a:lnTo>
                    <a:pt x="850925" y="338089"/>
                  </a:lnTo>
                  <a:lnTo>
                    <a:pt x="838910" y="294377"/>
                  </a:lnTo>
                  <a:lnTo>
                    <a:pt x="822543" y="252654"/>
                  </a:lnTo>
                  <a:lnTo>
                    <a:pt x="802088" y="213181"/>
                  </a:lnTo>
                  <a:lnTo>
                    <a:pt x="777806" y="176221"/>
                  </a:lnTo>
                  <a:lnTo>
                    <a:pt x="749961" y="142037"/>
                  </a:lnTo>
                  <a:lnTo>
                    <a:pt x="718816" y="110891"/>
                  </a:lnTo>
                  <a:lnTo>
                    <a:pt x="684632" y="83046"/>
                  </a:lnTo>
                  <a:lnTo>
                    <a:pt x="647672" y="58765"/>
                  </a:lnTo>
                  <a:lnTo>
                    <a:pt x="608199" y="38309"/>
                  </a:lnTo>
                  <a:lnTo>
                    <a:pt x="566475" y="21943"/>
                  </a:lnTo>
                  <a:lnTo>
                    <a:pt x="522764" y="9927"/>
                  </a:lnTo>
                  <a:lnTo>
                    <a:pt x="477326" y="2525"/>
                  </a:lnTo>
                  <a:lnTo>
                    <a:pt x="4304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843302" y="1135525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490" y="0"/>
                  </a:moveTo>
                  <a:lnTo>
                    <a:pt x="339252" y="2540"/>
                  </a:lnTo>
                  <a:lnTo>
                    <a:pt x="291947" y="11430"/>
                  </a:lnTo>
                  <a:lnTo>
                    <a:pt x="246925" y="26670"/>
                  </a:lnTo>
                  <a:lnTo>
                    <a:pt x="204541" y="45720"/>
                  </a:lnTo>
                  <a:lnTo>
                    <a:pt x="165147" y="69850"/>
                  </a:lnTo>
                  <a:lnTo>
                    <a:pt x="129094" y="99060"/>
                  </a:lnTo>
                  <a:lnTo>
                    <a:pt x="96737" y="130810"/>
                  </a:lnTo>
                  <a:lnTo>
                    <a:pt x="68426" y="167640"/>
                  </a:lnTo>
                  <a:lnTo>
                    <a:pt x="44515" y="207010"/>
                  </a:lnTo>
                  <a:lnTo>
                    <a:pt x="25355" y="248920"/>
                  </a:lnTo>
                  <a:lnTo>
                    <a:pt x="11301" y="294640"/>
                  </a:lnTo>
                  <a:lnTo>
                    <a:pt x="2703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09" y="439420"/>
                  </a:lnTo>
                  <a:lnTo>
                    <a:pt x="11999" y="486410"/>
                  </a:lnTo>
                  <a:lnTo>
                    <a:pt x="26248" y="530860"/>
                  </a:lnTo>
                  <a:lnTo>
                    <a:pt x="45518" y="572770"/>
                  </a:lnTo>
                  <a:lnTo>
                    <a:pt x="69470" y="612140"/>
                  </a:lnTo>
                  <a:lnTo>
                    <a:pt x="97767" y="647700"/>
                  </a:lnTo>
                  <a:lnTo>
                    <a:pt x="130069" y="680720"/>
                  </a:lnTo>
                  <a:lnTo>
                    <a:pt x="166039" y="708660"/>
                  </a:lnTo>
                  <a:lnTo>
                    <a:pt x="205338" y="732790"/>
                  </a:lnTo>
                  <a:lnTo>
                    <a:pt x="247629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2" y="774700"/>
                  </a:lnTo>
                  <a:lnTo>
                    <a:pt x="486679" y="765810"/>
                  </a:lnTo>
                  <a:lnTo>
                    <a:pt x="531950" y="750570"/>
                  </a:lnTo>
                  <a:lnTo>
                    <a:pt x="574430" y="731520"/>
                  </a:lnTo>
                  <a:lnTo>
                    <a:pt x="601983" y="713740"/>
                  </a:lnTo>
                  <a:lnTo>
                    <a:pt x="339067" y="713740"/>
                  </a:lnTo>
                  <a:lnTo>
                    <a:pt x="292880" y="708660"/>
                  </a:lnTo>
                  <a:lnTo>
                    <a:pt x="248386" y="697230"/>
                  </a:lnTo>
                  <a:lnTo>
                    <a:pt x="205755" y="680720"/>
                  </a:lnTo>
                  <a:lnTo>
                    <a:pt x="165157" y="657860"/>
                  </a:lnTo>
                  <a:lnTo>
                    <a:pt x="109360" y="608330"/>
                  </a:lnTo>
                  <a:lnTo>
                    <a:pt x="70573" y="543560"/>
                  </a:lnTo>
                  <a:lnTo>
                    <a:pt x="67985" y="538480"/>
                  </a:lnTo>
                  <a:lnTo>
                    <a:pt x="65255" y="532130"/>
                  </a:lnTo>
                  <a:lnTo>
                    <a:pt x="62629" y="525780"/>
                  </a:lnTo>
                  <a:lnTo>
                    <a:pt x="60353" y="519430"/>
                  </a:lnTo>
                  <a:lnTo>
                    <a:pt x="163417" y="519430"/>
                  </a:lnTo>
                  <a:lnTo>
                    <a:pt x="164759" y="514350"/>
                  </a:lnTo>
                  <a:lnTo>
                    <a:pt x="164461" y="505460"/>
                  </a:lnTo>
                  <a:lnTo>
                    <a:pt x="163011" y="495300"/>
                  </a:lnTo>
                  <a:lnTo>
                    <a:pt x="161014" y="486410"/>
                  </a:lnTo>
                  <a:lnTo>
                    <a:pt x="159073" y="477520"/>
                  </a:lnTo>
                  <a:lnTo>
                    <a:pt x="156021" y="459740"/>
                  </a:lnTo>
                  <a:lnTo>
                    <a:pt x="153709" y="441960"/>
                  </a:lnTo>
                  <a:lnTo>
                    <a:pt x="152391" y="424180"/>
                  </a:lnTo>
                  <a:lnTo>
                    <a:pt x="152319" y="406400"/>
                  </a:lnTo>
                  <a:lnTo>
                    <a:pt x="155055" y="381000"/>
                  </a:lnTo>
                  <a:lnTo>
                    <a:pt x="156139" y="377190"/>
                  </a:lnTo>
                  <a:lnTo>
                    <a:pt x="44406" y="377190"/>
                  </a:lnTo>
                  <a:lnTo>
                    <a:pt x="44215" y="364490"/>
                  </a:lnTo>
                  <a:lnTo>
                    <a:pt x="44321" y="356870"/>
                  </a:lnTo>
                  <a:lnTo>
                    <a:pt x="44811" y="345440"/>
                  </a:lnTo>
                  <a:lnTo>
                    <a:pt x="52640" y="292100"/>
                  </a:lnTo>
                  <a:lnTo>
                    <a:pt x="66380" y="246380"/>
                  </a:lnTo>
                  <a:lnTo>
                    <a:pt x="98722" y="186690"/>
                  </a:lnTo>
                  <a:lnTo>
                    <a:pt x="126765" y="157480"/>
                  </a:lnTo>
                  <a:lnTo>
                    <a:pt x="160580" y="133350"/>
                  </a:lnTo>
                  <a:lnTo>
                    <a:pt x="200443" y="116840"/>
                  </a:lnTo>
                  <a:lnTo>
                    <a:pt x="243976" y="107950"/>
                  </a:lnTo>
                  <a:lnTo>
                    <a:pt x="287511" y="105410"/>
                  </a:lnTo>
                  <a:lnTo>
                    <a:pt x="655365" y="105410"/>
                  </a:lnTo>
                  <a:lnTo>
                    <a:pt x="649160" y="99060"/>
                  </a:lnTo>
                  <a:lnTo>
                    <a:pt x="613137" y="71120"/>
                  </a:lnTo>
                  <a:lnTo>
                    <a:pt x="573697" y="45720"/>
                  </a:lnTo>
                  <a:lnTo>
                    <a:pt x="531175" y="26670"/>
                  </a:lnTo>
                  <a:lnTo>
                    <a:pt x="485909" y="11430"/>
                  </a:lnTo>
                  <a:lnTo>
                    <a:pt x="438235" y="2540"/>
                  </a:lnTo>
                  <a:lnTo>
                    <a:pt x="38849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1" y="388620"/>
                  </a:lnTo>
                  <a:lnTo>
                    <a:pt x="476063" y="392430"/>
                  </a:lnTo>
                  <a:lnTo>
                    <a:pt x="505418" y="403860"/>
                  </a:lnTo>
                  <a:lnTo>
                    <a:pt x="537955" y="424180"/>
                  </a:lnTo>
                  <a:lnTo>
                    <a:pt x="581893" y="480060"/>
                  </a:lnTo>
                  <a:lnTo>
                    <a:pt x="591636" y="518160"/>
                  </a:lnTo>
                  <a:lnTo>
                    <a:pt x="592386" y="547370"/>
                  </a:lnTo>
                  <a:lnTo>
                    <a:pt x="587187" y="574040"/>
                  </a:lnTo>
                  <a:lnTo>
                    <a:pt x="560788" y="624840"/>
                  </a:lnTo>
                  <a:lnTo>
                    <a:pt x="517989" y="666750"/>
                  </a:lnTo>
                  <a:lnTo>
                    <a:pt x="465514" y="694690"/>
                  </a:lnTo>
                  <a:lnTo>
                    <a:pt x="403323" y="711200"/>
                  </a:lnTo>
                  <a:lnTo>
                    <a:pt x="371425" y="713740"/>
                  </a:lnTo>
                  <a:lnTo>
                    <a:pt x="601983" y="713740"/>
                  </a:lnTo>
                  <a:lnTo>
                    <a:pt x="649710" y="678180"/>
                  </a:lnTo>
                  <a:lnTo>
                    <a:pt x="681859" y="645160"/>
                  </a:lnTo>
                  <a:lnTo>
                    <a:pt x="709912" y="608330"/>
                  </a:lnTo>
                  <a:lnTo>
                    <a:pt x="733544" y="568960"/>
                  </a:lnTo>
                  <a:lnTo>
                    <a:pt x="752428" y="527050"/>
                  </a:lnTo>
                  <a:lnTo>
                    <a:pt x="766239" y="482600"/>
                  </a:lnTo>
                  <a:lnTo>
                    <a:pt x="774651" y="436880"/>
                  </a:lnTo>
                  <a:lnTo>
                    <a:pt x="776393" y="406400"/>
                  </a:lnTo>
                  <a:lnTo>
                    <a:pt x="606523" y="406400"/>
                  </a:lnTo>
                  <a:lnTo>
                    <a:pt x="584713" y="403860"/>
                  </a:lnTo>
                  <a:lnTo>
                    <a:pt x="563498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5" y="340360"/>
                  </a:lnTo>
                  <a:lnTo>
                    <a:pt x="269028" y="364490"/>
                  </a:lnTo>
                  <a:lnTo>
                    <a:pt x="237559" y="392430"/>
                  </a:lnTo>
                  <a:lnTo>
                    <a:pt x="216118" y="429260"/>
                  </a:lnTo>
                  <a:lnTo>
                    <a:pt x="207732" y="481330"/>
                  </a:lnTo>
                  <a:lnTo>
                    <a:pt x="211670" y="508000"/>
                  </a:lnTo>
                  <a:lnTo>
                    <a:pt x="237719" y="563880"/>
                  </a:lnTo>
                  <a:lnTo>
                    <a:pt x="287811" y="607060"/>
                  </a:lnTo>
                  <a:lnTo>
                    <a:pt x="333153" y="623570"/>
                  </a:lnTo>
                  <a:lnTo>
                    <a:pt x="359927" y="628650"/>
                  </a:lnTo>
                  <a:lnTo>
                    <a:pt x="373506" y="628650"/>
                  </a:lnTo>
                  <a:lnTo>
                    <a:pt x="413620" y="623570"/>
                  </a:lnTo>
                  <a:lnTo>
                    <a:pt x="445893" y="605790"/>
                  </a:lnTo>
                  <a:lnTo>
                    <a:pt x="468391" y="577850"/>
                  </a:lnTo>
                  <a:lnTo>
                    <a:pt x="369559" y="577850"/>
                  </a:lnTo>
                  <a:lnTo>
                    <a:pt x="364009" y="576580"/>
                  </a:lnTo>
                  <a:lnTo>
                    <a:pt x="321424" y="546100"/>
                  </a:lnTo>
                  <a:lnTo>
                    <a:pt x="305833" y="502920"/>
                  </a:lnTo>
                  <a:lnTo>
                    <a:pt x="305101" y="483870"/>
                  </a:lnTo>
                  <a:lnTo>
                    <a:pt x="307350" y="466090"/>
                  </a:lnTo>
                  <a:lnTo>
                    <a:pt x="335342" y="419100"/>
                  </a:lnTo>
                  <a:lnTo>
                    <a:pt x="384375" y="393700"/>
                  </a:lnTo>
                  <a:lnTo>
                    <a:pt x="415297" y="388620"/>
                  </a:lnTo>
                  <a:lnTo>
                    <a:pt x="540113" y="388620"/>
                  </a:lnTo>
                  <a:lnTo>
                    <a:pt x="519546" y="378460"/>
                  </a:lnTo>
                  <a:lnTo>
                    <a:pt x="449650" y="347980"/>
                  </a:lnTo>
                  <a:lnTo>
                    <a:pt x="429030" y="341630"/>
                  </a:lnTo>
                  <a:lnTo>
                    <a:pt x="408109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3" y="468630"/>
                  </a:lnTo>
                  <a:lnTo>
                    <a:pt x="394652" y="469900"/>
                  </a:lnTo>
                  <a:lnTo>
                    <a:pt x="383855" y="472440"/>
                  </a:lnTo>
                  <a:lnTo>
                    <a:pt x="373559" y="478790"/>
                  </a:lnTo>
                  <a:lnTo>
                    <a:pt x="354530" y="499110"/>
                  </a:lnTo>
                  <a:lnTo>
                    <a:pt x="346588" y="525780"/>
                  </a:lnTo>
                  <a:lnTo>
                    <a:pt x="352087" y="552450"/>
                  </a:lnTo>
                  <a:lnTo>
                    <a:pt x="373381" y="575310"/>
                  </a:lnTo>
                  <a:lnTo>
                    <a:pt x="374239" y="576580"/>
                  </a:lnTo>
                  <a:lnTo>
                    <a:pt x="375035" y="576580"/>
                  </a:lnTo>
                  <a:lnTo>
                    <a:pt x="377433" y="577850"/>
                  </a:lnTo>
                  <a:lnTo>
                    <a:pt x="468391" y="577850"/>
                  </a:lnTo>
                  <a:lnTo>
                    <a:pt x="479178" y="535940"/>
                  </a:lnTo>
                  <a:lnTo>
                    <a:pt x="476009" y="510540"/>
                  </a:lnTo>
                  <a:lnTo>
                    <a:pt x="463172" y="488950"/>
                  </a:lnTo>
                  <a:lnTo>
                    <a:pt x="442904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17" y="519430"/>
                  </a:moveTo>
                  <a:lnTo>
                    <a:pt x="60353" y="519430"/>
                  </a:lnTo>
                  <a:lnTo>
                    <a:pt x="66228" y="524510"/>
                  </a:lnTo>
                  <a:lnTo>
                    <a:pt x="70866" y="528320"/>
                  </a:lnTo>
                  <a:lnTo>
                    <a:pt x="75672" y="533400"/>
                  </a:lnTo>
                  <a:lnTo>
                    <a:pt x="85492" y="539750"/>
                  </a:lnTo>
                  <a:lnTo>
                    <a:pt x="95907" y="546100"/>
                  </a:lnTo>
                  <a:lnTo>
                    <a:pt x="107115" y="551180"/>
                  </a:lnTo>
                  <a:lnTo>
                    <a:pt x="119315" y="553720"/>
                  </a:lnTo>
                  <a:lnTo>
                    <a:pt x="135951" y="551180"/>
                  </a:lnTo>
                  <a:lnTo>
                    <a:pt x="150220" y="543560"/>
                  </a:lnTo>
                  <a:lnTo>
                    <a:pt x="160397" y="530860"/>
                  </a:lnTo>
                  <a:lnTo>
                    <a:pt x="163417" y="519430"/>
                  </a:lnTo>
                  <a:close/>
                </a:path>
                <a:path w="777875" h="777239">
                  <a:moveTo>
                    <a:pt x="712669" y="173990"/>
                  </a:moveTo>
                  <a:lnTo>
                    <a:pt x="682177" y="173990"/>
                  </a:lnTo>
                  <a:lnTo>
                    <a:pt x="687480" y="182880"/>
                  </a:lnTo>
                  <a:lnTo>
                    <a:pt x="692131" y="191770"/>
                  </a:lnTo>
                  <a:lnTo>
                    <a:pt x="709515" y="231140"/>
                  </a:lnTo>
                  <a:lnTo>
                    <a:pt x="721183" y="280670"/>
                  </a:lnTo>
                  <a:lnTo>
                    <a:pt x="722106" y="307340"/>
                  </a:lnTo>
                  <a:lnTo>
                    <a:pt x="720267" y="326390"/>
                  </a:lnTo>
                  <a:lnTo>
                    <a:pt x="706090" y="364490"/>
                  </a:lnTo>
                  <a:lnTo>
                    <a:pt x="662740" y="397510"/>
                  </a:lnTo>
                  <a:lnTo>
                    <a:pt x="629121" y="406400"/>
                  </a:lnTo>
                  <a:lnTo>
                    <a:pt x="776393" y="406400"/>
                  </a:lnTo>
                  <a:lnTo>
                    <a:pt x="777264" y="391160"/>
                  </a:lnTo>
                  <a:lnTo>
                    <a:pt x="777267" y="388620"/>
                  </a:lnTo>
                  <a:lnTo>
                    <a:pt x="774666" y="341630"/>
                  </a:lnTo>
                  <a:lnTo>
                    <a:pt x="766221" y="294640"/>
                  </a:lnTo>
                  <a:lnTo>
                    <a:pt x="752337" y="250190"/>
                  </a:lnTo>
                  <a:lnTo>
                    <a:pt x="733353" y="208280"/>
                  </a:lnTo>
                  <a:lnTo>
                    <a:pt x="712669" y="173990"/>
                  </a:lnTo>
                  <a:close/>
                </a:path>
                <a:path w="777875" h="777239">
                  <a:moveTo>
                    <a:pt x="195478" y="215900"/>
                  </a:moveTo>
                  <a:lnTo>
                    <a:pt x="181863" y="215900"/>
                  </a:lnTo>
                  <a:lnTo>
                    <a:pt x="168204" y="218440"/>
                  </a:lnTo>
                  <a:lnTo>
                    <a:pt x="128265" y="236220"/>
                  </a:lnTo>
                  <a:lnTo>
                    <a:pt x="96572" y="265430"/>
                  </a:lnTo>
                  <a:lnTo>
                    <a:pt x="66095" y="314960"/>
                  </a:lnTo>
                  <a:lnTo>
                    <a:pt x="46699" y="370840"/>
                  </a:lnTo>
                  <a:lnTo>
                    <a:pt x="46176" y="372110"/>
                  </a:lnTo>
                  <a:lnTo>
                    <a:pt x="46197" y="374650"/>
                  </a:lnTo>
                  <a:lnTo>
                    <a:pt x="44406" y="377190"/>
                  </a:lnTo>
                  <a:lnTo>
                    <a:pt x="156139" y="377190"/>
                  </a:lnTo>
                  <a:lnTo>
                    <a:pt x="173692" y="334010"/>
                  </a:lnTo>
                  <a:lnTo>
                    <a:pt x="207850" y="300990"/>
                  </a:lnTo>
                  <a:lnTo>
                    <a:pt x="230327" y="284480"/>
                  </a:lnTo>
                  <a:lnTo>
                    <a:pt x="234893" y="279400"/>
                  </a:lnTo>
                  <a:lnTo>
                    <a:pt x="238526" y="274320"/>
                  </a:lnTo>
                  <a:lnTo>
                    <a:pt x="244805" y="259080"/>
                  </a:lnTo>
                  <a:lnTo>
                    <a:pt x="243919" y="243840"/>
                  </a:lnTo>
                  <a:lnTo>
                    <a:pt x="236294" y="231140"/>
                  </a:lnTo>
                  <a:lnTo>
                    <a:pt x="222359" y="220980"/>
                  </a:lnTo>
                  <a:lnTo>
                    <a:pt x="208994" y="217170"/>
                  </a:lnTo>
                  <a:lnTo>
                    <a:pt x="195478" y="215900"/>
                  </a:lnTo>
                  <a:close/>
                </a:path>
                <a:path w="777875" h="777239">
                  <a:moveTo>
                    <a:pt x="655365" y="105410"/>
                  </a:moveTo>
                  <a:lnTo>
                    <a:pt x="287511" y="105410"/>
                  </a:lnTo>
                  <a:lnTo>
                    <a:pt x="330948" y="109220"/>
                  </a:lnTo>
                  <a:lnTo>
                    <a:pt x="374187" y="120650"/>
                  </a:lnTo>
                  <a:lnTo>
                    <a:pt x="419221" y="142240"/>
                  </a:lnTo>
                  <a:lnTo>
                    <a:pt x="458970" y="172720"/>
                  </a:lnTo>
                  <a:lnTo>
                    <a:pt x="497773" y="213360"/>
                  </a:lnTo>
                  <a:lnTo>
                    <a:pt x="534025" y="256540"/>
                  </a:lnTo>
                  <a:lnTo>
                    <a:pt x="544687" y="267970"/>
                  </a:lnTo>
                  <a:lnTo>
                    <a:pt x="580474" y="300990"/>
                  </a:lnTo>
                  <a:lnTo>
                    <a:pt x="630470" y="320040"/>
                  </a:lnTo>
                  <a:lnTo>
                    <a:pt x="648744" y="321310"/>
                  </a:lnTo>
                  <a:lnTo>
                    <a:pt x="667566" y="317500"/>
                  </a:lnTo>
                  <a:lnTo>
                    <a:pt x="681201" y="308610"/>
                  </a:lnTo>
                  <a:lnTo>
                    <a:pt x="690214" y="294640"/>
                  </a:lnTo>
                  <a:lnTo>
                    <a:pt x="695172" y="276860"/>
                  </a:lnTo>
                  <a:lnTo>
                    <a:pt x="696801" y="259080"/>
                  </a:lnTo>
                  <a:lnTo>
                    <a:pt x="696313" y="242570"/>
                  </a:lnTo>
                  <a:lnTo>
                    <a:pt x="694153" y="224790"/>
                  </a:lnTo>
                  <a:lnTo>
                    <a:pt x="690764" y="208280"/>
                  </a:lnTo>
                  <a:lnTo>
                    <a:pt x="688827" y="200660"/>
                  </a:lnTo>
                  <a:lnTo>
                    <a:pt x="686737" y="191770"/>
                  </a:lnTo>
                  <a:lnTo>
                    <a:pt x="682177" y="173990"/>
                  </a:lnTo>
                  <a:lnTo>
                    <a:pt x="712669" y="173990"/>
                  </a:lnTo>
                  <a:lnTo>
                    <a:pt x="709604" y="168910"/>
                  </a:lnTo>
                  <a:lnTo>
                    <a:pt x="681428" y="132080"/>
                  </a:lnTo>
                  <a:lnTo>
                    <a:pt x="655365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5928547" y="980366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59560" y="9327743"/>
            <a:ext cx="8016875" cy="539115"/>
            <a:chOff x="10259560" y="9327743"/>
            <a:chExt cx="8016875" cy="539115"/>
          </a:xfrm>
        </p:grpSpPr>
        <p:sp>
          <p:nvSpPr>
            <p:cNvPr id="3" name="object 3"/>
            <p:cNvSpPr/>
            <p:nvPr/>
          </p:nvSpPr>
          <p:spPr>
            <a:xfrm>
              <a:off x="10268450" y="9336633"/>
              <a:ext cx="1985645" cy="513080"/>
            </a:xfrm>
            <a:custGeom>
              <a:avLst/>
              <a:gdLst/>
              <a:ahLst/>
              <a:cxnLst/>
              <a:rect l="l" t="t" r="r" b="b"/>
              <a:pathLst>
                <a:path w="1985645" h="513079">
                  <a:moveTo>
                    <a:pt x="1965971" y="0"/>
                  </a:moveTo>
                  <a:lnTo>
                    <a:pt x="19182" y="0"/>
                  </a:lnTo>
                  <a:lnTo>
                    <a:pt x="11714" y="1507"/>
                  </a:lnTo>
                  <a:lnTo>
                    <a:pt x="5617" y="5618"/>
                  </a:lnTo>
                  <a:lnTo>
                    <a:pt x="1507" y="11719"/>
                  </a:lnTo>
                  <a:lnTo>
                    <a:pt x="0" y="19193"/>
                  </a:lnTo>
                  <a:lnTo>
                    <a:pt x="0" y="493272"/>
                  </a:lnTo>
                  <a:lnTo>
                    <a:pt x="1507" y="500742"/>
                  </a:lnTo>
                  <a:lnTo>
                    <a:pt x="5617" y="506843"/>
                  </a:lnTo>
                  <a:lnTo>
                    <a:pt x="11714" y="510957"/>
                  </a:lnTo>
                  <a:lnTo>
                    <a:pt x="19182" y="512466"/>
                  </a:lnTo>
                  <a:lnTo>
                    <a:pt x="1965971" y="512466"/>
                  </a:lnTo>
                  <a:lnTo>
                    <a:pt x="1973440" y="510957"/>
                  </a:lnTo>
                  <a:lnTo>
                    <a:pt x="1979541" y="506843"/>
                  </a:lnTo>
                  <a:lnTo>
                    <a:pt x="1983655" y="500742"/>
                  </a:lnTo>
                  <a:lnTo>
                    <a:pt x="1985164" y="493272"/>
                  </a:lnTo>
                  <a:lnTo>
                    <a:pt x="1985164" y="19193"/>
                  </a:lnTo>
                  <a:lnTo>
                    <a:pt x="1983655" y="11719"/>
                  </a:lnTo>
                  <a:lnTo>
                    <a:pt x="1979541" y="5618"/>
                  </a:lnTo>
                  <a:lnTo>
                    <a:pt x="1973440" y="1507"/>
                  </a:lnTo>
                  <a:lnTo>
                    <a:pt x="1965971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68450" y="9336633"/>
              <a:ext cx="1985645" cy="513080"/>
            </a:xfrm>
            <a:custGeom>
              <a:avLst/>
              <a:gdLst/>
              <a:ahLst/>
              <a:cxnLst/>
              <a:rect l="l" t="t" r="r" b="b"/>
              <a:pathLst>
                <a:path w="1985645" h="513079">
                  <a:moveTo>
                    <a:pt x="1965971" y="512466"/>
                  </a:moveTo>
                  <a:lnTo>
                    <a:pt x="19182" y="512466"/>
                  </a:lnTo>
                  <a:lnTo>
                    <a:pt x="11714" y="510957"/>
                  </a:lnTo>
                  <a:lnTo>
                    <a:pt x="5617" y="506843"/>
                  </a:lnTo>
                  <a:lnTo>
                    <a:pt x="1507" y="500742"/>
                  </a:lnTo>
                  <a:lnTo>
                    <a:pt x="0" y="493272"/>
                  </a:lnTo>
                  <a:lnTo>
                    <a:pt x="0" y="19193"/>
                  </a:lnTo>
                  <a:lnTo>
                    <a:pt x="1507" y="11719"/>
                  </a:lnTo>
                  <a:lnTo>
                    <a:pt x="5617" y="5618"/>
                  </a:lnTo>
                  <a:lnTo>
                    <a:pt x="11714" y="1507"/>
                  </a:lnTo>
                  <a:lnTo>
                    <a:pt x="19182" y="0"/>
                  </a:lnTo>
                  <a:lnTo>
                    <a:pt x="1965971" y="0"/>
                  </a:lnTo>
                  <a:lnTo>
                    <a:pt x="1973440" y="1507"/>
                  </a:lnTo>
                  <a:lnTo>
                    <a:pt x="1979541" y="5618"/>
                  </a:lnTo>
                  <a:lnTo>
                    <a:pt x="1983655" y="11719"/>
                  </a:lnTo>
                  <a:lnTo>
                    <a:pt x="1985164" y="19193"/>
                  </a:lnTo>
                  <a:lnTo>
                    <a:pt x="1985164" y="493272"/>
                  </a:lnTo>
                  <a:lnTo>
                    <a:pt x="1983655" y="500742"/>
                  </a:lnTo>
                  <a:lnTo>
                    <a:pt x="1979541" y="506843"/>
                  </a:lnTo>
                  <a:lnTo>
                    <a:pt x="1973440" y="510957"/>
                  </a:lnTo>
                  <a:lnTo>
                    <a:pt x="1965971" y="512466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439715" y="9336635"/>
              <a:ext cx="5827395" cy="521334"/>
            </a:xfrm>
            <a:custGeom>
              <a:avLst/>
              <a:gdLst/>
              <a:ahLst/>
              <a:cxnLst/>
              <a:rect l="l" t="t" r="r" b="b"/>
              <a:pathLst>
                <a:path w="5827394" h="521334">
                  <a:moveTo>
                    <a:pt x="5808200" y="521293"/>
                  </a:moveTo>
                  <a:lnTo>
                    <a:pt x="19193" y="521293"/>
                  </a:lnTo>
                  <a:lnTo>
                    <a:pt x="11719" y="519785"/>
                  </a:lnTo>
                  <a:lnTo>
                    <a:pt x="5618" y="515674"/>
                  </a:lnTo>
                  <a:lnTo>
                    <a:pt x="1507" y="509573"/>
                  </a:lnTo>
                  <a:lnTo>
                    <a:pt x="0" y="502099"/>
                  </a:lnTo>
                  <a:lnTo>
                    <a:pt x="0" y="19182"/>
                  </a:lnTo>
                  <a:lnTo>
                    <a:pt x="1507" y="11714"/>
                  </a:lnTo>
                  <a:lnTo>
                    <a:pt x="5618" y="5617"/>
                  </a:lnTo>
                  <a:lnTo>
                    <a:pt x="11719" y="1507"/>
                  </a:lnTo>
                  <a:lnTo>
                    <a:pt x="19193" y="0"/>
                  </a:lnTo>
                  <a:lnTo>
                    <a:pt x="5808200" y="0"/>
                  </a:lnTo>
                  <a:lnTo>
                    <a:pt x="5815669" y="1507"/>
                  </a:lnTo>
                  <a:lnTo>
                    <a:pt x="5821770" y="5617"/>
                  </a:lnTo>
                  <a:lnTo>
                    <a:pt x="5825884" y="11714"/>
                  </a:lnTo>
                  <a:lnTo>
                    <a:pt x="5827393" y="19182"/>
                  </a:lnTo>
                  <a:lnTo>
                    <a:pt x="5827393" y="502099"/>
                  </a:lnTo>
                  <a:lnTo>
                    <a:pt x="5825884" y="509573"/>
                  </a:lnTo>
                  <a:lnTo>
                    <a:pt x="5821770" y="515674"/>
                  </a:lnTo>
                  <a:lnTo>
                    <a:pt x="5815669" y="519785"/>
                  </a:lnTo>
                  <a:lnTo>
                    <a:pt x="5808200" y="5212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4908883" y="9421249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评审管</a:t>
            </a:r>
            <a:r>
              <a:rPr sz="1750" spc="-50" dirty="0">
                <a:latin typeface="PMingLiU"/>
                <a:cs typeface="PMingLiU"/>
              </a:rPr>
              <a:t>理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3465" y="9437452"/>
            <a:ext cx="113538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配置管理</a:t>
            </a:r>
            <a:r>
              <a:rPr sz="1750" spc="-50" dirty="0">
                <a:latin typeface="PMingLiU"/>
                <a:cs typeface="PMingLiU"/>
              </a:rPr>
              <a:t>员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049351" y="926190"/>
            <a:ext cx="5021580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00" spc="-5" dirty="0"/>
              <a:t>瀑布项目管理流程总览</a:t>
            </a:r>
            <a:endParaRPr sz="3900"/>
          </a:p>
        </p:txBody>
      </p:sp>
      <p:grpSp>
        <p:nvGrpSpPr>
          <p:cNvPr id="9" name="object 9"/>
          <p:cNvGrpSpPr/>
          <p:nvPr/>
        </p:nvGrpSpPr>
        <p:grpSpPr>
          <a:xfrm>
            <a:off x="1442640" y="2154399"/>
            <a:ext cx="17445990" cy="7940675"/>
            <a:chOff x="1442640" y="2154399"/>
            <a:chExt cx="17445990" cy="7940675"/>
          </a:xfrm>
        </p:grpSpPr>
        <p:sp>
          <p:nvSpPr>
            <p:cNvPr id="10" name="object 10"/>
            <p:cNvSpPr/>
            <p:nvPr/>
          </p:nvSpPr>
          <p:spPr>
            <a:xfrm>
              <a:off x="1462951" y="2154408"/>
              <a:ext cx="17425670" cy="7940675"/>
            </a:xfrm>
            <a:custGeom>
              <a:avLst/>
              <a:gdLst/>
              <a:ahLst/>
              <a:cxnLst/>
              <a:rect l="l" t="t" r="r" b="b"/>
              <a:pathLst>
                <a:path w="17425670" h="7940675">
                  <a:moveTo>
                    <a:pt x="7237171" y="91122"/>
                  </a:moveTo>
                  <a:lnTo>
                    <a:pt x="7234364" y="77241"/>
                  </a:lnTo>
                  <a:lnTo>
                    <a:pt x="7226719" y="65913"/>
                  </a:lnTo>
                  <a:lnTo>
                    <a:pt x="7215391" y="58267"/>
                  </a:lnTo>
                  <a:lnTo>
                    <a:pt x="7201509" y="55473"/>
                  </a:lnTo>
                  <a:lnTo>
                    <a:pt x="35661" y="55473"/>
                  </a:lnTo>
                  <a:lnTo>
                    <a:pt x="21780" y="58267"/>
                  </a:lnTo>
                  <a:lnTo>
                    <a:pt x="10439" y="65913"/>
                  </a:lnTo>
                  <a:lnTo>
                    <a:pt x="2794" y="77241"/>
                  </a:lnTo>
                  <a:lnTo>
                    <a:pt x="0" y="91122"/>
                  </a:lnTo>
                  <a:lnTo>
                    <a:pt x="0" y="2212860"/>
                  </a:lnTo>
                  <a:lnTo>
                    <a:pt x="2794" y="2226741"/>
                  </a:lnTo>
                  <a:lnTo>
                    <a:pt x="10439" y="2238070"/>
                  </a:lnTo>
                  <a:lnTo>
                    <a:pt x="21780" y="2245715"/>
                  </a:lnTo>
                  <a:lnTo>
                    <a:pt x="35661" y="2248509"/>
                  </a:lnTo>
                  <a:lnTo>
                    <a:pt x="7201509" y="2248509"/>
                  </a:lnTo>
                  <a:lnTo>
                    <a:pt x="7215391" y="2245715"/>
                  </a:lnTo>
                  <a:lnTo>
                    <a:pt x="7226719" y="2238070"/>
                  </a:lnTo>
                  <a:lnTo>
                    <a:pt x="7234364" y="2226741"/>
                  </a:lnTo>
                  <a:lnTo>
                    <a:pt x="7237171" y="2212860"/>
                  </a:lnTo>
                  <a:lnTo>
                    <a:pt x="7237171" y="91122"/>
                  </a:lnTo>
                  <a:close/>
                </a:path>
                <a:path w="17425670" h="7940675">
                  <a:moveTo>
                    <a:pt x="17425416" y="35648"/>
                  </a:moveTo>
                  <a:lnTo>
                    <a:pt x="17422610" y="21767"/>
                  </a:lnTo>
                  <a:lnTo>
                    <a:pt x="17414964" y="10439"/>
                  </a:lnTo>
                  <a:lnTo>
                    <a:pt x="17403636" y="2794"/>
                  </a:lnTo>
                  <a:lnTo>
                    <a:pt x="17389755" y="0"/>
                  </a:lnTo>
                  <a:lnTo>
                    <a:pt x="8147253" y="0"/>
                  </a:lnTo>
                  <a:lnTo>
                    <a:pt x="8133372" y="2794"/>
                  </a:lnTo>
                  <a:lnTo>
                    <a:pt x="8122031" y="10439"/>
                  </a:lnTo>
                  <a:lnTo>
                    <a:pt x="8114385" y="21767"/>
                  </a:lnTo>
                  <a:lnTo>
                    <a:pt x="8111591" y="35648"/>
                  </a:lnTo>
                  <a:lnTo>
                    <a:pt x="8111591" y="7905013"/>
                  </a:lnTo>
                  <a:lnTo>
                    <a:pt x="8114385" y="7918894"/>
                  </a:lnTo>
                  <a:lnTo>
                    <a:pt x="8122031" y="7930223"/>
                  </a:lnTo>
                  <a:lnTo>
                    <a:pt x="8133372" y="7937868"/>
                  </a:lnTo>
                  <a:lnTo>
                    <a:pt x="8147253" y="7940662"/>
                  </a:lnTo>
                  <a:lnTo>
                    <a:pt x="17389755" y="7940662"/>
                  </a:lnTo>
                  <a:lnTo>
                    <a:pt x="17403636" y="7937868"/>
                  </a:lnTo>
                  <a:lnTo>
                    <a:pt x="17414964" y="7930223"/>
                  </a:lnTo>
                  <a:lnTo>
                    <a:pt x="17422610" y="7918894"/>
                  </a:lnTo>
                  <a:lnTo>
                    <a:pt x="17425416" y="7905013"/>
                  </a:lnTo>
                  <a:lnTo>
                    <a:pt x="17425416" y="35648"/>
                  </a:lnTo>
                  <a:close/>
                </a:path>
              </a:pathLst>
            </a:custGeom>
            <a:solidFill>
              <a:srgbClr val="EEF6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75027" y="2617910"/>
              <a:ext cx="1241425" cy="1073150"/>
            </a:xfrm>
            <a:custGeom>
              <a:avLst/>
              <a:gdLst/>
              <a:ahLst/>
              <a:cxnLst/>
              <a:rect l="l" t="t" r="r" b="b"/>
              <a:pathLst>
                <a:path w="1241425" h="1073150">
                  <a:moveTo>
                    <a:pt x="1241019" y="0"/>
                  </a:moveTo>
                  <a:lnTo>
                    <a:pt x="68783" y="0"/>
                  </a:lnTo>
                  <a:lnTo>
                    <a:pt x="42009" y="5405"/>
                  </a:lnTo>
                  <a:lnTo>
                    <a:pt x="20145" y="20145"/>
                  </a:lnTo>
                  <a:lnTo>
                    <a:pt x="5405" y="42009"/>
                  </a:lnTo>
                  <a:lnTo>
                    <a:pt x="0" y="68783"/>
                  </a:lnTo>
                  <a:lnTo>
                    <a:pt x="0" y="1004011"/>
                  </a:lnTo>
                  <a:lnTo>
                    <a:pt x="5405" y="1030785"/>
                  </a:lnTo>
                  <a:lnTo>
                    <a:pt x="20145" y="1052648"/>
                  </a:lnTo>
                  <a:lnTo>
                    <a:pt x="42009" y="1067389"/>
                  </a:lnTo>
                  <a:lnTo>
                    <a:pt x="68783" y="1072794"/>
                  </a:lnTo>
                  <a:lnTo>
                    <a:pt x="1241019" y="1072794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425073" y="3154308"/>
              <a:ext cx="1350010" cy="0"/>
            </a:xfrm>
            <a:custGeom>
              <a:avLst/>
              <a:gdLst/>
              <a:ahLst/>
              <a:cxnLst/>
              <a:rect l="l" t="t" r="r" b="b"/>
              <a:pathLst>
                <a:path w="1350010">
                  <a:moveTo>
                    <a:pt x="1349948" y="0"/>
                  </a:moveTo>
                  <a:lnTo>
                    <a:pt x="0" y="0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97671" y="2303463"/>
              <a:ext cx="1572260" cy="647700"/>
            </a:xfrm>
            <a:custGeom>
              <a:avLst/>
              <a:gdLst/>
              <a:ahLst/>
              <a:cxnLst/>
              <a:rect l="l" t="t" r="r" b="b"/>
              <a:pathLst>
                <a:path w="1572259" h="647700">
                  <a:moveTo>
                    <a:pt x="1553010" y="0"/>
                  </a:moveTo>
                  <a:lnTo>
                    <a:pt x="19193" y="0"/>
                  </a:lnTo>
                  <a:lnTo>
                    <a:pt x="11723" y="1508"/>
                  </a:lnTo>
                  <a:lnTo>
                    <a:pt x="5622" y="5622"/>
                  </a:lnTo>
                  <a:lnTo>
                    <a:pt x="1508" y="11723"/>
                  </a:lnTo>
                  <a:lnTo>
                    <a:pt x="0" y="19193"/>
                  </a:lnTo>
                  <a:lnTo>
                    <a:pt x="0" y="628190"/>
                  </a:lnTo>
                  <a:lnTo>
                    <a:pt x="1508" y="635659"/>
                  </a:lnTo>
                  <a:lnTo>
                    <a:pt x="5622" y="641760"/>
                  </a:lnTo>
                  <a:lnTo>
                    <a:pt x="11723" y="645874"/>
                  </a:lnTo>
                  <a:lnTo>
                    <a:pt x="19193" y="647383"/>
                  </a:lnTo>
                  <a:lnTo>
                    <a:pt x="1553010" y="647383"/>
                  </a:lnTo>
                  <a:lnTo>
                    <a:pt x="1560479" y="645874"/>
                  </a:lnTo>
                  <a:lnTo>
                    <a:pt x="1566580" y="641760"/>
                  </a:lnTo>
                  <a:lnTo>
                    <a:pt x="1570694" y="635659"/>
                  </a:lnTo>
                  <a:lnTo>
                    <a:pt x="1572203" y="628190"/>
                  </a:lnTo>
                  <a:lnTo>
                    <a:pt x="1572203" y="19193"/>
                  </a:lnTo>
                  <a:lnTo>
                    <a:pt x="1570694" y="11723"/>
                  </a:lnTo>
                  <a:lnTo>
                    <a:pt x="1566580" y="5622"/>
                  </a:lnTo>
                  <a:lnTo>
                    <a:pt x="1560479" y="1508"/>
                  </a:lnTo>
                  <a:lnTo>
                    <a:pt x="1553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97671" y="2303463"/>
              <a:ext cx="1572260" cy="647700"/>
            </a:xfrm>
            <a:custGeom>
              <a:avLst/>
              <a:gdLst/>
              <a:ahLst/>
              <a:cxnLst/>
              <a:rect l="l" t="t" r="r" b="b"/>
              <a:pathLst>
                <a:path w="1572259" h="647700">
                  <a:moveTo>
                    <a:pt x="1553010" y="647383"/>
                  </a:moveTo>
                  <a:lnTo>
                    <a:pt x="19193" y="647383"/>
                  </a:lnTo>
                  <a:lnTo>
                    <a:pt x="11723" y="645874"/>
                  </a:lnTo>
                  <a:lnTo>
                    <a:pt x="5622" y="641760"/>
                  </a:lnTo>
                  <a:lnTo>
                    <a:pt x="1508" y="635659"/>
                  </a:lnTo>
                  <a:lnTo>
                    <a:pt x="0" y="628190"/>
                  </a:lnTo>
                  <a:lnTo>
                    <a:pt x="0" y="19193"/>
                  </a:lnTo>
                  <a:lnTo>
                    <a:pt x="1508" y="11723"/>
                  </a:lnTo>
                  <a:lnTo>
                    <a:pt x="5622" y="5622"/>
                  </a:lnTo>
                  <a:lnTo>
                    <a:pt x="11723" y="1508"/>
                  </a:lnTo>
                  <a:lnTo>
                    <a:pt x="19193" y="0"/>
                  </a:lnTo>
                  <a:lnTo>
                    <a:pt x="1553010" y="0"/>
                  </a:lnTo>
                  <a:lnTo>
                    <a:pt x="1560479" y="1508"/>
                  </a:lnTo>
                  <a:lnTo>
                    <a:pt x="1566580" y="5622"/>
                  </a:lnTo>
                  <a:lnTo>
                    <a:pt x="1570694" y="11723"/>
                  </a:lnTo>
                  <a:lnTo>
                    <a:pt x="1572203" y="19193"/>
                  </a:lnTo>
                  <a:lnTo>
                    <a:pt x="1572203" y="628190"/>
                  </a:lnTo>
                  <a:lnTo>
                    <a:pt x="1570694" y="635659"/>
                  </a:lnTo>
                  <a:lnTo>
                    <a:pt x="1566580" y="641760"/>
                  </a:lnTo>
                  <a:lnTo>
                    <a:pt x="1560479" y="645874"/>
                  </a:lnTo>
                  <a:lnTo>
                    <a:pt x="1553010" y="64738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111698" y="2303464"/>
              <a:ext cx="8373109" cy="938530"/>
            </a:xfrm>
            <a:custGeom>
              <a:avLst/>
              <a:gdLst/>
              <a:ahLst/>
              <a:cxnLst/>
              <a:rect l="l" t="t" r="r" b="b"/>
              <a:pathLst>
                <a:path w="8373109" h="938530">
                  <a:moveTo>
                    <a:pt x="8353358" y="0"/>
                  </a:moveTo>
                  <a:lnTo>
                    <a:pt x="19193" y="0"/>
                  </a:lnTo>
                  <a:lnTo>
                    <a:pt x="11723" y="1508"/>
                  </a:lnTo>
                  <a:lnTo>
                    <a:pt x="5622" y="5622"/>
                  </a:lnTo>
                  <a:lnTo>
                    <a:pt x="1508" y="11723"/>
                  </a:lnTo>
                  <a:lnTo>
                    <a:pt x="0" y="19193"/>
                  </a:lnTo>
                  <a:lnTo>
                    <a:pt x="0" y="918893"/>
                  </a:lnTo>
                  <a:lnTo>
                    <a:pt x="1508" y="926362"/>
                  </a:lnTo>
                  <a:lnTo>
                    <a:pt x="5622" y="932463"/>
                  </a:lnTo>
                  <a:lnTo>
                    <a:pt x="11723" y="936577"/>
                  </a:lnTo>
                  <a:lnTo>
                    <a:pt x="19193" y="938086"/>
                  </a:lnTo>
                  <a:lnTo>
                    <a:pt x="8353358" y="938086"/>
                  </a:lnTo>
                  <a:lnTo>
                    <a:pt x="8360827" y="936577"/>
                  </a:lnTo>
                  <a:lnTo>
                    <a:pt x="8366928" y="932463"/>
                  </a:lnTo>
                  <a:lnTo>
                    <a:pt x="8371042" y="926362"/>
                  </a:lnTo>
                  <a:lnTo>
                    <a:pt x="8372551" y="918893"/>
                  </a:lnTo>
                  <a:lnTo>
                    <a:pt x="8372551" y="19193"/>
                  </a:lnTo>
                  <a:lnTo>
                    <a:pt x="8371042" y="11723"/>
                  </a:lnTo>
                  <a:lnTo>
                    <a:pt x="8366928" y="5622"/>
                  </a:lnTo>
                  <a:lnTo>
                    <a:pt x="8360827" y="1508"/>
                  </a:lnTo>
                  <a:lnTo>
                    <a:pt x="8353358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111698" y="2303464"/>
              <a:ext cx="8373109" cy="938530"/>
            </a:xfrm>
            <a:custGeom>
              <a:avLst/>
              <a:gdLst/>
              <a:ahLst/>
              <a:cxnLst/>
              <a:rect l="l" t="t" r="r" b="b"/>
              <a:pathLst>
                <a:path w="8373109" h="938530">
                  <a:moveTo>
                    <a:pt x="8353358" y="938086"/>
                  </a:moveTo>
                  <a:lnTo>
                    <a:pt x="19193" y="938086"/>
                  </a:lnTo>
                  <a:lnTo>
                    <a:pt x="11723" y="936577"/>
                  </a:lnTo>
                  <a:lnTo>
                    <a:pt x="5622" y="932463"/>
                  </a:lnTo>
                  <a:lnTo>
                    <a:pt x="1508" y="926362"/>
                  </a:lnTo>
                  <a:lnTo>
                    <a:pt x="0" y="918893"/>
                  </a:lnTo>
                  <a:lnTo>
                    <a:pt x="0" y="19193"/>
                  </a:lnTo>
                  <a:lnTo>
                    <a:pt x="1508" y="11723"/>
                  </a:lnTo>
                  <a:lnTo>
                    <a:pt x="5622" y="5622"/>
                  </a:lnTo>
                  <a:lnTo>
                    <a:pt x="11723" y="1508"/>
                  </a:lnTo>
                  <a:lnTo>
                    <a:pt x="19193" y="0"/>
                  </a:lnTo>
                  <a:lnTo>
                    <a:pt x="8353358" y="0"/>
                  </a:lnTo>
                  <a:lnTo>
                    <a:pt x="8360827" y="1508"/>
                  </a:lnTo>
                  <a:lnTo>
                    <a:pt x="8366928" y="5622"/>
                  </a:lnTo>
                  <a:lnTo>
                    <a:pt x="8371042" y="11723"/>
                  </a:lnTo>
                  <a:lnTo>
                    <a:pt x="8372551" y="19193"/>
                  </a:lnTo>
                  <a:lnTo>
                    <a:pt x="8372551" y="918893"/>
                  </a:lnTo>
                  <a:lnTo>
                    <a:pt x="8371042" y="926362"/>
                  </a:lnTo>
                  <a:lnTo>
                    <a:pt x="8366928" y="932463"/>
                  </a:lnTo>
                  <a:lnTo>
                    <a:pt x="8360827" y="936577"/>
                  </a:lnTo>
                  <a:lnTo>
                    <a:pt x="8353358" y="938086"/>
                  </a:lnTo>
                  <a:close/>
                </a:path>
              </a:pathLst>
            </a:custGeom>
            <a:ln w="12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62952" y="5665171"/>
              <a:ext cx="6872605" cy="2371725"/>
            </a:xfrm>
            <a:custGeom>
              <a:avLst/>
              <a:gdLst/>
              <a:ahLst/>
              <a:cxnLst/>
              <a:rect l="l" t="t" r="r" b="b"/>
              <a:pathLst>
                <a:path w="6872605" h="2371725">
                  <a:moveTo>
                    <a:pt x="6836545" y="0"/>
                  </a:moveTo>
                  <a:lnTo>
                    <a:pt x="35873" y="0"/>
                  </a:lnTo>
                  <a:lnTo>
                    <a:pt x="21910" y="2817"/>
                  </a:lnTo>
                  <a:lnTo>
                    <a:pt x="10507" y="10503"/>
                  </a:lnTo>
                  <a:lnTo>
                    <a:pt x="2819" y="21905"/>
                  </a:lnTo>
                  <a:lnTo>
                    <a:pt x="0" y="35873"/>
                  </a:lnTo>
                  <a:lnTo>
                    <a:pt x="0" y="2335237"/>
                  </a:lnTo>
                  <a:lnTo>
                    <a:pt x="2819" y="2349194"/>
                  </a:lnTo>
                  <a:lnTo>
                    <a:pt x="10507" y="2360594"/>
                  </a:lnTo>
                  <a:lnTo>
                    <a:pt x="21910" y="2368281"/>
                  </a:lnTo>
                  <a:lnTo>
                    <a:pt x="35873" y="2371100"/>
                  </a:lnTo>
                  <a:lnTo>
                    <a:pt x="6836545" y="2371100"/>
                  </a:lnTo>
                  <a:lnTo>
                    <a:pt x="6850507" y="2368281"/>
                  </a:lnTo>
                  <a:lnTo>
                    <a:pt x="6861906" y="2360594"/>
                  </a:lnTo>
                  <a:lnTo>
                    <a:pt x="6869590" y="2349194"/>
                  </a:lnTo>
                  <a:lnTo>
                    <a:pt x="6872408" y="2335237"/>
                  </a:lnTo>
                  <a:lnTo>
                    <a:pt x="6872408" y="35873"/>
                  </a:lnTo>
                  <a:lnTo>
                    <a:pt x="6869590" y="21905"/>
                  </a:lnTo>
                  <a:lnTo>
                    <a:pt x="6861906" y="10503"/>
                  </a:lnTo>
                  <a:lnTo>
                    <a:pt x="6850507" y="2817"/>
                  </a:lnTo>
                  <a:lnTo>
                    <a:pt x="6836545" y="0"/>
                  </a:lnTo>
                  <a:close/>
                </a:path>
              </a:pathLst>
            </a:custGeom>
            <a:solidFill>
              <a:srgbClr val="EEF6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61690" y="6224189"/>
              <a:ext cx="1085215" cy="1253490"/>
            </a:xfrm>
            <a:custGeom>
              <a:avLst/>
              <a:gdLst/>
              <a:ahLst/>
              <a:cxnLst/>
              <a:rect l="l" t="t" r="r" b="b"/>
              <a:pathLst>
                <a:path w="1085214" h="1253490">
                  <a:moveTo>
                    <a:pt x="542590" y="0"/>
                  </a:moveTo>
                  <a:lnTo>
                    <a:pt x="0" y="313267"/>
                  </a:lnTo>
                  <a:lnTo>
                    <a:pt x="0" y="939793"/>
                  </a:lnTo>
                  <a:lnTo>
                    <a:pt x="542590" y="1253061"/>
                  </a:lnTo>
                  <a:lnTo>
                    <a:pt x="1085181" y="939793"/>
                  </a:lnTo>
                  <a:lnTo>
                    <a:pt x="1085181" y="313267"/>
                  </a:lnTo>
                  <a:lnTo>
                    <a:pt x="542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61690" y="6224189"/>
              <a:ext cx="1085215" cy="1253490"/>
            </a:xfrm>
            <a:custGeom>
              <a:avLst/>
              <a:gdLst/>
              <a:ahLst/>
              <a:cxnLst/>
              <a:rect l="l" t="t" r="r" b="b"/>
              <a:pathLst>
                <a:path w="1085214" h="1253490">
                  <a:moveTo>
                    <a:pt x="0" y="313267"/>
                  </a:moveTo>
                  <a:lnTo>
                    <a:pt x="0" y="939793"/>
                  </a:lnTo>
                  <a:lnTo>
                    <a:pt x="542590" y="1253061"/>
                  </a:lnTo>
                  <a:lnTo>
                    <a:pt x="1085181" y="939793"/>
                  </a:lnTo>
                  <a:lnTo>
                    <a:pt x="1085181" y="313267"/>
                  </a:lnTo>
                  <a:lnTo>
                    <a:pt x="542590" y="0"/>
                  </a:lnTo>
                  <a:lnTo>
                    <a:pt x="0" y="313267"/>
                  </a:lnTo>
                  <a:close/>
                </a:path>
              </a:pathLst>
            </a:custGeom>
            <a:ln w="37799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61690" y="6537457"/>
              <a:ext cx="542925" cy="939800"/>
            </a:xfrm>
            <a:custGeom>
              <a:avLst/>
              <a:gdLst/>
              <a:ahLst/>
              <a:cxnLst/>
              <a:rect l="l" t="t" r="r" b="b"/>
              <a:pathLst>
                <a:path w="542925" h="939800">
                  <a:moveTo>
                    <a:pt x="0" y="0"/>
                  </a:moveTo>
                  <a:lnTo>
                    <a:pt x="542590" y="939793"/>
                  </a:lnTo>
                  <a:lnTo>
                    <a:pt x="542590" y="313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61690" y="6537457"/>
              <a:ext cx="542925" cy="939800"/>
            </a:xfrm>
            <a:custGeom>
              <a:avLst/>
              <a:gdLst/>
              <a:ahLst/>
              <a:cxnLst/>
              <a:rect l="l" t="t" r="r" b="b"/>
              <a:pathLst>
                <a:path w="542925" h="939800">
                  <a:moveTo>
                    <a:pt x="0" y="0"/>
                  </a:moveTo>
                  <a:lnTo>
                    <a:pt x="542590" y="313257"/>
                  </a:lnTo>
                  <a:lnTo>
                    <a:pt x="542590" y="939793"/>
                  </a:lnTo>
                </a:path>
              </a:pathLst>
            </a:custGeom>
            <a:ln w="37799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004280" y="6537457"/>
              <a:ext cx="542925" cy="313690"/>
            </a:xfrm>
            <a:custGeom>
              <a:avLst/>
              <a:gdLst/>
              <a:ahLst/>
              <a:cxnLst/>
              <a:rect l="l" t="t" r="r" b="b"/>
              <a:pathLst>
                <a:path w="542925" h="313690">
                  <a:moveTo>
                    <a:pt x="542590" y="0"/>
                  </a:moveTo>
                  <a:lnTo>
                    <a:pt x="0" y="31325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04280" y="6537457"/>
              <a:ext cx="542925" cy="313690"/>
            </a:xfrm>
            <a:custGeom>
              <a:avLst/>
              <a:gdLst/>
              <a:ahLst/>
              <a:cxnLst/>
              <a:rect l="l" t="t" r="r" b="b"/>
              <a:pathLst>
                <a:path w="542925" h="313690">
                  <a:moveTo>
                    <a:pt x="542590" y="0"/>
                  </a:moveTo>
                  <a:lnTo>
                    <a:pt x="0" y="313257"/>
                  </a:lnTo>
                </a:path>
              </a:pathLst>
            </a:custGeom>
            <a:ln w="37799">
              <a:solidFill>
                <a:srgbClr val="333A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 rot="19800000">
            <a:off x="2012140" y="6918377"/>
            <a:ext cx="477222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5"/>
              </a:lnSpc>
            </a:pPr>
            <a:r>
              <a:rPr sz="1750" spc="-10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产</a:t>
            </a:r>
            <a:r>
              <a:rPr sz="1750" spc="-125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11217" y="1386265"/>
            <a:ext cx="414001" cy="49468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710508" y="1551372"/>
            <a:ext cx="780415" cy="368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5" dirty="0">
                <a:latin typeface="PMingLiU"/>
                <a:cs typeface="PMingLiU"/>
              </a:rPr>
              <a:t>项目经理</a:t>
            </a:r>
            <a:endParaRPr sz="13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850" spc="130" dirty="0">
                <a:solidFill>
                  <a:srgbClr val="7087AA"/>
                </a:solidFill>
                <a:latin typeface="PMingLiU"/>
                <a:cs typeface="PMingLiU"/>
              </a:rPr>
              <a:t>Scrum</a:t>
            </a:r>
            <a:r>
              <a:rPr sz="850" spc="35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850" spc="105" dirty="0">
                <a:solidFill>
                  <a:srgbClr val="7087AA"/>
                </a:solidFill>
                <a:latin typeface="PMingLiU"/>
                <a:cs typeface="PMingLiU"/>
              </a:rPr>
              <a:t>Master</a:t>
            </a:r>
            <a:endParaRPr sz="850">
              <a:latin typeface="PMingLiU"/>
              <a:cs typeface="PMingLiU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48928" y="2849969"/>
            <a:ext cx="7275195" cy="6145530"/>
            <a:chOff x="1748928" y="2849969"/>
            <a:chExt cx="7275195" cy="6145530"/>
          </a:xfrm>
        </p:grpSpPr>
        <p:sp>
          <p:nvSpPr>
            <p:cNvPr id="28" name="object 28"/>
            <p:cNvSpPr/>
            <p:nvPr/>
          </p:nvSpPr>
          <p:spPr>
            <a:xfrm>
              <a:off x="1804616" y="8832509"/>
              <a:ext cx="302895" cy="153035"/>
            </a:xfrm>
            <a:custGeom>
              <a:avLst/>
              <a:gdLst/>
              <a:ahLst/>
              <a:cxnLst/>
              <a:rect l="l" t="t" r="r" b="b"/>
              <a:pathLst>
                <a:path w="302894" h="153034">
                  <a:moveTo>
                    <a:pt x="208580" y="0"/>
                  </a:moveTo>
                  <a:lnTo>
                    <a:pt x="94154" y="0"/>
                  </a:lnTo>
                  <a:lnTo>
                    <a:pt x="39721" y="18674"/>
                  </a:lnTo>
                  <a:lnTo>
                    <a:pt x="11769" y="40829"/>
                  </a:lnTo>
                  <a:lnTo>
                    <a:pt x="1471" y="80801"/>
                  </a:lnTo>
                  <a:lnTo>
                    <a:pt x="0" y="152927"/>
                  </a:lnTo>
                  <a:lnTo>
                    <a:pt x="302734" y="152927"/>
                  </a:lnTo>
                  <a:lnTo>
                    <a:pt x="288018" y="76730"/>
                  </a:lnTo>
                  <a:lnTo>
                    <a:pt x="255653" y="29972"/>
                  </a:lnTo>
                  <a:lnTo>
                    <a:pt x="223290" y="6460"/>
                  </a:lnTo>
                  <a:lnTo>
                    <a:pt x="208580" y="0"/>
                  </a:lnTo>
                  <a:close/>
                </a:path>
              </a:pathLst>
            </a:custGeom>
            <a:solidFill>
              <a:srgbClr val="EEEC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4612" y="8832509"/>
              <a:ext cx="133084" cy="15292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94887" y="8822783"/>
              <a:ext cx="322580" cy="172720"/>
            </a:xfrm>
            <a:custGeom>
              <a:avLst/>
              <a:gdLst/>
              <a:ahLst/>
              <a:cxnLst/>
              <a:rect l="l" t="t" r="r" b="b"/>
              <a:pathLst>
                <a:path w="322580" h="172720">
                  <a:moveTo>
                    <a:pt x="219270" y="0"/>
                  </a:moveTo>
                  <a:lnTo>
                    <a:pt x="102907" y="0"/>
                  </a:lnTo>
                  <a:lnTo>
                    <a:pt x="101944" y="146"/>
                  </a:lnTo>
                  <a:lnTo>
                    <a:pt x="65021" y="20325"/>
                  </a:lnTo>
                  <a:lnTo>
                    <a:pt x="35266" y="49628"/>
                  </a:lnTo>
                  <a:lnTo>
                    <a:pt x="10408" y="96023"/>
                  </a:lnTo>
                  <a:lnTo>
                    <a:pt x="0" y="162654"/>
                  </a:lnTo>
                  <a:lnTo>
                    <a:pt x="0" y="168026"/>
                  </a:lnTo>
                  <a:lnTo>
                    <a:pt x="4355" y="172382"/>
                  </a:lnTo>
                  <a:lnTo>
                    <a:pt x="315047" y="172382"/>
                  </a:lnTo>
                  <a:lnTo>
                    <a:pt x="317519" y="171356"/>
                  </a:lnTo>
                  <a:lnTo>
                    <a:pt x="321162" y="167712"/>
                  </a:lnTo>
                  <a:lnTo>
                    <a:pt x="322189" y="165230"/>
                  </a:lnTo>
                  <a:lnTo>
                    <a:pt x="322189" y="162654"/>
                  </a:lnTo>
                  <a:lnTo>
                    <a:pt x="320668" y="152927"/>
                  </a:lnTo>
                  <a:lnTo>
                    <a:pt x="19664" y="152927"/>
                  </a:lnTo>
                  <a:lnTo>
                    <a:pt x="33364" y="90121"/>
                  </a:lnTo>
                  <a:lnTo>
                    <a:pt x="60121" y="49862"/>
                  </a:lnTo>
                  <a:lnTo>
                    <a:pt x="88098" y="27767"/>
                  </a:lnTo>
                  <a:lnTo>
                    <a:pt x="105462" y="19454"/>
                  </a:lnTo>
                  <a:lnTo>
                    <a:pt x="255733" y="19454"/>
                  </a:lnTo>
                  <a:lnTo>
                    <a:pt x="232057" y="4973"/>
                  </a:lnTo>
                  <a:lnTo>
                    <a:pt x="221166" y="429"/>
                  </a:lnTo>
                  <a:lnTo>
                    <a:pt x="220234" y="146"/>
                  </a:lnTo>
                  <a:lnTo>
                    <a:pt x="219270" y="0"/>
                  </a:lnTo>
                  <a:close/>
                </a:path>
                <a:path w="322580" h="172720">
                  <a:moveTo>
                    <a:pt x="255733" y="19454"/>
                  </a:moveTo>
                  <a:lnTo>
                    <a:pt x="216715" y="19454"/>
                  </a:lnTo>
                  <a:lnTo>
                    <a:pt x="234124" y="27795"/>
                  </a:lnTo>
                  <a:lnTo>
                    <a:pt x="262098" y="49905"/>
                  </a:lnTo>
                  <a:lnTo>
                    <a:pt x="288832" y="90158"/>
                  </a:lnTo>
                  <a:lnTo>
                    <a:pt x="302524" y="152927"/>
                  </a:lnTo>
                  <a:lnTo>
                    <a:pt x="320668" y="152927"/>
                  </a:lnTo>
                  <a:lnTo>
                    <a:pt x="311775" y="96023"/>
                  </a:lnTo>
                  <a:lnTo>
                    <a:pt x="286913" y="49628"/>
                  </a:lnTo>
                  <a:lnTo>
                    <a:pt x="257157" y="20325"/>
                  </a:lnTo>
                  <a:lnTo>
                    <a:pt x="255733" y="19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2529" y="8786610"/>
              <a:ext cx="86908" cy="20855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769216" y="8500574"/>
              <a:ext cx="359410" cy="191770"/>
            </a:xfrm>
            <a:custGeom>
              <a:avLst/>
              <a:gdLst/>
              <a:ahLst/>
              <a:cxnLst/>
              <a:rect l="l" t="t" r="r" b="b"/>
              <a:pathLst>
                <a:path w="359410" h="191770">
                  <a:moveTo>
                    <a:pt x="298454" y="0"/>
                  </a:moveTo>
                  <a:lnTo>
                    <a:pt x="290022" y="644"/>
                  </a:lnTo>
                  <a:lnTo>
                    <a:pt x="271795" y="4463"/>
                  </a:lnTo>
                  <a:lnTo>
                    <a:pt x="248030" y="7884"/>
                  </a:lnTo>
                  <a:lnTo>
                    <a:pt x="219445" y="9905"/>
                  </a:lnTo>
                  <a:lnTo>
                    <a:pt x="186758" y="9524"/>
                  </a:lnTo>
                  <a:lnTo>
                    <a:pt x="137171" y="16022"/>
                  </a:lnTo>
                  <a:lnTo>
                    <a:pt x="92575" y="34356"/>
                  </a:lnTo>
                  <a:lnTo>
                    <a:pt x="54765" y="62781"/>
                  </a:lnTo>
                  <a:lnTo>
                    <a:pt x="25536" y="99553"/>
                  </a:lnTo>
                  <a:lnTo>
                    <a:pt x="6683" y="142928"/>
                  </a:lnTo>
                  <a:lnTo>
                    <a:pt x="0" y="191162"/>
                  </a:lnTo>
                  <a:lnTo>
                    <a:pt x="358858" y="191162"/>
                  </a:lnTo>
                  <a:lnTo>
                    <a:pt x="354764" y="126446"/>
                  </a:lnTo>
                  <a:lnTo>
                    <a:pt x="344612" y="75690"/>
                  </a:lnTo>
                  <a:lnTo>
                    <a:pt x="331593" y="38083"/>
                  </a:lnTo>
                  <a:lnTo>
                    <a:pt x="306472" y="1973"/>
                  </a:lnTo>
                  <a:lnTo>
                    <a:pt x="298454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59487" y="8490862"/>
              <a:ext cx="378460" cy="210820"/>
            </a:xfrm>
            <a:custGeom>
              <a:avLst/>
              <a:gdLst/>
              <a:ahLst/>
              <a:cxnLst/>
              <a:rect l="l" t="t" r="r" b="b"/>
              <a:pathLst>
                <a:path w="378460" h="210820">
                  <a:moveTo>
                    <a:pt x="196496" y="9503"/>
                  </a:moveTo>
                  <a:lnTo>
                    <a:pt x="151495" y="14567"/>
                  </a:lnTo>
                  <a:lnTo>
                    <a:pt x="110156" y="28984"/>
                  </a:lnTo>
                  <a:lnTo>
                    <a:pt x="73669" y="51599"/>
                  </a:lnTo>
                  <a:lnTo>
                    <a:pt x="43221" y="81253"/>
                  </a:lnTo>
                  <a:lnTo>
                    <a:pt x="20001" y="116787"/>
                  </a:lnTo>
                  <a:lnTo>
                    <a:pt x="5198" y="157046"/>
                  </a:lnTo>
                  <a:lnTo>
                    <a:pt x="0" y="200869"/>
                  </a:lnTo>
                  <a:lnTo>
                    <a:pt x="0" y="206241"/>
                  </a:lnTo>
                  <a:lnTo>
                    <a:pt x="4345" y="210597"/>
                  </a:lnTo>
                  <a:lnTo>
                    <a:pt x="373957" y="210597"/>
                  </a:lnTo>
                  <a:lnTo>
                    <a:pt x="378313" y="206241"/>
                  </a:lnTo>
                  <a:lnTo>
                    <a:pt x="378313" y="200869"/>
                  </a:lnTo>
                  <a:lnTo>
                    <a:pt x="377687" y="191142"/>
                  </a:lnTo>
                  <a:lnTo>
                    <a:pt x="19727" y="191142"/>
                  </a:lnTo>
                  <a:lnTo>
                    <a:pt x="28081" y="147777"/>
                  </a:lnTo>
                  <a:lnTo>
                    <a:pt x="46900" y="108965"/>
                  </a:lnTo>
                  <a:lnTo>
                    <a:pt x="74640" y="76190"/>
                  </a:lnTo>
                  <a:lnTo>
                    <a:pt x="109758" y="50938"/>
                  </a:lnTo>
                  <a:lnTo>
                    <a:pt x="150709" y="34696"/>
                  </a:lnTo>
                  <a:lnTo>
                    <a:pt x="195952" y="28948"/>
                  </a:lnTo>
                  <a:lnTo>
                    <a:pt x="234956" y="28948"/>
                  </a:lnTo>
                  <a:lnTo>
                    <a:pt x="257557" y="27422"/>
                  </a:lnTo>
                  <a:lnTo>
                    <a:pt x="282182" y="23950"/>
                  </a:lnTo>
                  <a:lnTo>
                    <a:pt x="302043" y="19817"/>
                  </a:lnTo>
                  <a:lnTo>
                    <a:pt x="309205" y="18100"/>
                  </a:lnTo>
                  <a:lnTo>
                    <a:pt x="337263" y="18100"/>
                  </a:lnTo>
                  <a:lnTo>
                    <a:pt x="336994" y="17566"/>
                  </a:lnTo>
                  <a:lnTo>
                    <a:pt x="330573" y="9839"/>
                  </a:lnTo>
                  <a:lnTo>
                    <a:pt x="229303" y="9839"/>
                  </a:lnTo>
                  <a:lnTo>
                    <a:pt x="196496" y="9503"/>
                  </a:lnTo>
                  <a:close/>
                </a:path>
                <a:path w="378460" h="210820">
                  <a:moveTo>
                    <a:pt x="337263" y="18100"/>
                  </a:moveTo>
                  <a:lnTo>
                    <a:pt x="309205" y="18100"/>
                  </a:lnTo>
                  <a:lnTo>
                    <a:pt x="316513" y="21158"/>
                  </a:lnTo>
                  <a:lnTo>
                    <a:pt x="320262" y="27482"/>
                  </a:lnTo>
                  <a:lnTo>
                    <a:pt x="331921" y="50571"/>
                  </a:lnTo>
                  <a:lnTo>
                    <a:pt x="344132" y="85061"/>
                  </a:lnTo>
                  <a:lnTo>
                    <a:pt x="354036" y="131677"/>
                  </a:lnTo>
                  <a:lnTo>
                    <a:pt x="358774" y="191142"/>
                  </a:lnTo>
                  <a:lnTo>
                    <a:pt x="377687" y="191142"/>
                  </a:lnTo>
                  <a:lnTo>
                    <a:pt x="374027" y="134244"/>
                  </a:lnTo>
                  <a:lnTo>
                    <a:pt x="363441" y="81975"/>
                  </a:lnTo>
                  <a:lnTo>
                    <a:pt x="349962" y="43327"/>
                  </a:lnTo>
                  <a:lnTo>
                    <a:pt x="337263" y="18100"/>
                  </a:lnTo>
                  <a:close/>
                </a:path>
                <a:path w="378460" h="210820">
                  <a:moveTo>
                    <a:pt x="234956" y="28948"/>
                  </a:moveTo>
                  <a:lnTo>
                    <a:pt x="195952" y="28948"/>
                  </a:lnTo>
                  <a:lnTo>
                    <a:pt x="228652" y="29374"/>
                  </a:lnTo>
                  <a:lnTo>
                    <a:pt x="234956" y="28948"/>
                  </a:lnTo>
                  <a:close/>
                </a:path>
                <a:path w="378460" h="210820">
                  <a:moveTo>
                    <a:pt x="309059" y="0"/>
                  </a:moveTo>
                  <a:lnTo>
                    <a:pt x="297467" y="907"/>
                  </a:lnTo>
                  <a:lnTo>
                    <a:pt x="280668" y="4423"/>
                  </a:lnTo>
                  <a:lnTo>
                    <a:pt x="257654" y="7773"/>
                  </a:lnTo>
                  <a:lnTo>
                    <a:pt x="229303" y="9839"/>
                  </a:lnTo>
                  <a:lnTo>
                    <a:pt x="330573" y="9839"/>
                  </a:lnTo>
                  <a:lnTo>
                    <a:pt x="329584" y="8649"/>
                  </a:lnTo>
                  <a:lnTo>
                    <a:pt x="320019" y="2687"/>
                  </a:lnTo>
                  <a:lnTo>
                    <a:pt x="3090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487" y="8500366"/>
              <a:ext cx="227438" cy="20109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6571" y="8643500"/>
              <a:ext cx="96457" cy="9645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797157" y="8581998"/>
              <a:ext cx="318135" cy="263525"/>
            </a:xfrm>
            <a:custGeom>
              <a:avLst/>
              <a:gdLst/>
              <a:ahLst/>
              <a:cxnLst/>
              <a:rect l="l" t="t" r="r" b="b"/>
              <a:pathLst>
                <a:path w="318135" h="263525">
                  <a:moveTo>
                    <a:pt x="219867" y="0"/>
                  </a:moveTo>
                  <a:lnTo>
                    <a:pt x="158822" y="18913"/>
                  </a:lnTo>
                  <a:lnTo>
                    <a:pt x="97776" y="0"/>
                  </a:lnTo>
                  <a:lnTo>
                    <a:pt x="54965" y="6205"/>
                  </a:lnTo>
                  <a:lnTo>
                    <a:pt x="11915" y="51258"/>
                  </a:lnTo>
                  <a:lnTo>
                    <a:pt x="784" y="94398"/>
                  </a:lnTo>
                  <a:lnTo>
                    <a:pt x="0" y="109737"/>
                  </a:lnTo>
                  <a:lnTo>
                    <a:pt x="8097" y="158314"/>
                  </a:lnTo>
                  <a:lnTo>
                    <a:pt x="30646" y="200504"/>
                  </a:lnTo>
                  <a:lnTo>
                    <a:pt x="65028" y="233774"/>
                  </a:lnTo>
                  <a:lnTo>
                    <a:pt x="108626" y="255593"/>
                  </a:lnTo>
                  <a:lnTo>
                    <a:pt x="158822" y="263429"/>
                  </a:lnTo>
                  <a:lnTo>
                    <a:pt x="209022" y="255593"/>
                  </a:lnTo>
                  <a:lnTo>
                    <a:pt x="252620" y="233774"/>
                  </a:lnTo>
                  <a:lnTo>
                    <a:pt x="287001" y="200504"/>
                  </a:lnTo>
                  <a:lnTo>
                    <a:pt x="309547" y="158314"/>
                  </a:lnTo>
                  <a:lnTo>
                    <a:pt x="317644" y="109737"/>
                  </a:lnTo>
                  <a:lnTo>
                    <a:pt x="316862" y="94398"/>
                  </a:lnTo>
                  <a:lnTo>
                    <a:pt x="305728" y="51258"/>
                  </a:lnTo>
                  <a:lnTo>
                    <a:pt x="262679" y="6205"/>
                  </a:lnTo>
                  <a:lnTo>
                    <a:pt x="219867" y="0"/>
                  </a:lnTo>
                  <a:close/>
                </a:path>
              </a:pathLst>
            </a:custGeom>
            <a:solidFill>
              <a:srgbClr val="EAB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886699" y="8664060"/>
              <a:ext cx="139065" cy="33020"/>
            </a:xfrm>
            <a:custGeom>
              <a:avLst/>
              <a:gdLst/>
              <a:ahLst/>
              <a:cxnLst/>
              <a:rect l="l" t="t" r="r" b="b"/>
              <a:pathLst>
                <a:path w="139064" h="33020">
                  <a:moveTo>
                    <a:pt x="32854" y="7353"/>
                  </a:moveTo>
                  <a:lnTo>
                    <a:pt x="25488" y="0"/>
                  </a:lnTo>
                  <a:lnTo>
                    <a:pt x="7366" y="0"/>
                  </a:lnTo>
                  <a:lnTo>
                    <a:pt x="0" y="7353"/>
                  </a:lnTo>
                  <a:lnTo>
                    <a:pt x="0" y="25476"/>
                  </a:lnTo>
                  <a:lnTo>
                    <a:pt x="7366" y="32842"/>
                  </a:lnTo>
                  <a:lnTo>
                    <a:pt x="25488" y="32842"/>
                  </a:lnTo>
                  <a:lnTo>
                    <a:pt x="32854" y="25476"/>
                  </a:lnTo>
                  <a:lnTo>
                    <a:pt x="32854" y="23114"/>
                  </a:lnTo>
                  <a:lnTo>
                    <a:pt x="32854" y="9728"/>
                  </a:lnTo>
                  <a:lnTo>
                    <a:pt x="32854" y="7353"/>
                  </a:lnTo>
                  <a:close/>
                </a:path>
                <a:path w="139064" h="33020">
                  <a:moveTo>
                    <a:pt x="138544" y="7353"/>
                  </a:moveTo>
                  <a:lnTo>
                    <a:pt x="131178" y="0"/>
                  </a:lnTo>
                  <a:lnTo>
                    <a:pt x="113055" y="0"/>
                  </a:lnTo>
                  <a:lnTo>
                    <a:pt x="105702" y="7353"/>
                  </a:lnTo>
                  <a:lnTo>
                    <a:pt x="105702" y="25476"/>
                  </a:lnTo>
                  <a:lnTo>
                    <a:pt x="113055" y="32842"/>
                  </a:lnTo>
                  <a:lnTo>
                    <a:pt x="131178" y="32842"/>
                  </a:lnTo>
                  <a:lnTo>
                    <a:pt x="138544" y="25476"/>
                  </a:lnTo>
                  <a:lnTo>
                    <a:pt x="138544" y="23114"/>
                  </a:lnTo>
                  <a:lnTo>
                    <a:pt x="138544" y="9728"/>
                  </a:lnTo>
                  <a:lnTo>
                    <a:pt x="138544" y="73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758663" y="8582471"/>
              <a:ext cx="210820" cy="263525"/>
            </a:xfrm>
            <a:custGeom>
              <a:avLst/>
              <a:gdLst/>
              <a:ahLst/>
              <a:cxnLst/>
              <a:rect l="l" t="t" r="r" b="b"/>
              <a:pathLst>
                <a:path w="210819" h="263525">
                  <a:moveTo>
                    <a:pt x="140697" y="0"/>
                  </a:moveTo>
                  <a:lnTo>
                    <a:pt x="79124" y="14027"/>
                  </a:lnTo>
                  <a:lnTo>
                    <a:pt x="50417" y="50773"/>
                  </a:lnTo>
                  <a:lnTo>
                    <a:pt x="43443" y="71118"/>
                  </a:lnTo>
                  <a:lnTo>
                    <a:pt x="40281" y="70751"/>
                  </a:lnTo>
                  <a:lnTo>
                    <a:pt x="38501" y="70751"/>
                  </a:lnTo>
                  <a:lnTo>
                    <a:pt x="23513" y="73777"/>
                  </a:lnTo>
                  <a:lnTo>
                    <a:pt x="11275" y="82027"/>
                  </a:lnTo>
                  <a:lnTo>
                    <a:pt x="3025" y="94265"/>
                  </a:lnTo>
                  <a:lnTo>
                    <a:pt x="0" y="109253"/>
                  </a:lnTo>
                  <a:lnTo>
                    <a:pt x="3025" y="124240"/>
                  </a:lnTo>
                  <a:lnTo>
                    <a:pt x="11275" y="136478"/>
                  </a:lnTo>
                  <a:lnTo>
                    <a:pt x="23513" y="144729"/>
                  </a:lnTo>
                  <a:lnTo>
                    <a:pt x="38501" y="147754"/>
                  </a:lnTo>
                  <a:lnTo>
                    <a:pt x="41904" y="147618"/>
                  </a:lnTo>
                  <a:lnTo>
                    <a:pt x="43433" y="147388"/>
                  </a:lnTo>
                  <a:lnTo>
                    <a:pt x="64446" y="193472"/>
                  </a:lnTo>
                  <a:lnTo>
                    <a:pt x="99154" y="230080"/>
                  </a:lnTo>
                  <a:lnTo>
                    <a:pt x="144471" y="254231"/>
                  </a:lnTo>
                  <a:lnTo>
                    <a:pt x="197313" y="262944"/>
                  </a:lnTo>
                  <a:lnTo>
                    <a:pt x="206339" y="262756"/>
                  </a:lnTo>
                  <a:lnTo>
                    <a:pt x="210768" y="262389"/>
                  </a:lnTo>
                  <a:lnTo>
                    <a:pt x="164389" y="251653"/>
                  </a:lnTo>
                  <a:lnTo>
                    <a:pt x="124433" y="228812"/>
                  </a:lnTo>
                  <a:lnTo>
                    <a:pt x="93130" y="196026"/>
                  </a:lnTo>
                  <a:lnTo>
                    <a:pt x="72713" y="155453"/>
                  </a:lnTo>
                  <a:lnTo>
                    <a:pt x="65411" y="109253"/>
                  </a:lnTo>
                  <a:lnTo>
                    <a:pt x="66194" y="93912"/>
                  </a:lnTo>
                  <a:lnTo>
                    <a:pt x="77327" y="50773"/>
                  </a:lnTo>
                  <a:lnTo>
                    <a:pt x="116736" y="7440"/>
                  </a:lnTo>
                  <a:lnTo>
                    <a:pt x="140697" y="0"/>
                  </a:lnTo>
                  <a:close/>
                </a:path>
              </a:pathLst>
            </a:custGeom>
            <a:solidFill>
              <a:srgbClr val="D5A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921040" y="8742127"/>
              <a:ext cx="75565" cy="26670"/>
            </a:xfrm>
            <a:custGeom>
              <a:avLst/>
              <a:gdLst/>
              <a:ahLst/>
              <a:cxnLst/>
              <a:rect l="l" t="t" r="r" b="b"/>
              <a:pathLst>
                <a:path w="75564" h="26670">
                  <a:moveTo>
                    <a:pt x="75374" y="13677"/>
                  </a:moveTo>
                  <a:lnTo>
                    <a:pt x="74142" y="11468"/>
                  </a:lnTo>
                  <a:lnTo>
                    <a:pt x="74041" y="11290"/>
                  </a:lnTo>
                  <a:lnTo>
                    <a:pt x="71386" y="6502"/>
                  </a:lnTo>
                  <a:lnTo>
                    <a:pt x="68618" y="1536"/>
                  </a:lnTo>
                  <a:lnTo>
                    <a:pt x="67576" y="711"/>
                  </a:lnTo>
                  <a:lnTo>
                    <a:pt x="65100" y="12"/>
                  </a:lnTo>
                  <a:lnTo>
                    <a:pt x="63766" y="152"/>
                  </a:lnTo>
                  <a:lnTo>
                    <a:pt x="62649" y="787"/>
                  </a:lnTo>
                  <a:lnTo>
                    <a:pt x="44640" y="6502"/>
                  </a:lnTo>
                  <a:lnTo>
                    <a:pt x="28676" y="5892"/>
                  </a:lnTo>
                  <a:lnTo>
                    <a:pt x="17221" y="2743"/>
                  </a:lnTo>
                  <a:lnTo>
                    <a:pt x="12725" y="787"/>
                  </a:lnTo>
                  <a:lnTo>
                    <a:pt x="11633" y="152"/>
                  </a:lnTo>
                  <a:lnTo>
                    <a:pt x="10312" y="0"/>
                  </a:lnTo>
                  <a:lnTo>
                    <a:pt x="7772" y="711"/>
                  </a:lnTo>
                  <a:lnTo>
                    <a:pt x="6731" y="1549"/>
                  </a:lnTo>
                  <a:lnTo>
                    <a:pt x="0" y="13690"/>
                  </a:lnTo>
                  <a:lnTo>
                    <a:pt x="863" y="16649"/>
                  </a:lnTo>
                  <a:lnTo>
                    <a:pt x="38747" y="26555"/>
                  </a:lnTo>
                  <a:lnTo>
                    <a:pt x="47536" y="26022"/>
                  </a:lnTo>
                  <a:lnTo>
                    <a:pt x="56057" y="24396"/>
                  </a:lnTo>
                  <a:lnTo>
                    <a:pt x="64287" y="21704"/>
                  </a:lnTo>
                  <a:lnTo>
                    <a:pt x="72174" y="17945"/>
                  </a:lnTo>
                  <a:lnTo>
                    <a:pt x="74193" y="16827"/>
                  </a:lnTo>
                  <a:lnTo>
                    <a:pt x="74536" y="16649"/>
                  </a:lnTo>
                  <a:lnTo>
                    <a:pt x="75374" y="13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758663" y="8582491"/>
              <a:ext cx="210820" cy="263525"/>
            </a:xfrm>
            <a:custGeom>
              <a:avLst/>
              <a:gdLst/>
              <a:ahLst/>
              <a:cxnLst/>
              <a:rect l="l" t="t" r="r" b="b"/>
              <a:pathLst>
                <a:path w="210819" h="263525">
                  <a:moveTo>
                    <a:pt x="140697" y="0"/>
                  </a:moveTo>
                  <a:lnTo>
                    <a:pt x="79124" y="14017"/>
                  </a:lnTo>
                  <a:lnTo>
                    <a:pt x="50417" y="50762"/>
                  </a:lnTo>
                  <a:lnTo>
                    <a:pt x="43443" y="71107"/>
                  </a:lnTo>
                  <a:lnTo>
                    <a:pt x="40281" y="70741"/>
                  </a:lnTo>
                  <a:lnTo>
                    <a:pt x="38501" y="70741"/>
                  </a:lnTo>
                  <a:lnTo>
                    <a:pt x="23513" y="73766"/>
                  </a:lnTo>
                  <a:lnTo>
                    <a:pt x="11275" y="82017"/>
                  </a:lnTo>
                  <a:lnTo>
                    <a:pt x="3025" y="94255"/>
                  </a:lnTo>
                  <a:lnTo>
                    <a:pt x="0" y="109242"/>
                  </a:lnTo>
                  <a:lnTo>
                    <a:pt x="3025" y="124230"/>
                  </a:lnTo>
                  <a:lnTo>
                    <a:pt x="11275" y="136468"/>
                  </a:lnTo>
                  <a:lnTo>
                    <a:pt x="23513" y="144718"/>
                  </a:lnTo>
                  <a:lnTo>
                    <a:pt x="38501" y="147744"/>
                  </a:lnTo>
                  <a:lnTo>
                    <a:pt x="41904" y="147618"/>
                  </a:lnTo>
                  <a:lnTo>
                    <a:pt x="43433" y="147377"/>
                  </a:lnTo>
                  <a:lnTo>
                    <a:pt x="64446" y="193461"/>
                  </a:lnTo>
                  <a:lnTo>
                    <a:pt x="99154" y="230070"/>
                  </a:lnTo>
                  <a:lnTo>
                    <a:pt x="144471" y="254221"/>
                  </a:lnTo>
                  <a:lnTo>
                    <a:pt x="197313" y="262934"/>
                  </a:lnTo>
                  <a:lnTo>
                    <a:pt x="206339" y="262745"/>
                  </a:lnTo>
                  <a:lnTo>
                    <a:pt x="210768" y="262379"/>
                  </a:lnTo>
                  <a:lnTo>
                    <a:pt x="164389" y="251643"/>
                  </a:lnTo>
                  <a:lnTo>
                    <a:pt x="124433" y="228802"/>
                  </a:lnTo>
                  <a:lnTo>
                    <a:pt x="93130" y="196015"/>
                  </a:lnTo>
                  <a:lnTo>
                    <a:pt x="72713" y="155442"/>
                  </a:lnTo>
                  <a:lnTo>
                    <a:pt x="65411" y="109242"/>
                  </a:lnTo>
                  <a:lnTo>
                    <a:pt x="66194" y="93903"/>
                  </a:lnTo>
                  <a:lnTo>
                    <a:pt x="77327" y="50762"/>
                  </a:lnTo>
                  <a:lnTo>
                    <a:pt x="116736" y="7435"/>
                  </a:lnTo>
                  <a:lnTo>
                    <a:pt x="140697" y="0"/>
                  </a:lnTo>
                  <a:close/>
                </a:path>
              </a:pathLst>
            </a:custGeom>
            <a:solidFill>
              <a:srgbClr val="D5A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48917" y="8572265"/>
              <a:ext cx="375920" cy="283210"/>
            </a:xfrm>
            <a:custGeom>
              <a:avLst/>
              <a:gdLst/>
              <a:ahLst/>
              <a:cxnLst/>
              <a:rect l="l" t="t" r="r" b="b"/>
              <a:pathLst>
                <a:path w="375919" h="283209">
                  <a:moveTo>
                    <a:pt x="375602" y="119481"/>
                  </a:moveTo>
                  <a:lnTo>
                    <a:pt x="368414" y="72148"/>
                  </a:lnTo>
                  <a:lnTo>
                    <a:pt x="356146" y="44589"/>
                  </a:lnTo>
                  <a:lnTo>
                    <a:pt x="356146" y="119481"/>
                  </a:lnTo>
                  <a:lnTo>
                    <a:pt x="348538" y="164934"/>
                  </a:lnTo>
                  <a:lnTo>
                    <a:pt x="327342" y="204444"/>
                  </a:lnTo>
                  <a:lnTo>
                    <a:pt x="295046" y="235623"/>
                  </a:lnTo>
                  <a:lnTo>
                    <a:pt x="254127" y="256095"/>
                  </a:lnTo>
                  <a:lnTo>
                    <a:pt x="207060" y="263448"/>
                  </a:lnTo>
                  <a:lnTo>
                    <a:pt x="159981" y="256095"/>
                  </a:lnTo>
                  <a:lnTo>
                    <a:pt x="119062" y="235623"/>
                  </a:lnTo>
                  <a:lnTo>
                    <a:pt x="86766" y="204444"/>
                  </a:lnTo>
                  <a:lnTo>
                    <a:pt x="65570" y="164934"/>
                  </a:lnTo>
                  <a:lnTo>
                    <a:pt x="57962" y="119481"/>
                  </a:lnTo>
                  <a:lnTo>
                    <a:pt x="58661" y="105410"/>
                  </a:lnTo>
                  <a:lnTo>
                    <a:pt x="68999" y="65036"/>
                  </a:lnTo>
                  <a:lnTo>
                    <a:pt x="95986" y="31115"/>
                  </a:lnTo>
                  <a:lnTo>
                    <a:pt x="136613" y="19037"/>
                  </a:lnTo>
                  <a:lnTo>
                    <a:pt x="151549" y="20180"/>
                  </a:lnTo>
                  <a:lnTo>
                    <a:pt x="167576" y="23622"/>
                  </a:lnTo>
                  <a:lnTo>
                    <a:pt x="184645" y="29362"/>
                  </a:lnTo>
                  <a:lnTo>
                    <a:pt x="202768" y="37376"/>
                  </a:lnTo>
                  <a:lnTo>
                    <a:pt x="205460" y="38722"/>
                  </a:lnTo>
                  <a:lnTo>
                    <a:pt x="208661" y="38722"/>
                  </a:lnTo>
                  <a:lnTo>
                    <a:pt x="211353" y="37376"/>
                  </a:lnTo>
                  <a:lnTo>
                    <a:pt x="237693" y="26352"/>
                  </a:lnTo>
                  <a:lnTo>
                    <a:pt x="261759" y="20294"/>
                  </a:lnTo>
                  <a:lnTo>
                    <a:pt x="283476" y="19227"/>
                  </a:lnTo>
                  <a:lnTo>
                    <a:pt x="302755" y="23164"/>
                  </a:lnTo>
                  <a:lnTo>
                    <a:pt x="338886" y="53403"/>
                  </a:lnTo>
                  <a:lnTo>
                    <a:pt x="353352" y="91605"/>
                  </a:lnTo>
                  <a:lnTo>
                    <a:pt x="356146" y="119481"/>
                  </a:lnTo>
                  <a:lnTo>
                    <a:pt x="356146" y="44589"/>
                  </a:lnTo>
                  <a:lnTo>
                    <a:pt x="355130" y="42697"/>
                  </a:lnTo>
                  <a:lnTo>
                    <a:pt x="343992" y="28079"/>
                  </a:lnTo>
                  <a:lnTo>
                    <a:pt x="333870" y="19227"/>
                  </a:lnTo>
                  <a:lnTo>
                    <a:pt x="333641" y="19037"/>
                  </a:lnTo>
                  <a:lnTo>
                    <a:pt x="332295" y="17856"/>
                  </a:lnTo>
                  <a:lnTo>
                    <a:pt x="328891" y="14884"/>
                  </a:lnTo>
                  <a:lnTo>
                    <a:pt x="309295" y="4838"/>
                  </a:lnTo>
                  <a:lnTo>
                    <a:pt x="287007" y="0"/>
                  </a:lnTo>
                  <a:lnTo>
                    <a:pt x="262445" y="571"/>
                  </a:lnTo>
                  <a:lnTo>
                    <a:pt x="235800" y="6527"/>
                  </a:lnTo>
                  <a:lnTo>
                    <a:pt x="207060" y="17856"/>
                  </a:lnTo>
                  <a:lnTo>
                    <a:pt x="178295" y="6527"/>
                  </a:lnTo>
                  <a:lnTo>
                    <a:pt x="157010" y="1778"/>
                  </a:lnTo>
                  <a:lnTo>
                    <a:pt x="156502" y="1193"/>
                  </a:lnTo>
                  <a:lnTo>
                    <a:pt x="151726" y="596"/>
                  </a:lnTo>
                  <a:lnTo>
                    <a:pt x="127114" y="12"/>
                  </a:lnTo>
                  <a:lnTo>
                    <a:pt x="115785" y="2463"/>
                  </a:lnTo>
                  <a:lnTo>
                    <a:pt x="111658" y="2679"/>
                  </a:lnTo>
                  <a:lnTo>
                    <a:pt x="109118" y="3911"/>
                  </a:lnTo>
                  <a:lnTo>
                    <a:pt x="104813" y="4838"/>
                  </a:lnTo>
                  <a:lnTo>
                    <a:pt x="85217" y="14884"/>
                  </a:lnTo>
                  <a:lnTo>
                    <a:pt x="83705" y="16205"/>
                  </a:lnTo>
                  <a:lnTo>
                    <a:pt x="82626" y="16725"/>
                  </a:lnTo>
                  <a:lnTo>
                    <a:pt x="79781" y="19646"/>
                  </a:lnTo>
                  <a:lnTo>
                    <a:pt x="70104" y="28117"/>
                  </a:lnTo>
                  <a:lnTo>
                    <a:pt x="65100" y="34709"/>
                  </a:lnTo>
                  <a:lnTo>
                    <a:pt x="63004" y="36855"/>
                  </a:lnTo>
                  <a:lnTo>
                    <a:pt x="61493" y="39458"/>
                  </a:lnTo>
                  <a:lnTo>
                    <a:pt x="58953" y="42799"/>
                  </a:lnTo>
                  <a:lnTo>
                    <a:pt x="51193" y="57188"/>
                  </a:lnTo>
                  <a:lnTo>
                    <a:pt x="49237" y="61798"/>
                  </a:lnTo>
                  <a:lnTo>
                    <a:pt x="47485" y="66522"/>
                  </a:lnTo>
                  <a:lnTo>
                    <a:pt x="45961" y="71297"/>
                  </a:lnTo>
                  <a:lnTo>
                    <a:pt x="42329" y="72186"/>
                  </a:lnTo>
                  <a:lnTo>
                    <a:pt x="42329" y="147066"/>
                  </a:lnTo>
                  <a:lnTo>
                    <a:pt x="37045" y="145986"/>
                  </a:lnTo>
                  <a:lnTo>
                    <a:pt x="27901" y="139814"/>
                  </a:lnTo>
                  <a:lnTo>
                    <a:pt x="21729" y="130670"/>
                  </a:lnTo>
                  <a:lnTo>
                    <a:pt x="19456" y="119481"/>
                  </a:lnTo>
                  <a:lnTo>
                    <a:pt x="21729" y="108280"/>
                  </a:lnTo>
                  <a:lnTo>
                    <a:pt x="27901" y="99136"/>
                  </a:lnTo>
                  <a:lnTo>
                    <a:pt x="37045" y="92964"/>
                  </a:lnTo>
                  <a:lnTo>
                    <a:pt x="41008" y="92163"/>
                  </a:lnTo>
                  <a:lnTo>
                    <a:pt x="39306" y="103441"/>
                  </a:lnTo>
                  <a:lnTo>
                    <a:pt x="38506" y="119481"/>
                  </a:lnTo>
                  <a:lnTo>
                    <a:pt x="42329" y="147066"/>
                  </a:lnTo>
                  <a:lnTo>
                    <a:pt x="42329" y="72186"/>
                  </a:lnTo>
                  <a:lnTo>
                    <a:pt x="28003" y="75692"/>
                  </a:lnTo>
                  <a:lnTo>
                    <a:pt x="13411" y="86144"/>
                  </a:lnTo>
                  <a:lnTo>
                    <a:pt x="3594" y="101219"/>
                  </a:lnTo>
                  <a:lnTo>
                    <a:pt x="0" y="119481"/>
                  </a:lnTo>
                  <a:lnTo>
                    <a:pt x="3594" y="137731"/>
                  </a:lnTo>
                  <a:lnTo>
                    <a:pt x="13398" y="152806"/>
                  </a:lnTo>
                  <a:lnTo>
                    <a:pt x="28003" y="163258"/>
                  </a:lnTo>
                  <a:lnTo>
                    <a:pt x="45961" y="167652"/>
                  </a:lnTo>
                  <a:lnTo>
                    <a:pt x="50558" y="176682"/>
                  </a:lnTo>
                  <a:lnTo>
                    <a:pt x="61556" y="201891"/>
                  </a:lnTo>
                  <a:lnTo>
                    <a:pt x="66662" y="208305"/>
                  </a:lnTo>
                  <a:lnTo>
                    <a:pt x="69799" y="214452"/>
                  </a:lnTo>
                  <a:lnTo>
                    <a:pt x="78079" y="222631"/>
                  </a:lnTo>
                  <a:lnTo>
                    <a:pt x="87934" y="234975"/>
                  </a:lnTo>
                  <a:lnTo>
                    <a:pt x="99123" y="243382"/>
                  </a:lnTo>
                  <a:lnTo>
                    <a:pt x="106730" y="250863"/>
                  </a:lnTo>
                  <a:lnTo>
                    <a:pt x="114033" y="254558"/>
                  </a:lnTo>
                  <a:lnTo>
                    <a:pt x="122047" y="260553"/>
                  </a:lnTo>
                  <a:lnTo>
                    <a:pt x="142773" y="269062"/>
                  </a:lnTo>
                  <a:lnTo>
                    <a:pt x="153555" y="274485"/>
                  </a:lnTo>
                  <a:lnTo>
                    <a:pt x="157581" y="275120"/>
                  </a:lnTo>
                  <a:lnTo>
                    <a:pt x="162306" y="277050"/>
                  </a:lnTo>
                  <a:lnTo>
                    <a:pt x="207060" y="282892"/>
                  </a:lnTo>
                  <a:lnTo>
                    <a:pt x="216611" y="282702"/>
                  </a:lnTo>
                  <a:lnTo>
                    <a:pt x="226352" y="281901"/>
                  </a:lnTo>
                  <a:lnTo>
                    <a:pt x="227952" y="280174"/>
                  </a:lnTo>
                  <a:lnTo>
                    <a:pt x="251815" y="277050"/>
                  </a:lnTo>
                  <a:lnTo>
                    <a:pt x="292061" y="260553"/>
                  </a:lnTo>
                  <a:lnTo>
                    <a:pt x="326186" y="234975"/>
                  </a:lnTo>
                  <a:lnTo>
                    <a:pt x="352564" y="201891"/>
                  </a:lnTo>
                  <a:lnTo>
                    <a:pt x="369570" y="162877"/>
                  </a:lnTo>
                  <a:lnTo>
                    <a:pt x="375602" y="1194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375866" y="2882204"/>
              <a:ext cx="6614795" cy="3282315"/>
            </a:xfrm>
            <a:custGeom>
              <a:avLst/>
              <a:gdLst/>
              <a:ahLst/>
              <a:cxnLst/>
              <a:rect l="l" t="t" r="r" b="b"/>
              <a:pathLst>
                <a:path w="6614795" h="3282315">
                  <a:moveTo>
                    <a:pt x="0" y="3281921"/>
                  </a:moveTo>
                  <a:lnTo>
                    <a:pt x="0" y="2304243"/>
                  </a:lnTo>
                  <a:lnTo>
                    <a:pt x="8878" y="2260267"/>
                  </a:lnTo>
                  <a:lnTo>
                    <a:pt x="33091" y="2224355"/>
                  </a:lnTo>
                  <a:lnTo>
                    <a:pt x="69004" y="2200141"/>
                  </a:lnTo>
                  <a:lnTo>
                    <a:pt x="112980" y="2191263"/>
                  </a:lnTo>
                  <a:lnTo>
                    <a:pt x="6501288" y="2191263"/>
                  </a:lnTo>
                  <a:lnTo>
                    <a:pt x="6545265" y="2182385"/>
                  </a:lnTo>
                  <a:lnTo>
                    <a:pt x="6581177" y="2158176"/>
                  </a:lnTo>
                  <a:lnTo>
                    <a:pt x="6605390" y="2122267"/>
                  </a:lnTo>
                  <a:lnTo>
                    <a:pt x="6614269" y="2078292"/>
                  </a:lnTo>
                  <a:lnTo>
                    <a:pt x="6614269" y="0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1929" y="6128492"/>
              <a:ext cx="67872" cy="678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6200" y="2849969"/>
              <a:ext cx="67872" cy="67872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296181" y="8665600"/>
            <a:ext cx="831215" cy="368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5" dirty="0">
                <a:latin typeface="PMingLiU"/>
                <a:cs typeface="PMingLiU"/>
              </a:rPr>
              <a:t>产品经理</a:t>
            </a:r>
            <a:endParaRPr sz="13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850" spc="105" dirty="0">
                <a:solidFill>
                  <a:srgbClr val="7087AA"/>
                </a:solidFill>
                <a:latin typeface="PMingLiU"/>
                <a:cs typeface="PMingLiU"/>
              </a:rPr>
              <a:t>Product</a:t>
            </a:r>
            <a:r>
              <a:rPr sz="850" spc="5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850" spc="110" dirty="0">
                <a:solidFill>
                  <a:srgbClr val="7087AA"/>
                </a:solidFill>
                <a:latin typeface="PMingLiU"/>
                <a:cs typeface="PMingLiU"/>
              </a:rPr>
              <a:t>Owner</a:t>
            </a:r>
            <a:endParaRPr sz="850">
              <a:latin typeface="PMingLiU"/>
              <a:cs typeface="PMingLiU"/>
            </a:endParaRPr>
          </a:p>
        </p:txBody>
      </p:sp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4234" y="1381519"/>
            <a:ext cx="414101" cy="50429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102613" y="1556241"/>
            <a:ext cx="774700" cy="368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5" dirty="0">
                <a:latin typeface="PMingLiU"/>
                <a:cs typeface="PMingLiU"/>
              </a:rPr>
              <a:t>高层领导</a:t>
            </a:r>
            <a:endParaRPr sz="13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850" spc="120" dirty="0">
                <a:solidFill>
                  <a:srgbClr val="7087AA"/>
                </a:solidFill>
                <a:latin typeface="PMingLiU"/>
                <a:cs typeface="PMingLiU"/>
              </a:rPr>
              <a:t>Leader</a:t>
            </a:r>
            <a:r>
              <a:rPr sz="850" spc="4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850" dirty="0">
                <a:solidFill>
                  <a:srgbClr val="7087AA"/>
                </a:solidFill>
                <a:latin typeface="PMingLiU"/>
                <a:cs typeface="PMingLiU"/>
              </a:rPr>
              <a:t>/</a:t>
            </a:r>
            <a:r>
              <a:rPr sz="850" spc="4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850" spc="114" dirty="0">
                <a:solidFill>
                  <a:srgbClr val="7087AA"/>
                </a:solidFill>
                <a:latin typeface="PMingLiU"/>
                <a:cs typeface="PMingLiU"/>
              </a:rPr>
              <a:t>PMO</a:t>
            </a:r>
            <a:endParaRPr sz="850">
              <a:latin typeface="PMingLiU"/>
              <a:cs typeface="PMingLiU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50294" y="5181293"/>
            <a:ext cx="165735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latin typeface="PMingLiU"/>
                <a:cs typeface="PMingLiU"/>
              </a:rPr>
              <a:t>关联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53562" y="4818597"/>
            <a:ext cx="3448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" dirty="0">
                <a:latin typeface="PMingLiU"/>
                <a:cs typeface="PMingLiU"/>
              </a:rPr>
              <a:t>关 联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894925" y="2458834"/>
            <a:ext cx="4699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项</a:t>
            </a:r>
            <a:r>
              <a:rPr sz="1750" spc="-50" dirty="0">
                <a:latin typeface="PMingLiU"/>
                <a:cs typeface="PMingLiU"/>
              </a:rPr>
              <a:t>目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134840" y="2615314"/>
            <a:ext cx="3799204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PMingLiU"/>
                <a:cs typeface="PMingLiU"/>
              </a:rPr>
              <a:t>项目计划（设置阶段、估算成本费用</a:t>
            </a:r>
            <a:r>
              <a:rPr sz="1750" spc="-50" dirty="0">
                <a:solidFill>
                  <a:srgbClr val="FFFFFF"/>
                </a:solidFill>
                <a:latin typeface="PMingLiU"/>
                <a:cs typeface="PMingLiU"/>
              </a:rPr>
              <a:t>）</a:t>
            </a:r>
            <a:endParaRPr sz="1750">
              <a:latin typeface="PMingLiU"/>
              <a:cs typeface="PMingLiU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565345" y="2294573"/>
            <a:ext cx="7197725" cy="5322570"/>
            <a:chOff x="1565345" y="2294573"/>
            <a:chExt cx="7197725" cy="5322570"/>
          </a:xfrm>
        </p:grpSpPr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4272" y="2502753"/>
              <a:ext cx="168623" cy="24850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574235" y="2303471"/>
              <a:ext cx="860425" cy="1711325"/>
            </a:xfrm>
            <a:custGeom>
              <a:avLst/>
              <a:gdLst/>
              <a:ahLst/>
              <a:cxnLst/>
              <a:rect l="l" t="t" r="r" b="b"/>
              <a:pathLst>
                <a:path w="860425" h="1711325">
                  <a:moveTo>
                    <a:pt x="840895" y="0"/>
                  </a:moveTo>
                  <a:lnTo>
                    <a:pt x="19193" y="0"/>
                  </a:lnTo>
                  <a:lnTo>
                    <a:pt x="11723" y="1507"/>
                  </a:lnTo>
                  <a:lnTo>
                    <a:pt x="5622" y="5618"/>
                  </a:lnTo>
                  <a:lnTo>
                    <a:pt x="1508" y="11719"/>
                  </a:lnTo>
                  <a:lnTo>
                    <a:pt x="0" y="19193"/>
                  </a:lnTo>
                  <a:lnTo>
                    <a:pt x="0" y="1691728"/>
                  </a:lnTo>
                  <a:lnTo>
                    <a:pt x="1508" y="1699197"/>
                  </a:lnTo>
                  <a:lnTo>
                    <a:pt x="5622" y="1705298"/>
                  </a:lnTo>
                  <a:lnTo>
                    <a:pt x="11723" y="1709412"/>
                  </a:lnTo>
                  <a:lnTo>
                    <a:pt x="19193" y="1710921"/>
                  </a:lnTo>
                  <a:lnTo>
                    <a:pt x="840895" y="1710921"/>
                  </a:lnTo>
                  <a:lnTo>
                    <a:pt x="848365" y="1709412"/>
                  </a:lnTo>
                  <a:lnTo>
                    <a:pt x="854466" y="1705298"/>
                  </a:lnTo>
                  <a:lnTo>
                    <a:pt x="858580" y="1699197"/>
                  </a:lnTo>
                  <a:lnTo>
                    <a:pt x="860088" y="1691728"/>
                  </a:lnTo>
                  <a:lnTo>
                    <a:pt x="860088" y="19193"/>
                  </a:lnTo>
                  <a:lnTo>
                    <a:pt x="858580" y="11719"/>
                  </a:lnTo>
                  <a:lnTo>
                    <a:pt x="854466" y="5618"/>
                  </a:lnTo>
                  <a:lnTo>
                    <a:pt x="848365" y="1507"/>
                  </a:lnTo>
                  <a:lnTo>
                    <a:pt x="8408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74235" y="2303471"/>
              <a:ext cx="860425" cy="1711325"/>
            </a:xfrm>
            <a:custGeom>
              <a:avLst/>
              <a:gdLst/>
              <a:ahLst/>
              <a:cxnLst/>
              <a:rect l="l" t="t" r="r" b="b"/>
              <a:pathLst>
                <a:path w="860425" h="1711325">
                  <a:moveTo>
                    <a:pt x="840895" y="1710921"/>
                  </a:moveTo>
                  <a:lnTo>
                    <a:pt x="19193" y="1710921"/>
                  </a:lnTo>
                  <a:lnTo>
                    <a:pt x="11723" y="1709412"/>
                  </a:lnTo>
                  <a:lnTo>
                    <a:pt x="5622" y="1705298"/>
                  </a:lnTo>
                  <a:lnTo>
                    <a:pt x="1508" y="1699197"/>
                  </a:lnTo>
                  <a:lnTo>
                    <a:pt x="0" y="1691728"/>
                  </a:lnTo>
                  <a:lnTo>
                    <a:pt x="0" y="19193"/>
                  </a:lnTo>
                  <a:lnTo>
                    <a:pt x="1508" y="11719"/>
                  </a:lnTo>
                  <a:lnTo>
                    <a:pt x="5622" y="5618"/>
                  </a:lnTo>
                  <a:lnTo>
                    <a:pt x="11723" y="1507"/>
                  </a:lnTo>
                  <a:lnTo>
                    <a:pt x="19193" y="0"/>
                  </a:lnTo>
                  <a:lnTo>
                    <a:pt x="840895" y="0"/>
                  </a:lnTo>
                  <a:lnTo>
                    <a:pt x="848365" y="1507"/>
                  </a:lnTo>
                  <a:lnTo>
                    <a:pt x="854466" y="5618"/>
                  </a:lnTo>
                  <a:lnTo>
                    <a:pt x="858580" y="11719"/>
                  </a:lnTo>
                  <a:lnTo>
                    <a:pt x="860088" y="19193"/>
                  </a:lnTo>
                  <a:lnTo>
                    <a:pt x="860088" y="1691728"/>
                  </a:lnTo>
                  <a:lnTo>
                    <a:pt x="858580" y="1699197"/>
                  </a:lnTo>
                  <a:lnTo>
                    <a:pt x="854466" y="1705298"/>
                  </a:lnTo>
                  <a:lnTo>
                    <a:pt x="848365" y="1709412"/>
                  </a:lnTo>
                  <a:lnTo>
                    <a:pt x="840895" y="1710921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016051" y="2303463"/>
              <a:ext cx="1985645" cy="647700"/>
            </a:xfrm>
            <a:custGeom>
              <a:avLst/>
              <a:gdLst/>
              <a:ahLst/>
              <a:cxnLst/>
              <a:rect l="l" t="t" r="r" b="b"/>
              <a:pathLst>
                <a:path w="1985645" h="647700">
                  <a:moveTo>
                    <a:pt x="1965971" y="0"/>
                  </a:moveTo>
                  <a:lnTo>
                    <a:pt x="19182" y="0"/>
                  </a:lnTo>
                  <a:lnTo>
                    <a:pt x="11714" y="1508"/>
                  </a:lnTo>
                  <a:lnTo>
                    <a:pt x="5617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628190"/>
                  </a:lnTo>
                  <a:lnTo>
                    <a:pt x="1507" y="635659"/>
                  </a:lnTo>
                  <a:lnTo>
                    <a:pt x="5617" y="641760"/>
                  </a:lnTo>
                  <a:lnTo>
                    <a:pt x="11714" y="645874"/>
                  </a:lnTo>
                  <a:lnTo>
                    <a:pt x="19182" y="647383"/>
                  </a:lnTo>
                  <a:lnTo>
                    <a:pt x="1965971" y="647383"/>
                  </a:lnTo>
                  <a:lnTo>
                    <a:pt x="1973440" y="645874"/>
                  </a:lnTo>
                  <a:lnTo>
                    <a:pt x="1979541" y="641760"/>
                  </a:lnTo>
                  <a:lnTo>
                    <a:pt x="1983655" y="635659"/>
                  </a:lnTo>
                  <a:lnTo>
                    <a:pt x="1985164" y="628190"/>
                  </a:lnTo>
                  <a:lnTo>
                    <a:pt x="1985164" y="19193"/>
                  </a:lnTo>
                  <a:lnTo>
                    <a:pt x="1983655" y="11723"/>
                  </a:lnTo>
                  <a:lnTo>
                    <a:pt x="1979541" y="5622"/>
                  </a:lnTo>
                  <a:lnTo>
                    <a:pt x="1973440" y="1508"/>
                  </a:lnTo>
                  <a:lnTo>
                    <a:pt x="1965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016051" y="2303463"/>
              <a:ext cx="1985645" cy="647700"/>
            </a:xfrm>
            <a:custGeom>
              <a:avLst/>
              <a:gdLst/>
              <a:ahLst/>
              <a:cxnLst/>
              <a:rect l="l" t="t" r="r" b="b"/>
              <a:pathLst>
                <a:path w="1985645" h="647700">
                  <a:moveTo>
                    <a:pt x="1965971" y="647383"/>
                  </a:moveTo>
                  <a:lnTo>
                    <a:pt x="19182" y="647383"/>
                  </a:lnTo>
                  <a:lnTo>
                    <a:pt x="11714" y="645874"/>
                  </a:lnTo>
                  <a:lnTo>
                    <a:pt x="5617" y="641760"/>
                  </a:lnTo>
                  <a:lnTo>
                    <a:pt x="1507" y="635659"/>
                  </a:lnTo>
                  <a:lnTo>
                    <a:pt x="0" y="628190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7" y="5622"/>
                  </a:lnTo>
                  <a:lnTo>
                    <a:pt x="11714" y="1508"/>
                  </a:lnTo>
                  <a:lnTo>
                    <a:pt x="19182" y="0"/>
                  </a:lnTo>
                  <a:lnTo>
                    <a:pt x="1965971" y="0"/>
                  </a:lnTo>
                  <a:lnTo>
                    <a:pt x="1973440" y="1508"/>
                  </a:lnTo>
                  <a:lnTo>
                    <a:pt x="1979541" y="5622"/>
                  </a:lnTo>
                  <a:lnTo>
                    <a:pt x="1983655" y="11723"/>
                  </a:lnTo>
                  <a:lnTo>
                    <a:pt x="1985164" y="19193"/>
                  </a:lnTo>
                  <a:lnTo>
                    <a:pt x="1985164" y="628190"/>
                  </a:lnTo>
                  <a:lnTo>
                    <a:pt x="1983655" y="635659"/>
                  </a:lnTo>
                  <a:lnTo>
                    <a:pt x="1979541" y="641760"/>
                  </a:lnTo>
                  <a:lnTo>
                    <a:pt x="1973440" y="645874"/>
                  </a:lnTo>
                  <a:lnTo>
                    <a:pt x="1965971" y="64738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136348" y="6129332"/>
              <a:ext cx="676910" cy="1443355"/>
            </a:xfrm>
            <a:custGeom>
              <a:avLst/>
              <a:gdLst/>
              <a:ahLst/>
              <a:cxnLst/>
              <a:rect l="l" t="t" r="r" b="b"/>
              <a:pathLst>
                <a:path w="676909" h="1443354">
                  <a:moveTo>
                    <a:pt x="676377" y="0"/>
                  </a:moveTo>
                  <a:lnTo>
                    <a:pt x="68783" y="0"/>
                  </a:lnTo>
                  <a:lnTo>
                    <a:pt x="42009" y="5405"/>
                  </a:lnTo>
                  <a:lnTo>
                    <a:pt x="20145" y="20145"/>
                  </a:lnTo>
                  <a:lnTo>
                    <a:pt x="5405" y="42009"/>
                  </a:lnTo>
                  <a:lnTo>
                    <a:pt x="0" y="68783"/>
                  </a:lnTo>
                  <a:lnTo>
                    <a:pt x="0" y="1373989"/>
                  </a:lnTo>
                  <a:lnTo>
                    <a:pt x="5405" y="1400763"/>
                  </a:lnTo>
                  <a:lnTo>
                    <a:pt x="20145" y="1422626"/>
                  </a:lnTo>
                  <a:lnTo>
                    <a:pt x="42009" y="1437367"/>
                  </a:lnTo>
                  <a:lnTo>
                    <a:pt x="68783" y="1442772"/>
                  </a:lnTo>
                  <a:lnTo>
                    <a:pt x="676377" y="1442772"/>
                  </a:lnTo>
                </a:path>
              </a:pathLst>
            </a:custGeom>
            <a:ln w="3007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799555" y="6084347"/>
              <a:ext cx="78105" cy="1532890"/>
            </a:xfrm>
            <a:custGeom>
              <a:avLst/>
              <a:gdLst/>
              <a:ahLst/>
              <a:cxnLst/>
              <a:rect l="l" t="t" r="r" b="b"/>
              <a:pathLst>
                <a:path w="78104" h="1532890">
                  <a:moveTo>
                    <a:pt x="77914" y="1487766"/>
                  </a:moveTo>
                  <a:lnTo>
                    <a:pt x="0" y="1442783"/>
                  </a:lnTo>
                  <a:lnTo>
                    <a:pt x="0" y="1532763"/>
                  </a:lnTo>
                  <a:lnTo>
                    <a:pt x="77914" y="1487766"/>
                  </a:lnTo>
                  <a:close/>
                </a:path>
                <a:path w="78104" h="1532890">
                  <a:moveTo>
                    <a:pt x="77914" y="44983"/>
                  </a:moveTo>
                  <a:lnTo>
                    <a:pt x="0" y="0"/>
                  </a:lnTo>
                  <a:lnTo>
                    <a:pt x="0" y="89979"/>
                  </a:lnTo>
                  <a:lnTo>
                    <a:pt x="77914" y="44983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934675" y="6850720"/>
              <a:ext cx="1202055" cy="0"/>
            </a:xfrm>
            <a:custGeom>
              <a:avLst/>
              <a:gdLst/>
              <a:ahLst/>
              <a:cxnLst/>
              <a:rect l="l" t="t" r="r" b="b"/>
              <a:pathLst>
                <a:path w="1202054">
                  <a:moveTo>
                    <a:pt x="0" y="0"/>
                  </a:moveTo>
                  <a:lnTo>
                    <a:pt x="1201670" y="0"/>
                  </a:lnTo>
                </a:path>
              </a:pathLst>
            </a:custGeom>
            <a:ln w="3007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2446" y="6816801"/>
              <a:ext cx="67851" cy="6784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1880575" y="2886314"/>
            <a:ext cx="247650" cy="691515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5000"/>
              </a:lnSpc>
            </a:pPr>
            <a:r>
              <a:rPr sz="1750" dirty="0">
                <a:latin typeface="宋体" panose="02010600030101010101" pitchFamily="2" charset="-122"/>
                <a:cs typeface="宋体" panose="02010600030101010101" pitchFamily="2" charset="-122"/>
              </a:rPr>
              <a:t>项目集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034244" y="2470143"/>
            <a:ext cx="1948814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215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子项目</a:t>
            </a:r>
            <a:r>
              <a:rPr sz="1750" spc="-50" dirty="0">
                <a:latin typeface="PMingLiU"/>
                <a:cs typeface="PMingLiU"/>
              </a:rPr>
              <a:t>集</a:t>
            </a:r>
            <a:endParaRPr sz="1750">
              <a:latin typeface="PMingLiU"/>
              <a:cs typeface="PMingLiU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007161" y="3358119"/>
            <a:ext cx="13268960" cy="5894705"/>
            <a:chOff x="5007161" y="3358119"/>
            <a:chExt cx="13268960" cy="5894705"/>
          </a:xfrm>
        </p:grpSpPr>
        <p:sp>
          <p:nvSpPr>
            <p:cNvPr id="65" name="object 65"/>
            <p:cNvSpPr/>
            <p:nvPr/>
          </p:nvSpPr>
          <p:spPr>
            <a:xfrm>
              <a:off x="5016051" y="3367009"/>
              <a:ext cx="1985645" cy="647700"/>
            </a:xfrm>
            <a:custGeom>
              <a:avLst/>
              <a:gdLst/>
              <a:ahLst/>
              <a:cxnLst/>
              <a:rect l="l" t="t" r="r" b="b"/>
              <a:pathLst>
                <a:path w="1985645" h="647700">
                  <a:moveTo>
                    <a:pt x="1965971" y="0"/>
                  </a:moveTo>
                  <a:lnTo>
                    <a:pt x="19182" y="0"/>
                  </a:lnTo>
                  <a:lnTo>
                    <a:pt x="11714" y="1508"/>
                  </a:lnTo>
                  <a:lnTo>
                    <a:pt x="5617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628190"/>
                  </a:lnTo>
                  <a:lnTo>
                    <a:pt x="1507" y="635659"/>
                  </a:lnTo>
                  <a:lnTo>
                    <a:pt x="5617" y="641760"/>
                  </a:lnTo>
                  <a:lnTo>
                    <a:pt x="11714" y="645874"/>
                  </a:lnTo>
                  <a:lnTo>
                    <a:pt x="19182" y="647383"/>
                  </a:lnTo>
                  <a:lnTo>
                    <a:pt x="1965971" y="647383"/>
                  </a:lnTo>
                  <a:lnTo>
                    <a:pt x="1973440" y="645874"/>
                  </a:lnTo>
                  <a:lnTo>
                    <a:pt x="1979541" y="641760"/>
                  </a:lnTo>
                  <a:lnTo>
                    <a:pt x="1983655" y="635659"/>
                  </a:lnTo>
                  <a:lnTo>
                    <a:pt x="1985164" y="628190"/>
                  </a:lnTo>
                  <a:lnTo>
                    <a:pt x="1985164" y="19193"/>
                  </a:lnTo>
                  <a:lnTo>
                    <a:pt x="1983655" y="11723"/>
                  </a:lnTo>
                  <a:lnTo>
                    <a:pt x="1979541" y="5622"/>
                  </a:lnTo>
                  <a:lnTo>
                    <a:pt x="1973440" y="1508"/>
                  </a:lnTo>
                  <a:lnTo>
                    <a:pt x="1965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016051" y="3367009"/>
              <a:ext cx="1985645" cy="647700"/>
            </a:xfrm>
            <a:custGeom>
              <a:avLst/>
              <a:gdLst/>
              <a:ahLst/>
              <a:cxnLst/>
              <a:rect l="l" t="t" r="r" b="b"/>
              <a:pathLst>
                <a:path w="1985645" h="647700">
                  <a:moveTo>
                    <a:pt x="1965971" y="647383"/>
                  </a:moveTo>
                  <a:lnTo>
                    <a:pt x="19182" y="647383"/>
                  </a:lnTo>
                  <a:lnTo>
                    <a:pt x="11714" y="645874"/>
                  </a:lnTo>
                  <a:lnTo>
                    <a:pt x="5617" y="641760"/>
                  </a:lnTo>
                  <a:lnTo>
                    <a:pt x="1507" y="635659"/>
                  </a:lnTo>
                  <a:lnTo>
                    <a:pt x="0" y="628190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7" y="5622"/>
                  </a:lnTo>
                  <a:lnTo>
                    <a:pt x="11714" y="1508"/>
                  </a:lnTo>
                  <a:lnTo>
                    <a:pt x="19182" y="0"/>
                  </a:lnTo>
                  <a:lnTo>
                    <a:pt x="1965971" y="0"/>
                  </a:lnTo>
                  <a:lnTo>
                    <a:pt x="1973440" y="1508"/>
                  </a:lnTo>
                  <a:lnTo>
                    <a:pt x="1979541" y="5622"/>
                  </a:lnTo>
                  <a:lnTo>
                    <a:pt x="1983655" y="11723"/>
                  </a:lnTo>
                  <a:lnTo>
                    <a:pt x="1985164" y="19193"/>
                  </a:lnTo>
                  <a:lnTo>
                    <a:pt x="1985164" y="628190"/>
                  </a:lnTo>
                  <a:lnTo>
                    <a:pt x="1983655" y="635659"/>
                  </a:lnTo>
                  <a:lnTo>
                    <a:pt x="1979541" y="641760"/>
                  </a:lnTo>
                  <a:lnTo>
                    <a:pt x="1973440" y="645874"/>
                  </a:lnTo>
                  <a:lnTo>
                    <a:pt x="1965971" y="64738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268450" y="6879265"/>
              <a:ext cx="1985645" cy="1123950"/>
            </a:xfrm>
            <a:custGeom>
              <a:avLst/>
              <a:gdLst/>
              <a:ahLst/>
              <a:cxnLst/>
              <a:rect l="l" t="t" r="r" b="b"/>
              <a:pathLst>
                <a:path w="1985645" h="1123950">
                  <a:moveTo>
                    <a:pt x="1965971" y="0"/>
                  </a:moveTo>
                  <a:lnTo>
                    <a:pt x="19182" y="0"/>
                  </a:lnTo>
                  <a:lnTo>
                    <a:pt x="11714" y="1507"/>
                  </a:lnTo>
                  <a:lnTo>
                    <a:pt x="5617" y="5617"/>
                  </a:lnTo>
                  <a:lnTo>
                    <a:pt x="1507" y="11714"/>
                  </a:lnTo>
                  <a:lnTo>
                    <a:pt x="0" y="19182"/>
                  </a:lnTo>
                  <a:lnTo>
                    <a:pt x="0" y="1104605"/>
                  </a:lnTo>
                  <a:lnTo>
                    <a:pt x="1507" y="1112078"/>
                  </a:lnTo>
                  <a:lnTo>
                    <a:pt x="5617" y="1118179"/>
                  </a:lnTo>
                  <a:lnTo>
                    <a:pt x="11714" y="1122290"/>
                  </a:lnTo>
                  <a:lnTo>
                    <a:pt x="19182" y="1123798"/>
                  </a:lnTo>
                  <a:lnTo>
                    <a:pt x="1965971" y="1123798"/>
                  </a:lnTo>
                  <a:lnTo>
                    <a:pt x="1973440" y="1122290"/>
                  </a:lnTo>
                  <a:lnTo>
                    <a:pt x="1979541" y="1118179"/>
                  </a:lnTo>
                  <a:lnTo>
                    <a:pt x="1983655" y="1112078"/>
                  </a:lnTo>
                  <a:lnTo>
                    <a:pt x="1985164" y="1104605"/>
                  </a:lnTo>
                  <a:lnTo>
                    <a:pt x="1985164" y="19182"/>
                  </a:lnTo>
                  <a:lnTo>
                    <a:pt x="1983655" y="11714"/>
                  </a:lnTo>
                  <a:lnTo>
                    <a:pt x="1979541" y="5617"/>
                  </a:lnTo>
                  <a:lnTo>
                    <a:pt x="1973440" y="1507"/>
                  </a:lnTo>
                  <a:lnTo>
                    <a:pt x="1965971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0268450" y="6879265"/>
              <a:ext cx="1985645" cy="1123950"/>
            </a:xfrm>
            <a:custGeom>
              <a:avLst/>
              <a:gdLst/>
              <a:ahLst/>
              <a:cxnLst/>
              <a:rect l="l" t="t" r="r" b="b"/>
              <a:pathLst>
                <a:path w="1985645" h="1123950">
                  <a:moveTo>
                    <a:pt x="1965971" y="1123798"/>
                  </a:moveTo>
                  <a:lnTo>
                    <a:pt x="19182" y="1123798"/>
                  </a:lnTo>
                  <a:lnTo>
                    <a:pt x="11714" y="1122290"/>
                  </a:lnTo>
                  <a:lnTo>
                    <a:pt x="5617" y="1118179"/>
                  </a:lnTo>
                  <a:lnTo>
                    <a:pt x="1507" y="1112078"/>
                  </a:lnTo>
                  <a:lnTo>
                    <a:pt x="0" y="1104605"/>
                  </a:lnTo>
                  <a:lnTo>
                    <a:pt x="0" y="19182"/>
                  </a:lnTo>
                  <a:lnTo>
                    <a:pt x="1507" y="11714"/>
                  </a:lnTo>
                  <a:lnTo>
                    <a:pt x="5617" y="5617"/>
                  </a:lnTo>
                  <a:lnTo>
                    <a:pt x="11714" y="1507"/>
                  </a:lnTo>
                  <a:lnTo>
                    <a:pt x="19182" y="0"/>
                  </a:lnTo>
                  <a:lnTo>
                    <a:pt x="1965971" y="0"/>
                  </a:lnTo>
                  <a:lnTo>
                    <a:pt x="1973440" y="1507"/>
                  </a:lnTo>
                  <a:lnTo>
                    <a:pt x="1979541" y="5617"/>
                  </a:lnTo>
                  <a:lnTo>
                    <a:pt x="1983655" y="11714"/>
                  </a:lnTo>
                  <a:lnTo>
                    <a:pt x="1985164" y="19182"/>
                  </a:lnTo>
                  <a:lnTo>
                    <a:pt x="1985164" y="1104605"/>
                  </a:lnTo>
                  <a:lnTo>
                    <a:pt x="1983655" y="1112078"/>
                  </a:lnTo>
                  <a:lnTo>
                    <a:pt x="1979541" y="1118179"/>
                  </a:lnTo>
                  <a:lnTo>
                    <a:pt x="1973440" y="1122290"/>
                  </a:lnTo>
                  <a:lnTo>
                    <a:pt x="1965971" y="1123798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0268450" y="8107945"/>
              <a:ext cx="1985645" cy="513080"/>
            </a:xfrm>
            <a:custGeom>
              <a:avLst/>
              <a:gdLst/>
              <a:ahLst/>
              <a:cxnLst/>
              <a:rect l="l" t="t" r="r" b="b"/>
              <a:pathLst>
                <a:path w="1985645" h="513079">
                  <a:moveTo>
                    <a:pt x="1965971" y="0"/>
                  </a:moveTo>
                  <a:lnTo>
                    <a:pt x="19182" y="0"/>
                  </a:lnTo>
                  <a:lnTo>
                    <a:pt x="11714" y="1508"/>
                  </a:lnTo>
                  <a:lnTo>
                    <a:pt x="5617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493272"/>
                  </a:lnTo>
                  <a:lnTo>
                    <a:pt x="1507" y="500746"/>
                  </a:lnTo>
                  <a:lnTo>
                    <a:pt x="5617" y="506847"/>
                  </a:lnTo>
                  <a:lnTo>
                    <a:pt x="11714" y="510958"/>
                  </a:lnTo>
                  <a:lnTo>
                    <a:pt x="19182" y="512466"/>
                  </a:lnTo>
                  <a:lnTo>
                    <a:pt x="1965971" y="512466"/>
                  </a:lnTo>
                  <a:lnTo>
                    <a:pt x="1973440" y="510958"/>
                  </a:lnTo>
                  <a:lnTo>
                    <a:pt x="1979541" y="506847"/>
                  </a:lnTo>
                  <a:lnTo>
                    <a:pt x="1983655" y="500746"/>
                  </a:lnTo>
                  <a:lnTo>
                    <a:pt x="1985164" y="493272"/>
                  </a:lnTo>
                  <a:lnTo>
                    <a:pt x="1985164" y="19193"/>
                  </a:lnTo>
                  <a:lnTo>
                    <a:pt x="1983655" y="11723"/>
                  </a:lnTo>
                  <a:lnTo>
                    <a:pt x="1979541" y="5622"/>
                  </a:lnTo>
                  <a:lnTo>
                    <a:pt x="1973440" y="1508"/>
                  </a:lnTo>
                  <a:lnTo>
                    <a:pt x="1965971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0268450" y="8107945"/>
              <a:ext cx="1985645" cy="513080"/>
            </a:xfrm>
            <a:custGeom>
              <a:avLst/>
              <a:gdLst/>
              <a:ahLst/>
              <a:cxnLst/>
              <a:rect l="l" t="t" r="r" b="b"/>
              <a:pathLst>
                <a:path w="1985645" h="513079">
                  <a:moveTo>
                    <a:pt x="1965971" y="512466"/>
                  </a:moveTo>
                  <a:lnTo>
                    <a:pt x="19182" y="512466"/>
                  </a:lnTo>
                  <a:lnTo>
                    <a:pt x="11714" y="510958"/>
                  </a:lnTo>
                  <a:lnTo>
                    <a:pt x="5617" y="506847"/>
                  </a:lnTo>
                  <a:lnTo>
                    <a:pt x="1507" y="500746"/>
                  </a:lnTo>
                  <a:lnTo>
                    <a:pt x="0" y="493272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7" y="5622"/>
                  </a:lnTo>
                  <a:lnTo>
                    <a:pt x="11714" y="1508"/>
                  </a:lnTo>
                  <a:lnTo>
                    <a:pt x="19182" y="0"/>
                  </a:lnTo>
                  <a:lnTo>
                    <a:pt x="1965971" y="0"/>
                  </a:lnTo>
                  <a:lnTo>
                    <a:pt x="1973440" y="1508"/>
                  </a:lnTo>
                  <a:lnTo>
                    <a:pt x="1979541" y="5622"/>
                  </a:lnTo>
                  <a:lnTo>
                    <a:pt x="1983655" y="11723"/>
                  </a:lnTo>
                  <a:lnTo>
                    <a:pt x="1985164" y="19193"/>
                  </a:lnTo>
                  <a:lnTo>
                    <a:pt x="1985164" y="493272"/>
                  </a:lnTo>
                  <a:lnTo>
                    <a:pt x="1983655" y="500746"/>
                  </a:lnTo>
                  <a:lnTo>
                    <a:pt x="1979541" y="506847"/>
                  </a:lnTo>
                  <a:lnTo>
                    <a:pt x="1973440" y="510958"/>
                  </a:lnTo>
                  <a:lnTo>
                    <a:pt x="1965971" y="512466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0268450" y="8722292"/>
              <a:ext cx="1985645" cy="513080"/>
            </a:xfrm>
            <a:custGeom>
              <a:avLst/>
              <a:gdLst/>
              <a:ahLst/>
              <a:cxnLst/>
              <a:rect l="l" t="t" r="r" b="b"/>
              <a:pathLst>
                <a:path w="1985645" h="513079">
                  <a:moveTo>
                    <a:pt x="1965971" y="0"/>
                  </a:moveTo>
                  <a:lnTo>
                    <a:pt x="19182" y="0"/>
                  </a:lnTo>
                  <a:lnTo>
                    <a:pt x="11714" y="1507"/>
                  </a:lnTo>
                  <a:lnTo>
                    <a:pt x="5617" y="5618"/>
                  </a:lnTo>
                  <a:lnTo>
                    <a:pt x="1507" y="11719"/>
                  </a:lnTo>
                  <a:lnTo>
                    <a:pt x="0" y="19193"/>
                  </a:lnTo>
                  <a:lnTo>
                    <a:pt x="0" y="493272"/>
                  </a:lnTo>
                  <a:lnTo>
                    <a:pt x="1507" y="500742"/>
                  </a:lnTo>
                  <a:lnTo>
                    <a:pt x="5617" y="506843"/>
                  </a:lnTo>
                  <a:lnTo>
                    <a:pt x="11714" y="510957"/>
                  </a:lnTo>
                  <a:lnTo>
                    <a:pt x="19182" y="512466"/>
                  </a:lnTo>
                  <a:lnTo>
                    <a:pt x="1965971" y="512466"/>
                  </a:lnTo>
                  <a:lnTo>
                    <a:pt x="1973440" y="510957"/>
                  </a:lnTo>
                  <a:lnTo>
                    <a:pt x="1979541" y="506843"/>
                  </a:lnTo>
                  <a:lnTo>
                    <a:pt x="1983655" y="500742"/>
                  </a:lnTo>
                  <a:lnTo>
                    <a:pt x="1985164" y="493272"/>
                  </a:lnTo>
                  <a:lnTo>
                    <a:pt x="1985164" y="19193"/>
                  </a:lnTo>
                  <a:lnTo>
                    <a:pt x="1983655" y="11719"/>
                  </a:lnTo>
                  <a:lnTo>
                    <a:pt x="1979541" y="5618"/>
                  </a:lnTo>
                  <a:lnTo>
                    <a:pt x="1973440" y="1507"/>
                  </a:lnTo>
                  <a:lnTo>
                    <a:pt x="1965971" y="0"/>
                  </a:lnTo>
                  <a:close/>
                </a:path>
              </a:pathLst>
            </a:custGeom>
            <a:solidFill>
              <a:srgbClr val="81D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268450" y="8722292"/>
              <a:ext cx="1985645" cy="513080"/>
            </a:xfrm>
            <a:custGeom>
              <a:avLst/>
              <a:gdLst/>
              <a:ahLst/>
              <a:cxnLst/>
              <a:rect l="l" t="t" r="r" b="b"/>
              <a:pathLst>
                <a:path w="1985645" h="513079">
                  <a:moveTo>
                    <a:pt x="1965971" y="512466"/>
                  </a:moveTo>
                  <a:lnTo>
                    <a:pt x="19182" y="512466"/>
                  </a:lnTo>
                  <a:lnTo>
                    <a:pt x="11714" y="510957"/>
                  </a:lnTo>
                  <a:lnTo>
                    <a:pt x="5617" y="506843"/>
                  </a:lnTo>
                  <a:lnTo>
                    <a:pt x="1507" y="500742"/>
                  </a:lnTo>
                  <a:lnTo>
                    <a:pt x="0" y="493272"/>
                  </a:lnTo>
                  <a:lnTo>
                    <a:pt x="0" y="19193"/>
                  </a:lnTo>
                  <a:lnTo>
                    <a:pt x="1507" y="11719"/>
                  </a:lnTo>
                  <a:lnTo>
                    <a:pt x="5617" y="5618"/>
                  </a:lnTo>
                  <a:lnTo>
                    <a:pt x="11714" y="1507"/>
                  </a:lnTo>
                  <a:lnTo>
                    <a:pt x="19182" y="0"/>
                  </a:lnTo>
                  <a:lnTo>
                    <a:pt x="1965971" y="0"/>
                  </a:lnTo>
                  <a:lnTo>
                    <a:pt x="1973440" y="1507"/>
                  </a:lnTo>
                  <a:lnTo>
                    <a:pt x="1979541" y="5618"/>
                  </a:lnTo>
                  <a:lnTo>
                    <a:pt x="1983655" y="11719"/>
                  </a:lnTo>
                  <a:lnTo>
                    <a:pt x="1985164" y="19193"/>
                  </a:lnTo>
                  <a:lnTo>
                    <a:pt x="1985164" y="493272"/>
                  </a:lnTo>
                  <a:lnTo>
                    <a:pt x="1983655" y="500742"/>
                  </a:lnTo>
                  <a:lnTo>
                    <a:pt x="1979541" y="506843"/>
                  </a:lnTo>
                  <a:lnTo>
                    <a:pt x="1973440" y="510957"/>
                  </a:lnTo>
                  <a:lnTo>
                    <a:pt x="1965971" y="512466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2439715" y="6879265"/>
              <a:ext cx="5827395" cy="521334"/>
            </a:xfrm>
            <a:custGeom>
              <a:avLst/>
              <a:gdLst/>
              <a:ahLst/>
              <a:cxnLst/>
              <a:rect l="l" t="t" r="r" b="b"/>
              <a:pathLst>
                <a:path w="5827394" h="521334">
                  <a:moveTo>
                    <a:pt x="5808200" y="0"/>
                  </a:moveTo>
                  <a:lnTo>
                    <a:pt x="19193" y="0"/>
                  </a:lnTo>
                  <a:lnTo>
                    <a:pt x="11719" y="1507"/>
                  </a:lnTo>
                  <a:lnTo>
                    <a:pt x="5618" y="5617"/>
                  </a:lnTo>
                  <a:lnTo>
                    <a:pt x="1507" y="11714"/>
                  </a:lnTo>
                  <a:lnTo>
                    <a:pt x="0" y="19182"/>
                  </a:lnTo>
                  <a:lnTo>
                    <a:pt x="0" y="502099"/>
                  </a:lnTo>
                  <a:lnTo>
                    <a:pt x="1507" y="509573"/>
                  </a:lnTo>
                  <a:lnTo>
                    <a:pt x="5618" y="515674"/>
                  </a:lnTo>
                  <a:lnTo>
                    <a:pt x="11719" y="519785"/>
                  </a:lnTo>
                  <a:lnTo>
                    <a:pt x="19193" y="521293"/>
                  </a:lnTo>
                  <a:lnTo>
                    <a:pt x="5808200" y="521293"/>
                  </a:lnTo>
                  <a:lnTo>
                    <a:pt x="5815669" y="519785"/>
                  </a:lnTo>
                  <a:lnTo>
                    <a:pt x="5821770" y="515674"/>
                  </a:lnTo>
                  <a:lnTo>
                    <a:pt x="5825884" y="509573"/>
                  </a:lnTo>
                  <a:lnTo>
                    <a:pt x="5827393" y="502099"/>
                  </a:lnTo>
                  <a:lnTo>
                    <a:pt x="5827393" y="19182"/>
                  </a:lnTo>
                  <a:lnTo>
                    <a:pt x="5825884" y="11714"/>
                  </a:lnTo>
                  <a:lnTo>
                    <a:pt x="5821770" y="5617"/>
                  </a:lnTo>
                  <a:lnTo>
                    <a:pt x="5815669" y="1507"/>
                  </a:lnTo>
                  <a:lnTo>
                    <a:pt x="580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2439715" y="6879265"/>
              <a:ext cx="5827395" cy="521334"/>
            </a:xfrm>
            <a:custGeom>
              <a:avLst/>
              <a:gdLst/>
              <a:ahLst/>
              <a:cxnLst/>
              <a:rect l="l" t="t" r="r" b="b"/>
              <a:pathLst>
                <a:path w="5827394" h="521334">
                  <a:moveTo>
                    <a:pt x="5808200" y="521293"/>
                  </a:moveTo>
                  <a:lnTo>
                    <a:pt x="19193" y="521293"/>
                  </a:lnTo>
                  <a:lnTo>
                    <a:pt x="11719" y="519785"/>
                  </a:lnTo>
                  <a:lnTo>
                    <a:pt x="5618" y="515674"/>
                  </a:lnTo>
                  <a:lnTo>
                    <a:pt x="1507" y="509573"/>
                  </a:lnTo>
                  <a:lnTo>
                    <a:pt x="0" y="502099"/>
                  </a:lnTo>
                  <a:lnTo>
                    <a:pt x="0" y="19182"/>
                  </a:lnTo>
                  <a:lnTo>
                    <a:pt x="1507" y="11714"/>
                  </a:lnTo>
                  <a:lnTo>
                    <a:pt x="5618" y="5617"/>
                  </a:lnTo>
                  <a:lnTo>
                    <a:pt x="11719" y="1507"/>
                  </a:lnTo>
                  <a:lnTo>
                    <a:pt x="19193" y="0"/>
                  </a:lnTo>
                  <a:lnTo>
                    <a:pt x="5808200" y="0"/>
                  </a:lnTo>
                  <a:lnTo>
                    <a:pt x="5815669" y="1507"/>
                  </a:lnTo>
                  <a:lnTo>
                    <a:pt x="5821770" y="5617"/>
                  </a:lnTo>
                  <a:lnTo>
                    <a:pt x="5825884" y="11714"/>
                  </a:lnTo>
                  <a:lnTo>
                    <a:pt x="5827393" y="19182"/>
                  </a:lnTo>
                  <a:lnTo>
                    <a:pt x="5827393" y="502099"/>
                  </a:lnTo>
                  <a:lnTo>
                    <a:pt x="5825884" y="509573"/>
                  </a:lnTo>
                  <a:lnTo>
                    <a:pt x="5821770" y="515674"/>
                  </a:lnTo>
                  <a:lnTo>
                    <a:pt x="5815669" y="519785"/>
                  </a:lnTo>
                  <a:lnTo>
                    <a:pt x="5808200" y="5212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2439715" y="7493607"/>
              <a:ext cx="5827395" cy="521334"/>
            </a:xfrm>
            <a:custGeom>
              <a:avLst/>
              <a:gdLst/>
              <a:ahLst/>
              <a:cxnLst/>
              <a:rect l="l" t="t" r="r" b="b"/>
              <a:pathLst>
                <a:path w="5827394" h="521334">
                  <a:moveTo>
                    <a:pt x="5808200" y="0"/>
                  </a:moveTo>
                  <a:lnTo>
                    <a:pt x="19193" y="0"/>
                  </a:lnTo>
                  <a:lnTo>
                    <a:pt x="11719" y="1508"/>
                  </a:lnTo>
                  <a:lnTo>
                    <a:pt x="5618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502099"/>
                  </a:lnTo>
                  <a:lnTo>
                    <a:pt x="1507" y="509573"/>
                  </a:lnTo>
                  <a:lnTo>
                    <a:pt x="5618" y="515674"/>
                  </a:lnTo>
                  <a:lnTo>
                    <a:pt x="11719" y="519785"/>
                  </a:lnTo>
                  <a:lnTo>
                    <a:pt x="19193" y="521293"/>
                  </a:lnTo>
                  <a:lnTo>
                    <a:pt x="5808200" y="521293"/>
                  </a:lnTo>
                  <a:lnTo>
                    <a:pt x="5815669" y="519785"/>
                  </a:lnTo>
                  <a:lnTo>
                    <a:pt x="5821770" y="515674"/>
                  </a:lnTo>
                  <a:lnTo>
                    <a:pt x="5825884" y="509573"/>
                  </a:lnTo>
                  <a:lnTo>
                    <a:pt x="5827393" y="502099"/>
                  </a:lnTo>
                  <a:lnTo>
                    <a:pt x="5827393" y="19193"/>
                  </a:lnTo>
                  <a:lnTo>
                    <a:pt x="5825884" y="11723"/>
                  </a:lnTo>
                  <a:lnTo>
                    <a:pt x="5821770" y="5622"/>
                  </a:lnTo>
                  <a:lnTo>
                    <a:pt x="5815669" y="1508"/>
                  </a:lnTo>
                  <a:lnTo>
                    <a:pt x="580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2439715" y="7493607"/>
              <a:ext cx="5827395" cy="521334"/>
            </a:xfrm>
            <a:custGeom>
              <a:avLst/>
              <a:gdLst/>
              <a:ahLst/>
              <a:cxnLst/>
              <a:rect l="l" t="t" r="r" b="b"/>
              <a:pathLst>
                <a:path w="5827394" h="521334">
                  <a:moveTo>
                    <a:pt x="5808200" y="521293"/>
                  </a:moveTo>
                  <a:lnTo>
                    <a:pt x="19193" y="521293"/>
                  </a:lnTo>
                  <a:lnTo>
                    <a:pt x="11719" y="519785"/>
                  </a:lnTo>
                  <a:lnTo>
                    <a:pt x="5618" y="515674"/>
                  </a:lnTo>
                  <a:lnTo>
                    <a:pt x="1507" y="509573"/>
                  </a:lnTo>
                  <a:lnTo>
                    <a:pt x="0" y="502099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8" y="5622"/>
                  </a:lnTo>
                  <a:lnTo>
                    <a:pt x="11719" y="1508"/>
                  </a:lnTo>
                  <a:lnTo>
                    <a:pt x="19193" y="0"/>
                  </a:lnTo>
                  <a:lnTo>
                    <a:pt x="5808200" y="0"/>
                  </a:lnTo>
                  <a:lnTo>
                    <a:pt x="5815669" y="1508"/>
                  </a:lnTo>
                  <a:lnTo>
                    <a:pt x="5821770" y="5622"/>
                  </a:lnTo>
                  <a:lnTo>
                    <a:pt x="5825884" y="11723"/>
                  </a:lnTo>
                  <a:lnTo>
                    <a:pt x="5827393" y="19193"/>
                  </a:lnTo>
                  <a:lnTo>
                    <a:pt x="5827393" y="502099"/>
                  </a:lnTo>
                  <a:lnTo>
                    <a:pt x="5825884" y="509573"/>
                  </a:lnTo>
                  <a:lnTo>
                    <a:pt x="5821770" y="515674"/>
                  </a:lnTo>
                  <a:lnTo>
                    <a:pt x="5815669" y="519785"/>
                  </a:lnTo>
                  <a:lnTo>
                    <a:pt x="5808200" y="5212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2439715" y="8107943"/>
              <a:ext cx="5827395" cy="521334"/>
            </a:xfrm>
            <a:custGeom>
              <a:avLst/>
              <a:gdLst/>
              <a:ahLst/>
              <a:cxnLst/>
              <a:rect l="l" t="t" r="r" b="b"/>
              <a:pathLst>
                <a:path w="5827394" h="521334">
                  <a:moveTo>
                    <a:pt x="5808200" y="0"/>
                  </a:moveTo>
                  <a:lnTo>
                    <a:pt x="19193" y="0"/>
                  </a:lnTo>
                  <a:lnTo>
                    <a:pt x="11719" y="1508"/>
                  </a:lnTo>
                  <a:lnTo>
                    <a:pt x="5618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502110"/>
                  </a:lnTo>
                  <a:lnTo>
                    <a:pt x="1507" y="509579"/>
                  </a:lnTo>
                  <a:lnTo>
                    <a:pt x="5618" y="515680"/>
                  </a:lnTo>
                  <a:lnTo>
                    <a:pt x="11719" y="519794"/>
                  </a:lnTo>
                  <a:lnTo>
                    <a:pt x="19193" y="521303"/>
                  </a:lnTo>
                  <a:lnTo>
                    <a:pt x="5808200" y="521303"/>
                  </a:lnTo>
                  <a:lnTo>
                    <a:pt x="5815669" y="519794"/>
                  </a:lnTo>
                  <a:lnTo>
                    <a:pt x="5821770" y="515680"/>
                  </a:lnTo>
                  <a:lnTo>
                    <a:pt x="5825884" y="509579"/>
                  </a:lnTo>
                  <a:lnTo>
                    <a:pt x="5827393" y="502110"/>
                  </a:lnTo>
                  <a:lnTo>
                    <a:pt x="5827393" y="19193"/>
                  </a:lnTo>
                  <a:lnTo>
                    <a:pt x="5825884" y="11723"/>
                  </a:lnTo>
                  <a:lnTo>
                    <a:pt x="5821770" y="5622"/>
                  </a:lnTo>
                  <a:lnTo>
                    <a:pt x="5815669" y="1508"/>
                  </a:lnTo>
                  <a:lnTo>
                    <a:pt x="580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2439715" y="8107943"/>
              <a:ext cx="5827395" cy="521334"/>
            </a:xfrm>
            <a:custGeom>
              <a:avLst/>
              <a:gdLst/>
              <a:ahLst/>
              <a:cxnLst/>
              <a:rect l="l" t="t" r="r" b="b"/>
              <a:pathLst>
                <a:path w="5827394" h="521334">
                  <a:moveTo>
                    <a:pt x="5808200" y="521303"/>
                  </a:moveTo>
                  <a:lnTo>
                    <a:pt x="19193" y="521303"/>
                  </a:lnTo>
                  <a:lnTo>
                    <a:pt x="11719" y="519794"/>
                  </a:lnTo>
                  <a:lnTo>
                    <a:pt x="5618" y="515680"/>
                  </a:lnTo>
                  <a:lnTo>
                    <a:pt x="1507" y="509579"/>
                  </a:lnTo>
                  <a:lnTo>
                    <a:pt x="0" y="502110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8" y="5622"/>
                  </a:lnTo>
                  <a:lnTo>
                    <a:pt x="11719" y="1508"/>
                  </a:lnTo>
                  <a:lnTo>
                    <a:pt x="19193" y="0"/>
                  </a:lnTo>
                  <a:lnTo>
                    <a:pt x="5808200" y="0"/>
                  </a:lnTo>
                  <a:lnTo>
                    <a:pt x="5815669" y="1508"/>
                  </a:lnTo>
                  <a:lnTo>
                    <a:pt x="5821770" y="5622"/>
                  </a:lnTo>
                  <a:lnTo>
                    <a:pt x="5825884" y="11723"/>
                  </a:lnTo>
                  <a:lnTo>
                    <a:pt x="5827393" y="19193"/>
                  </a:lnTo>
                  <a:lnTo>
                    <a:pt x="5827393" y="502110"/>
                  </a:lnTo>
                  <a:lnTo>
                    <a:pt x="5825884" y="509579"/>
                  </a:lnTo>
                  <a:lnTo>
                    <a:pt x="5821770" y="515680"/>
                  </a:lnTo>
                  <a:lnTo>
                    <a:pt x="5815669" y="519794"/>
                  </a:lnTo>
                  <a:lnTo>
                    <a:pt x="5808200" y="52130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2439715" y="8722285"/>
              <a:ext cx="5827395" cy="521334"/>
            </a:xfrm>
            <a:custGeom>
              <a:avLst/>
              <a:gdLst/>
              <a:ahLst/>
              <a:cxnLst/>
              <a:rect l="l" t="t" r="r" b="b"/>
              <a:pathLst>
                <a:path w="5827394" h="521334">
                  <a:moveTo>
                    <a:pt x="5808200" y="0"/>
                  </a:moveTo>
                  <a:lnTo>
                    <a:pt x="19193" y="0"/>
                  </a:lnTo>
                  <a:lnTo>
                    <a:pt x="11719" y="1508"/>
                  </a:lnTo>
                  <a:lnTo>
                    <a:pt x="5618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502110"/>
                  </a:lnTo>
                  <a:lnTo>
                    <a:pt x="1507" y="509579"/>
                  </a:lnTo>
                  <a:lnTo>
                    <a:pt x="5618" y="515680"/>
                  </a:lnTo>
                  <a:lnTo>
                    <a:pt x="11719" y="519794"/>
                  </a:lnTo>
                  <a:lnTo>
                    <a:pt x="19193" y="521303"/>
                  </a:lnTo>
                  <a:lnTo>
                    <a:pt x="5808200" y="521303"/>
                  </a:lnTo>
                  <a:lnTo>
                    <a:pt x="5815669" y="519794"/>
                  </a:lnTo>
                  <a:lnTo>
                    <a:pt x="5821770" y="515680"/>
                  </a:lnTo>
                  <a:lnTo>
                    <a:pt x="5825884" y="509579"/>
                  </a:lnTo>
                  <a:lnTo>
                    <a:pt x="5827393" y="502110"/>
                  </a:lnTo>
                  <a:lnTo>
                    <a:pt x="5827393" y="19193"/>
                  </a:lnTo>
                  <a:lnTo>
                    <a:pt x="5825884" y="11723"/>
                  </a:lnTo>
                  <a:lnTo>
                    <a:pt x="5821770" y="5622"/>
                  </a:lnTo>
                  <a:lnTo>
                    <a:pt x="5815669" y="1508"/>
                  </a:lnTo>
                  <a:lnTo>
                    <a:pt x="580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2439715" y="8722285"/>
              <a:ext cx="5827395" cy="521334"/>
            </a:xfrm>
            <a:custGeom>
              <a:avLst/>
              <a:gdLst/>
              <a:ahLst/>
              <a:cxnLst/>
              <a:rect l="l" t="t" r="r" b="b"/>
              <a:pathLst>
                <a:path w="5827394" h="521334">
                  <a:moveTo>
                    <a:pt x="5808200" y="521303"/>
                  </a:moveTo>
                  <a:lnTo>
                    <a:pt x="19193" y="521303"/>
                  </a:lnTo>
                  <a:lnTo>
                    <a:pt x="11719" y="519794"/>
                  </a:lnTo>
                  <a:lnTo>
                    <a:pt x="5618" y="515680"/>
                  </a:lnTo>
                  <a:lnTo>
                    <a:pt x="1507" y="509579"/>
                  </a:lnTo>
                  <a:lnTo>
                    <a:pt x="0" y="502110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8" y="5622"/>
                  </a:lnTo>
                  <a:lnTo>
                    <a:pt x="11719" y="1508"/>
                  </a:lnTo>
                  <a:lnTo>
                    <a:pt x="19193" y="0"/>
                  </a:lnTo>
                  <a:lnTo>
                    <a:pt x="5808200" y="0"/>
                  </a:lnTo>
                  <a:lnTo>
                    <a:pt x="5815669" y="1508"/>
                  </a:lnTo>
                  <a:lnTo>
                    <a:pt x="5821770" y="5622"/>
                  </a:lnTo>
                  <a:lnTo>
                    <a:pt x="5825884" y="11723"/>
                  </a:lnTo>
                  <a:lnTo>
                    <a:pt x="5827393" y="19193"/>
                  </a:lnTo>
                  <a:lnTo>
                    <a:pt x="5827393" y="502110"/>
                  </a:lnTo>
                  <a:lnTo>
                    <a:pt x="5825884" y="509579"/>
                  </a:lnTo>
                  <a:lnTo>
                    <a:pt x="5821770" y="515680"/>
                  </a:lnTo>
                  <a:lnTo>
                    <a:pt x="5815669" y="519794"/>
                  </a:lnTo>
                  <a:lnTo>
                    <a:pt x="5808200" y="52130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5034244" y="3533631"/>
            <a:ext cx="1948814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215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子项目</a:t>
            </a:r>
            <a:r>
              <a:rPr sz="1750" spc="-50" dirty="0">
                <a:latin typeface="PMingLiU"/>
                <a:cs typeface="PMingLiU"/>
              </a:rPr>
              <a:t>集</a:t>
            </a:r>
            <a:endParaRPr sz="1750">
              <a:latin typeface="PMingLiU"/>
              <a:cs typeface="PMingLiU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710477" y="2021995"/>
            <a:ext cx="14725015" cy="6313170"/>
            <a:chOff x="1710477" y="2021995"/>
            <a:chExt cx="14725015" cy="6313170"/>
          </a:xfrm>
        </p:grpSpPr>
        <p:pic>
          <p:nvPicPr>
            <p:cNvPr id="83" name="object 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3011" y="3582187"/>
              <a:ext cx="216234" cy="21704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3011" y="2518640"/>
              <a:ext cx="216234" cy="21704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6164" y="2588465"/>
              <a:ext cx="216234" cy="21704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727554" y="2548213"/>
              <a:ext cx="79375" cy="158115"/>
            </a:xfrm>
            <a:custGeom>
              <a:avLst/>
              <a:gdLst/>
              <a:ahLst/>
              <a:cxnLst/>
              <a:rect l="l" t="t" r="r" b="b"/>
              <a:pathLst>
                <a:path w="79375" h="158114">
                  <a:moveTo>
                    <a:pt x="0" y="0"/>
                  </a:moveTo>
                  <a:lnTo>
                    <a:pt x="78940" y="78950"/>
                  </a:lnTo>
                  <a:lnTo>
                    <a:pt x="0" y="15789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392393" y="2627159"/>
              <a:ext cx="414655" cy="0"/>
            </a:xfrm>
            <a:custGeom>
              <a:avLst/>
              <a:gdLst/>
              <a:ahLst/>
              <a:cxnLst/>
              <a:rect l="l" t="t" r="r" b="b"/>
              <a:pathLst>
                <a:path w="414654">
                  <a:moveTo>
                    <a:pt x="0" y="0"/>
                  </a:moveTo>
                  <a:lnTo>
                    <a:pt x="414102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0032757" y="6082332"/>
              <a:ext cx="79375" cy="158115"/>
            </a:xfrm>
            <a:custGeom>
              <a:avLst/>
              <a:gdLst/>
              <a:ahLst/>
              <a:cxnLst/>
              <a:rect l="l" t="t" r="r" b="b"/>
              <a:pathLst>
                <a:path w="79375" h="158114">
                  <a:moveTo>
                    <a:pt x="0" y="0"/>
                  </a:moveTo>
                  <a:lnTo>
                    <a:pt x="78940" y="78940"/>
                  </a:lnTo>
                  <a:lnTo>
                    <a:pt x="0" y="15788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082416" y="6161271"/>
              <a:ext cx="2029460" cy="0"/>
            </a:xfrm>
            <a:custGeom>
              <a:avLst/>
              <a:gdLst/>
              <a:ahLst/>
              <a:cxnLst/>
              <a:rect l="l" t="t" r="r" b="b"/>
              <a:pathLst>
                <a:path w="2029459">
                  <a:moveTo>
                    <a:pt x="0" y="0"/>
                  </a:moveTo>
                  <a:lnTo>
                    <a:pt x="2029278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719684" y="2092802"/>
              <a:ext cx="123825" cy="61594"/>
            </a:xfrm>
            <a:custGeom>
              <a:avLst/>
              <a:gdLst/>
              <a:ahLst/>
              <a:cxnLst/>
              <a:rect l="l" t="t" r="r" b="b"/>
              <a:pathLst>
                <a:path w="123825" h="61594">
                  <a:moveTo>
                    <a:pt x="123200" y="0"/>
                  </a:moveTo>
                  <a:lnTo>
                    <a:pt x="61600" y="61600"/>
                  </a:lnTo>
                  <a:lnTo>
                    <a:pt x="0" y="0"/>
                  </a:lnTo>
                </a:path>
              </a:pathLst>
            </a:custGeom>
            <a:ln w="1789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781286" y="2031203"/>
              <a:ext cx="0" cy="123825"/>
            </a:xfrm>
            <a:custGeom>
              <a:avLst/>
              <a:gdLst/>
              <a:ahLst/>
              <a:cxnLst/>
              <a:rect l="l" t="t" r="r" b="b"/>
              <a:pathLst>
                <a:path h="123825">
                  <a:moveTo>
                    <a:pt x="0" y="0"/>
                  </a:moveTo>
                  <a:lnTo>
                    <a:pt x="0" y="123200"/>
                  </a:lnTo>
                </a:path>
              </a:pathLst>
            </a:custGeom>
            <a:ln w="1789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356618" y="2092802"/>
              <a:ext cx="123825" cy="61594"/>
            </a:xfrm>
            <a:custGeom>
              <a:avLst/>
              <a:gdLst/>
              <a:ahLst/>
              <a:cxnLst/>
              <a:rect l="l" t="t" r="r" b="b"/>
              <a:pathLst>
                <a:path w="123825" h="61594">
                  <a:moveTo>
                    <a:pt x="123200" y="0"/>
                  </a:moveTo>
                  <a:lnTo>
                    <a:pt x="61600" y="61600"/>
                  </a:lnTo>
                  <a:lnTo>
                    <a:pt x="0" y="0"/>
                  </a:lnTo>
                </a:path>
              </a:pathLst>
            </a:custGeom>
            <a:ln w="1789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418221" y="2031203"/>
              <a:ext cx="0" cy="123825"/>
            </a:xfrm>
            <a:custGeom>
              <a:avLst/>
              <a:gdLst/>
              <a:ahLst/>
              <a:cxnLst/>
              <a:rect l="l" t="t" r="r" b="b"/>
              <a:pathLst>
                <a:path h="123825">
                  <a:moveTo>
                    <a:pt x="0" y="0"/>
                  </a:moveTo>
                  <a:lnTo>
                    <a:pt x="0" y="123200"/>
                  </a:lnTo>
                </a:path>
              </a:pathLst>
            </a:custGeom>
            <a:ln w="1789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920046" y="7665494"/>
              <a:ext cx="123825" cy="61594"/>
            </a:xfrm>
            <a:custGeom>
              <a:avLst/>
              <a:gdLst/>
              <a:ahLst/>
              <a:cxnLst/>
              <a:rect l="l" t="t" r="r" b="b"/>
              <a:pathLst>
                <a:path w="123825" h="61595">
                  <a:moveTo>
                    <a:pt x="0" y="61600"/>
                  </a:moveTo>
                  <a:lnTo>
                    <a:pt x="61600" y="0"/>
                  </a:lnTo>
                  <a:lnTo>
                    <a:pt x="123200" y="61600"/>
                  </a:lnTo>
                </a:path>
              </a:pathLst>
            </a:custGeom>
            <a:ln w="1789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981644" y="7665498"/>
              <a:ext cx="0" cy="660400"/>
            </a:xfrm>
            <a:custGeom>
              <a:avLst/>
              <a:gdLst/>
              <a:ahLst/>
              <a:cxnLst/>
              <a:rect l="l" t="t" r="r" b="b"/>
              <a:pathLst>
                <a:path h="660400">
                  <a:moveTo>
                    <a:pt x="0" y="659990"/>
                  </a:moveTo>
                  <a:lnTo>
                    <a:pt x="0" y="0"/>
                  </a:lnTo>
                </a:path>
              </a:pathLst>
            </a:custGeom>
            <a:ln w="17894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374899" y="6771779"/>
              <a:ext cx="79375" cy="158115"/>
            </a:xfrm>
            <a:custGeom>
              <a:avLst/>
              <a:gdLst/>
              <a:ahLst/>
              <a:cxnLst/>
              <a:rect l="l" t="t" r="r" b="b"/>
              <a:pathLst>
                <a:path w="79375" h="158115">
                  <a:moveTo>
                    <a:pt x="0" y="0"/>
                  </a:moveTo>
                  <a:lnTo>
                    <a:pt x="78940" y="78940"/>
                  </a:lnTo>
                  <a:lnTo>
                    <a:pt x="0" y="15788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13163" y="6850720"/>
              <a:ext cx="541020" cy="0"/>
            </a:xfrm>
            <a:custGeom>
              <a:avLst/>
              <a:gdLst/>
              <a:ahLst/>
              <a:cxnLst/>
              <a:rect l="l" t="t" r="r" b="b"/>
              <a:pathLst>
                <a:path w="541020">
                  <a:moveTo>
                    <a:pt x="0" y="0"/>
                  </a:moveTo>
                  <a:lnTo>
                    <a:pt x="540674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0752667" y="5600190"/>
              <a:ext cx="158115" cy="79375"/>
            </a:xfrm>
            <a:custGeom>
              <a:avLst/>
              <a:gdLst/>
              <a:ahLst/>
              <a:cxnLst/>
              <a:rect l="l" t="t" r="r" b="b"/>
              <a:pathLst>
                <a:path w="158115" h="79375">
                  <a:moveTo>
                    <a:pt x="157880" y="0"/>
                  </a:moveTo>
                  <a:lnTo>
                    <a:pt x="78940" y="78940"/>
                  </a:ln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0831607" y="5173777"/>
              <a:ext cx="0" cy="505459"/>
            </a:xfrm>
            <a:custGeom>
              <a:avLst/>
              <a:gdLst/>
              <a:ahLst/>
              <a:cxnLst/>
              <a:rect l="l" t="t" r="r" b="b"/>
              <a:pathLst>
                <a:path h="505460">
                  <a:moveTo>
                    <a:pt x="0" y="0"/>
                  </a:moveTo>
                  <a:lnTo>
                    <a:pt x="0" y="505356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2082015" y="5600190"/>
              <a:ext cx="158115" cy="79375"/>
            </a:xfrm>
            <a:custGeom>
              <a:avLst/>
              <a:gdLst/>
              <a:ahLst/>
              <a:cxnLst/>
              <a:rect l="l" t="t" r="r" b="b"/>
              <a:pathLst>
                <a:path w="158115" h="79375">
                  <a:moveTo>
                    <a:pt x="157880" y="0"/>
                  </a:moveTo>
                  <a:lnTo>
                    <a:pt x="78940" y="78940"/>
                  </a:ln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2160954" y="5173777"/>
              <a:ext cx="0" cy="505459"/>
            </a:xfrm>
            <a:custGeom>
              <a:avLst/>
              <a:gdLst/>
              <a:ahLst/>
              <a:cxnLst/>
              <a:rect l="l" t="t" r="r" b="b"/>
              <a:pathLst>
                <a:path h="505460">
                  <a:moveTo>
                    <a:pt x="0" y="0"/>
                  </a:moveTo>
                  <a:lnTo>
                    <a:pt x="0" y="505356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3455319" y="5600190"/>
              <a:ext cx="158115" cy="79375"/>
            </a:xfrm>
            <a:custGeom>
              <a:avLst/>
              <a:gdLst/>
              <a:ahLst/>
              <a:cxnLst/>
              <a:rect l="l" t="t" r="r" b="b"/>
              <a:pathLst>
                <a:path w="158115" h="79375">
                  <a:moveTo>
                    <a:pt x="157880" y="0"/>
                  </a:moveTo>
                  <a:lnTo>
                    <a:pt x="78940" y="78940"/>
                  </a:ln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3534257" y="5173777"/>
              <a:ext cx="0" cy="505459"/>
            </a:xfrm>
            <a:custGeom>
              <a:avLst/>
              <a:gdLst/>
              <a:ahLst/>
              <a:cxnLst/>
              <a:rect l="l" t="t" r="r" b="b"/>
              <a:pathLst>
                <a:path h="505460">
                  <a:moveTo>
                    <a:pt x="0" y="0"/>
                  </a:moveTo>
                  <a:lnTo>
                    <a:pt x="0" y="505356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4800247" y="5600190"/>
              <a:ext cx="158115" cy="79375"/>
            </a:xfrm>
            <a:custGeom>
              <a:avLst/>
              <a:gdLst/>
              <a:ahLst/>
              <a:cxnLst/>
              <a:rect l="l" t="t" r="r" b="b"/>
              <a:pathLst>
                <a:path w="158115" h="79375">
                  <a:moveTo>
                    <a:pt x="157880" y="0"/>
                  </a:moveTo>
                  <a:lnTo>
                    <a:pt x="78940" y="78940"/>
                  </a:ln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4879186" y="5173777"/>
              <a:ext cx="0" cy="505459"/>
            </a:xfrm>
            <a:custGeom>
              <a:avLst/>
              <a:gdLst/>
              <a:ahLst/>
              <a:cxnLst/>
              <a:rect l="l" t="t" r="r" b="b"/>
              <a:pathLst>
                <a:path h="505460">
                  <a:moveTo>
                    <a:pt x="0" y="0"/>
                  </a:moveTo>
                  <a:lnTo>
                    <a:pt x="0" y="505356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6265688" y="5600190"/>
              <a:ext cx="158115" cy="79375"/>
            </a:xfrm>
            <a:custGeom>
              <a:avLst/>
              <a:gdLst/>
              <a:ahLst/>
              <a:cxnLst/>
              <a:rect l="l" t="t" r="r" b="b"/>
              <a:pathLst>
                <a:path w="158115" h="79375">
                  <a:moveTo>
                    <a:pt x="157880" y="0"/>
                  </a:moveTo>
                  <a:lnTo>
                    <a:pt x="78940" y="78940"/>
                  </a:lnTo>
                  <a:lnTo>
                    <a:pt x="0" y="0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6344627" y="5173777"/>
              <a:ext cx="0" cy="505459"/>
            </a:xfrm>
            <a:custGeom>
              <a:avLst/>
              <a:gdLst/>
              <a:ahLst/>
              <a:cxnLst/>
              <a:rect l="l" t="t" r="r" b="b"/>
              <a:pathLst>
                <a:path h="505460">
                  <a:moveTo>
                    <a:pt x="0" y="0"/>
                  </a:moveTo>
                  <a:lnTo>
                    <a:pt x="0" y="505356"/>
                  </a:lnTo>
                </a:path>
              </a:pathLst>
            </a:custGeom>
            <a:ln w="22931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3775017" y="6269333"/>
              <a:ext cx="1112520" cy="1163320"/>
            </a:xfrm>
            <a:custGeom>
              <a:avLst/>
              <a:gdLst/>
              <a:ahLst/>
              <a:cxnLst/>
              <a:rect l="l" t="t" r="r" b="b"/>
              <a:pathLst>
                <a:path w="1112520" h="1163320">
                  <a:moveTo>
                    <a:pt x="1075014" y="0"/>
                  </a:moveTo>
                  <a:lnTo>
                    <a:pt x="37182" y="0"/>
                  </a:lnTo>
                  <a:lnTo>
                    <a:pt x="22709" y="2922"/>
                  </a:lnTo>
                  <a:lnTo>
                    <a:pt x="10891" y="10891"/>
                  </a:lnTo>
                  <a:lnTo>
                    <a:pt x="2922" y="22709"/>
                  </a:lnTo>
                  <a:lnTo>
                    <a:pt x="0" y="37182"/>
                  </a:lnTo>
                  <a:lnTo>
                    <a:pt x="0" y="1125599"/>
                  </a:lnTo>
                  <a:lnTo>
                    <a:pt x="2922" y="1140069"/>
                  </a:lnTo>
                  <a:lnTo>
                    <a:pt x="10891" y="1151885"/>
                  </a:lnTo>
                  <a:lnTo>
                    <a:pt x="22709" y="1159850"/>
                  </a:lnTo>
                  <a:lnTo>
                    <a:pt x="37182" y="1162770"/>
                  </a:lnTo>
                  <a:lnTo>
                    <a:pt x="1075014" y="1162770"/>
                  </a:lnTo>
                  <a:lnTo>
                    <a:pt x="1089484" y="1159850"/>
                  </a:lnTo>
                  <a:lnTo>
                    <a:pt x="1101300" y="1151885"/>
                  </a:lnTo>
                  <a:lnTo>
                    <a:pt x="1109265" y="1140069"/>
                  </a:lnTo>
                  <a:lnTo>
                    <a:pt x="1112186" y="1125599"/>
                  </a:lnTo>
                  <a:lnTo>
                    <a:pt x="1112186" y="37182"/>
                  </a:lnTo>
                  <a:lnTo>
                    <a:pt x="1109265" y="22709"/>
                  </a:lnTo>
                  <a:lnTo>
                    <a:pt x="1101300" y="10891"/>
                  </a:lnTo>
                  <a:lnTo>
                    <a:pt x="1089484" y="2922"/>
                  </a:lnTo>
                  <a:lnTo>
                    <a:pt x="1075014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0275510" y="5706290"/>
              <a:ext cx="1112520" cy="875665"/>
            </a:xfrm>
            <a:custGeom>
              <a:avLst/>
              <a:gdLst/>
              <a:ahLst/>
              <a:cxnLst/>
              <a:rect l="l" t="t" r="r" b="b"/>
              <a:pathLst>
                <a:path w="1112520" h="875665">
                  <a:moveTo>
                    <a:pt x="1075014" y="0"/>
                  </a:moveTo>
                  <a:lnTo>
                    <a:pt x="37182" y="0"/>
                  </a:lnTo>
                  <a:lnTo>
                    <a:pt x="22709" y="2922"/>
                  </a:lnTo>
                  <a:lnTo>
                    <a:pt x="10891" y="10889"/>
                  </a:lnTo>
                  <a:lnTo>
                    <a:pt x="2922" y="22705"/>
                  </a:lnTo>
                  <a:lnTo>
                    <a:pt x="0" y="37171"/>
                  </a:lnTo>
                  <a:lnTo>
                    <a:pt x="0" y="838215"/>
                  </a:lnTo>
                  <a:lnTo>
                    <a:pt x="2922" y="852685"/>
                  </a:lnTo>
                  <a:lnTo>
                    <a:pt x="10891" y="864501"/>
                  </a:lnTo>
                  <a:lnTo>
                    <a:pt x="22709" y="872466"/>
                  </a:lnTo>
                  <a:lnTo>
                    <a:pt x="37182" y="875386"/>
                  </a:lnTo>
                  <a:lnTo>
                    <a:pt x="1075014" y="875386"/>
                  </a:lnTo>
                  <a:lnTo>
                    <a:pt x="1089484" y="872466"/>
                  </a:lnTo>
                  <a:lnTo>
                    <a:pt x="1101300" y="864501"/>
                  </a:lnTo>
                  <a:lnTo>
                    <a:pt x="1109265" y="852685"/>
                  </a:lnTo>
                  <a:lnTo>
                    <a:pt x="1112186" y="838215"/>
                  </a:lnTo>
                  <a:lnTo>
                    <a:pt x="1112186" y="37171"/>
                  </a:lnTo>
                  <a:lnTo>
                    <a:pt x="1109265" y="22705"/>
                  </a:lnTo>
                  <a:lnTo>
                    <a:pt x="1101300" y="10889"/>
                  </a:lnTo>
                  <a:lnTo>
                    <a:pt x="1089484" y="2922"/>
                  </a:lnTo>
                  <a:lnTo>
                    <a:pt x="1075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0275510" y="5706290"/>
              <a:ext cx="1112520" cy="875665"/>
            </a:xfrm>
            <a:custGeom>
              <a:avLst/>
              <a:gdLst/>
              <a:ahLst/>
              <a:cxnLst/>
              <a:rect l="l" t="t" r="r" b="b"/>
              <a:pathLst>
                <a:path w="1112520" h="875665">
                  <a:moveTo>
                    <a:pt x="1075014" y="875386"/>
                  </a:moveTo>
                  <a:lnTo>
                    <a:pt x="37182" y="875386"/>
                  </a:lnTo>
                  <a:lnTo>
                    <a:pt x="22709" y="872466"/>
                  </a:lnTo>
                  <a:lnTo>
                    <a:pt x="10891" y="864501"/>
                  </a:lnTo>
                  <a:lnTo>
                    <a:pt x="2922" y="852685"/>
                  </a:lnTo>
                  <a:lnTo>
                    <a:pt x="0" y="838215"/>
                  </a:lnTo>
                  <a:lnTo>
                    <a:pt x="0" y="37171"/>
                  </a:lnTo>
                  <a:lnTo>
                    <a:pt x="2922" y="22705"/>
                  </a:lnTo>
                  <a:lnTo>
                    <a:pt x="10891" y="10889"/>
                  </a:lnTo>
                  <a:lnTo>
                    <a:pt x="22709" y="2922"/>
                  </a:lnTo>
                  <a:lnTo>
                    <a:pt x="37182" y="0"/>
                  </a:lnTo>
                  <a:lnTo>
                    <a:pt x="1075014" y="0"/>
                  </a:lnTo>
                  <a:lnTo>
                    <a:pt x="1089484" y="2922"/>
                  </a:lnTo>
                  <a:lnTo>
                    <a:pt x="1101300" y="10889"/>
                  </a:lnTo>
                  <a:lnTo>
                    <a:pt x="1109265" y="22705"/>
                  </a:lnTo>
                  <a:lnTo>
                    <a:pt x="1112186" y="37171"/>
                  </a:lnTo>
                  <a:lnTo>
                    <a:pt x="1112186" y="838215"/>
                  </a:lnTo>
                  <a:lnTo>
                    <a:pt x="1109265" y="852685"/>
                  </a:lnTo>
                  <a:lnTo>
                    <a:pt x="1101300" y="864501"/>
                  </a:lnTo>
                  <a:lnTo>
                    <a:pt x="1089484" y="872466"/>
                  </a:lnTo>
                  <a:lnTo>
                    <a:pt x="1075014" y="875386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014910" y="6517947"/>
              <a:ext cx="302260" cy="241935"/>
            </a:xfrm>
            <a:custGeom>
              <a:avLst/>
              <a:gdLst/>
              <a:ahLst/>
              <a:cxnLst/>
              <a:rect l="l" t="t" r="r" b="b"/>
              <a:pathLst>
                <a:path w="302260" h="241934">
                  <a:moveTo>
                    <a:pt x="301980" y="0"/>
                  </a:moveTo>
                  <a:lnTo>
                    <a:pt x="0" y="0"/>
                  </a:lnTo>
                  <a:lnTo>
                    <a:pt x="0" y="241793"/>
                  </a:lnTo>
                  <a:lnTo>
                    <a:pt x="242369" y="241793"/>
                  </a:lnTo>
                  <a:lnTo>
                    <a:pt x="301980" y="182182"/>
                  </a:lnTo>
                  <a:lnTo>
                    <a:pt x="301980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257276" y="6700133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90">
                  <a:moveTo>
                    <a:pt x="59610" y="0"/>
                  </a:moveTo>
                  <a:lnTo>
                    <a:pt x="0" y="0"/>
                  </a:lnTo>
                  <a:lnTo>
                    <a:pt x="0" y="59610"/>
                  </a:lnTo>
                  <a:lnTo>
                    <a:pt x="59610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345333" y="6517947"/>
              <a:ext cx="302260" cy="241935"/>
            </a:xfrm>
            <a:custGeom>
              <a:avLst/>
              <a:gdLst/>
              <a:ahLst/>
              <a:cxnLst/>
              <a:rect l="l" t="t" r="r" b="b"/>
              <a:pathLst>
                <a:path w="302260" h="241934">
                  <a:moveTo>
                    <a:pt x="301980" y="0"/>
                  </a:moveTo>
                  <a:lnTo>
                    <a:pt x="0" y="0"/>
                  </a:lnTo>
                  <a:lnTo>
                    <a:pt x="0" y="241793"/>
                  </a:lnTo>
                  <a:lnTo>
                    <a:pt x="242369" y="241793"/>
                  </a:lnTo>
                  <a:lnTo>
                    <a:pt x="301980" y="182182"/>
                  </a:lnTo>
                  <a:lnTo>
                    <a:pt x="301980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587698" y="6700133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90">
                  <a:moveTo>
                    <a:pt x="59610" y="0"/>
                  </a:moveTo>
                  <a:lnTo>
                    <a:pt x="0" y="0"/>
                  </a:lnTo>
                  <a:lnTo>
                    <a:pt x="0" y="59610"/>
                  </a:lnTo>
                  <a:lnTo>
                    <a:pt x="59610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014910" y="6783814"/>
              <a:ext cx="302260" cy="241935"/>
            </a:xfrm>
            <a:custGeom>
              <a:avLst/>
              <a:gdLst/>
              <a:ahLst/>
              <a:cxnLst/>
              <a:rect l="l" t="t" r="r" b="b"/>
              <a:pathLst>
                <a:path w="302260" h="241934">
                  <a:moveTo>
                    <a:pt x="301980" y="0"/>
                  </a:moveTo>
                  <a:lnTo>
                    <a:pt x="0" y="0"/>
                  </a:lnTo>
                  <a:lnTo>
                    <a:pt x="0" y="241793"/>
                  </a:lnTo>
                  <a:lnTo>
                    <a:pt x="242369" y="241793"/>
                  </a:lnTo>
                  <a:lnTo>
                    <a:pt x="301980" y="182182"/>
                  </a:lnTo>
                  <a:lnTo>
                    <a:pt x="301980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257276" y="6966000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90">
                  <a:moveTo>
                    <a:pt x="59610" y="0"/>
                  </a:moveTo>
                  <a:lnTo>
                    <a:pt x="0" y="0"/>
                  </a:lnTo>
                  <a:lnTo>
                    <a:pt x="0" y="59610"/>
                  </a:lnTo>
                  <a:lnTo>
                    <a:pt x="59610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345333" y="6783814"/>
              <a:ext cx="302260" cy="241935"/>
            </a:xfrm>
            <a:custGeom>
              <a:avLst/>
              <a:gdLst/>
              <a:ahLst/>
              <a:cxnLst/>
              <a:rect l="l" t="t" r="r" b="b"/>
              <a:pathLst>
                <a:path w="302260" h="241934">
                  <a:moveTo>
                    <a:pt x="301980" y="0"/>
                  </a:moveTo>
                  <a:lnTo>
                    <a:pt x="0" y="0"/>
                  </a:lnTo>
                  <a:lnTo>
                    <a:pt x="0" y="241793"/>
                  </a:lnTo>
                  <a:lnTo>
                    <a:pt x="242369" y="241793"/>
                  </a:lnTo>
                  <a:lnTo>
                    <a:pt x="301980" y="182182"/>
                  </a:lnTo>
                  <a:lnTo>
                    <a:pt x="301980" y="0"/>
                  </a:lnTo>
                  <a:close/>
                </a:path>
              </a:pathLst>
            </a:custGeom>
            <a:solidFill>
              <a:srgbClr val="FFA3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587698" y="6966000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90">
                  <a:moveTo>
                    <a:pt x="59610" y="0"/>
                  </a:moveTo>
                  <a:lnTo>
                    <a:pt x="0" y="0"/>
                  </a:lnTo>
                  <a:lnTo>
                    <a:pt x="0" y="59610"/>
                  </a:lnTo>
                  <a:lnTo>
                    <a:pt x="59610" y="0"/>
                  </a:lnTo>
                  <a:close/>
                </a:path>
              </a:pathLst>
            </a:custGeom>
            <a:solidFill>
              <a:srgbClr val="C17A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 txBox="1"/>
          <p:nvPr/>
        </p:nvSpPr>
        <p:spPr>
          <a:xfrm>
            <a:off x="4038121" y="7127375"/>
            <a:ext cx="5861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" dirty="0">
                <a:latin typeface="PMingLiU"/>
                <a:cs typeface="PMingLiU"/>
              </a:rPr>
              <a:t>产品计划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0363589" y="6243219"/>
            <a:ext cx="94805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latin typeface="PMingLiU"/>
                <a:cs typeface="PMingLiU"/>
              </a:rPr>
              <a:t>用户/软件需求</a:t>
            </a:r>
            <a:endParaRPr sz="1150">
              <a:latin typeface="PMingLiU"/>
              <a:cs typeface="PMingLiU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1595967" y="5697400"/>
            <a:ext cx="1130300" cy="893444"/>
            <a:chOff x="11595967" y="5697400"/>
            <a:chExt cx="1130300" cy="893444"/>
          </a:xfrm>
        </p:grpSpPr>
        <p:sp>
          <p:nvSpPr>
            <p:cNvPr id="122" name="object 122"/>
            <p:cNvSpPr/>
            <p:nvPr/>
          </p:nvSpPr>
          <p:spPr>
            <a:xfrm>
              <a:off x="11604857" y="5706290"/>
              <a:ext cx="1112520" cy="875665"/>
            </a:xfrm>
            <a:custGeom>
              <a:avLst/>
              <a:gdLst/>
              <a:ahLst/>
              <a:cxnLst/>
              <a:rect l="l" t="t" r="r" b="b"/>
              <a:pathLst>
                <a:path w="1112520" h="875665">
                  <a:moveTo>
                    <a:pt x="1075014" y="0"/>
                  </a:moveTo>
                  <a:lnTo>
                    <a:pt x="37182" y="0"/>
                  </a:lnTo>
                  <a:lnTo>
                    <a:pt x="22709" y="2922"/>
                  </a:lnTo>
                  <a:lnTo>
                    <a:pt x="10891" y="10889"/>
                  </a:lnTo>
                  <a:lnTo>
                    <a:pt x="2922" y="22705"/>
                  </a:lnTo>
                  <a:lnTo>
                    <a:pt x="0" y="37171"/>
                  </a:lnTo>
                  <a:lnTo>
                    <a:pt x="0" y="838215"/>
                  </a:lnTo>
                  <a:lnTo>
                    <a:pt x="2922" y="852685"/>
                  </a:lnTo>
                  <a:lnTo>
                    <a:pt x="10891" y="864501"/>
                  </a:lnTo>
                  <a:lnTo>
                    <a:pt x="22709" y="872466"/>
                  </a:lnTo>
                  <a:lnTo>
                    <a:pt x="37182" y="875386"/>
                  </a:lnTo>
                  <a:lnTo>
                    <a:pt x="1075014" y="875386"/>
                  </a:lnTo>
                  <a:lnTo>
                    <a:pt x="1089484" y="872466"/>
                  </a:lnTo>
                  <a:lnTo>
                    <a:pt x="1101300" y="864501"/>
                  </a:lnTo>
                  <a:lnTo>
                    <a:pt x="1109265" y="852685"/>
                  </a:lnTo>
                  <a:lnTo>
                    <a:pt x="1112186" y="838215"/>
                  </a:lnTo>
                  <a:lnTo>
                    <a:pt x="1112186" y="37171"/>
                  </a:lnTo>
                  <a:lnTo>
                    <a:pt x="1109265" y="22705"/>
                  </a:lnTo>
                  <a:lnTo>
                    <a:pt x="1101300" y="10889"/>
                  </a:lnTo>
                  <a:lnTo>
                    <a:pt x="1089484" y="2922"/>
                  </a:lnTo>
                  <a:lnTo>
                    <a:pt x="1075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11604857" y="5706290"/>
              <a:ext cx="1112520" cy="875665"/>
            </a:xfrm>
            <a:custGeom>
              <a:avLst/>
              <a:gdLst/>
              <a:ahLst/>
              <a:cxnLst/>
              <a:rect l="l" t="t" r="r" b="b"/>
              <a:pathLst>
                <a:path w="1112520" h="875665">
                  <a:moveTo>
                    <a:pt x="1075014" y="875386"/>
                  </a:moveTo>
                  <a:lnTo>
                    <a:pt x="37182" y="875386"/>
                  </a:lnTo>
                  <a:lnTo>
                    <a:pt x="22709" y="872466"/>
                  </a:lnTo>
                  <a:lnTo>
                    <a:pt x="10891" y="864501"/>
                  </a:lnTo>
                  <a:lnTo>
                    <a:pt x="2922" y="852685"/>
                  </a:lnTo>
                  <a:lnTo>
                    <a:pt x="0" y="838215"/>
                  </a:lnTo>
                  <a:lnTo>
                    <a:pt x="0" y="37171"/>
                  </a:lnTo>
                  <a:lnTo>
                    <a:pt x="2922" y="22705"/>
                  </a:lnTo>
                  <a:lnTo>
                    <a:pt x="10891" y="10889"/>
                  </a:lnTo>
                  <a:lnTo>
                    <a:pt x="22709" y="2922"/>
                  </a:lnTo>
                  <a:lnTo>
                    <a:pt x="37182" y="0"/>
                  </a:lnTo>
                  <a:lnTo>
                    <a:pt x="1075014" y="0"/>
                  </a:lnTo>
                  <a:lnTo>
                    <a:pt x="1089484" y="2922"/>
                  </a:lnTo>
                  <a:lnTo>
                    <a:pt x="1101300" y="10889"/>
                  </a:lnTo>
                  <a:lnTo>
                    <a:pt x="1109265" y="22705"/>
                  </a:lnTo>
                  <a:lnTo>
                    <a:pt x="1112186" y="37171"/>
                  </a:lnTo>
                  <a:lnTo>
                    <a:pt x="1112186" y="838215"/>
                  </a:lnTo>
                  <a:lnTo>
                    <a:pt x="1109265" y="852685"/>
                  </a:lnTo>
                  <a:lnTo>
                    <a:pt x="1101300" y="864501"/>
                  </a:lnTo>
                  <a:lnTo>
                    <a:pt x="1089484" y="872466"/>
                  </a:lnTo>
                  <a:lnTo>
                    <a:pt x="1075014" y="875386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11860998" y="6243219"/>
            <a:ext cx="61214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5" dirty="0">
                <a:latin typeface="PMingLiU"/>
                <a:cs typeface="PMingLiU"/>
              </a:rPr>
              <a:t>相关设计</a:t>
            </a:r>
            <a:endParaRPr sz="1150">
              <a:latin typeface="PMingLiU"/>
              <a:cs typeface="PMingLiU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12969107" y="5697400"/>
            <a:ext cx="1130300" cy="893444"/>
            <a:chOff x="12969107" y="5697400"/>
            <a:chExt cx="1130300" cy="893444"/>
          </a:xfrm>
        </p:grpSpPr>
        <p:sp>
          <p:nvSpPr>
            <p:cNvPr id="126" name="object 126"/>
            <p:cNvSpPr/>
            <p:nvPr/>
          </p:nvSpPr>
          <p:spPr>
            <a:xfrm>
              <a:off x="12977997" y="5706290"/>
              <a:ext cx="1112520" cy="875665"/>
            </a:xfrm>
            <a:custGeom>
              <a:avLst/>
              <a:gdLst/>
              <a:ahLst/>
              <a:cxnLst/>
              <a:rect l="l" t="t" r="r" b="b"/>
              <a:pathLst>
                <a:path w="1112519" h="875665">
                  <a:moveTo>
                    <a:pt x="1075014" y="0"/>
                  </a:moveTo>
                  <a:lnTo>
                    <a:pt x="37182" y="0"/>
                  </a:lnTo>
                  <a:lnTo>
                    <a:pt x="22709" y="2922"/>
                  </a:lnTo>
                  <a:lnTo>
                    <a:pt x="10891" y="10889"/>
                  </a:lnTo>
                  <a:lnTo>
                    <a:pt x="2922" y="22705"/>
                  </a:lnTo>
                  <a:lnTo>
                    <a:pt x="0" y="37171"/>
                  </a:lnTo>
                  <a:lnTo>
                    <a:pt x="0" y="838215"/>
                  </a:lnTo>
                  <a:lnTo>
                    <a:pt x="2922" y="852685"/>
                  </a:lnTo>
                  <a:lnTo>
                    <a:pt x="10891" y="864501"/>
                  </a:lnTo>
                  <a:lnTo>
                    <a:pt x="22709" y="872466"/>
                  </a:lnTo>
                  <a:lnTo>
                    <a:pt x="37182" y="875386"/>
                  </a:lnTo>
                  <a:lnTo>
                    <a:pt x="1075014" y="875386"/>
                  </a:lnTo>
                  <a:lnTo>
                    <a:pt x="1089484" y="872466"/>
                  </a:lnTo>
                  <a:lnTo>
                    <a:pt x="1101300" y="864501"/>
                  </a:lnTo>
                  <a:lnTo>
                    <a:pt x="1109265" y="852685"/>
                  </a:lnTo>
                  <a:lnTo>
                    <a:pt x="1112186" y="838215"/>
                  </a:lnTo>
                  <a:lnTo>
                    <a:pt x="1112186" y="37171"/>
                  </a:lnTo>
                  <a:lnTo>
                    <a:pt x="1109265" y="22705"/>
                  </a:lnTo>
                  <a:lnTo>
                    <a:pt x="1101300" y="10889"/>
                  </a:lnTo>
                  <a:lnTo>
                    <a:pt x="1089484" y="2922"/>
                  </a:lnTo>
                  <a:lnTo>
                    <a:pt x="1075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12977997" y="5706290"/>
              <a:ext cx="1112520" cy="875665"/>
            </a:xfrm>
            <a:custGeom>
              <a:avLst/>
              <a:gdLst/>
              <a:ahLst/>
              <a:cxnLst/>
              <a:rect l="l" t="t" r="r" b="b"/>
              <a:pathLst>
                <a:path w="1112519" h="875665">
                  <a:moveTo>
                    <a:pt x="1075014" y="875386"/>
                  </a:moveTo>
                  <a:lnTo>
                    <a:pt x="37182" y="875386"/>
                  </a:lnTo>
                  <a:lnTo>
                    <a:pt x="22709" y="872466"/>
                  </a:lnTo>
                  <a:lnTo>
                    <a:pt x="10891" y="864501"/>
                  </a:lnTo>
                  <a:lnTo>
                    <a:pt x="2922" y="852685"/>
                  </a:lnTo>
                  <a:lnTo>
                    <a:pt x="0" y="838215"/>
                  </a:lnTo>
                  <a:lnTo>
                    <a:pt x="0" y="37171"/>
                  </a:lnTo>
                  <a:lnTo>
                    <a:pt x="2922" y="22705"/>
                  </a:lnTo>
                  <a:lnTo>
                    <a:pt x="10891" y="10889"/>
                  </a:lnTo>
                  <a:lnTo>
                    <a:pt x="22709" y="2922"/>
                  </a:lnTo>
                  <a:lnTo>
                    <a:pt x="37182" y="0"/>
                  </a:lnTo>
                  <a:lnTo>
                    <a:pt x="1075014" y="0"/>
                  </a:lnTo>
                  <a:lnTo>
                    <a:pt x="1089484" y="2922"/>
                  </a:lnTo>
                  <a:lnTo>
                    <a:pt x="1101300" y="10889"/>
                  </a:lnTo>
                  <a:lnTo>
                    <a:pt x="1109265" y="22705"/>
                  </a:lnTo>
                  <a:lnTo>
                    <a:pt x="1112186" y="37171"/>
                  </a:lnTo>
                  <a:lnTo>
                    <a:pt x="1112186" y="838215"/>
                  </a:lnTo>
                  <a:lnTo>
                    <a:pt x="1109265" y="852685"/>
                  </a:lnTo>
                  <a:lnTo>
                    <a:pt x="1101300" y="864501"/>
                  </a:lnTo>
                  <a:lnTo>
                    <a:pt x="1089484" y="872466"/>
                  </a:lnTo>
                  <a:lnTo>
                    <a:pt x="1075014" y="875386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8" name="object 128"/>
          <p:cNvSpPr txBox="1"/>
          <p:nvPr/>
        </p:nvSpPr>
        <p:spPr>
          <a:xfrm>
            <a:off x="13234134" y="6243219"/>
            <a:ext cx="61214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5" dirty="0">
                <a:latin typeface="PMingLiU"/>
                <a:cs typeface="PMingLiU"/>
              </a:rPr>
              <a:t>代码提交</a:t>
            </a:r>
            <a:endParaRPr sz="1150">
              <a:latin typeface="PMingLiU"/>
              <a:cs typeface="PMingLiU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14336793" y="5697400"/>
            <a:ext cx="1130300" cy="893444"/>
            <a:chOff x="14336793" y="5697400"/>
            <a:chExt cx="1130300" cy="893444"/>
          </a:xfrm>
        </p:grpSpPr>
        <p:sp>
          <p:nvSpPr>
            <p:cNvPr id="130" name="object 130"/>
            <p:cNvSpPr/>
            <p:nvPr/>
          </p:nvSpPr>
          <p:spPr>
            <a:xfrm>
              <a:off x="14345683" y="5706290"/>
              <a:ext cx="1112520" cy="875665"/>
            </a:xfrm>
            <a:custGeom>
              <a:avLst/>
              <a:gdLst/>
              <a:ahLst/>
              <a:cxnLst/>
              <a:rect l="l" t="t" r="r" b="b"/>
              <a:pathLst>
                <a:path w="1112519" h="875665">
                  <a:moveTo>
                    <a:pt x="1075014" y="0"/>
                  </a:moveTo>
                  <a:lnTo>
                    <a:pt x="37182" y="0"/>
                  </a:lnTo>
                  <a:lnTo>
                    <a:pt x="22709" y="2922"/>
                  </a:lnTo>
                  <a:lnTo>
                    <a:pt x="10891" y="10889"/>
                  </a:lnTo>
                  <a:lnTo>
                    <a:pt x="2922" y="22705"/>
                  </a:lnTo>
                  <a:lnTo>
                    <a:pt x="0" y="37171"/>
                  </a:lnTo>
                  <a:lnTo>
                    <a:pt x="0" y="838215"/>
                  </a:lnTo>
                  <a:lnTo>
                    <a:pt x="2922" y="852685"/>
                  </a:lnTo>
                  <a:lnTo>
                    <a:pt x="10891" y="864501"/>
                  </a:lnTo>
                  <a:lnTo>
                    <a:pt x="22709" y="872466"/>
                  </a:lnTo>
                  <a:lnTo>
                    <a:pt x="37182" y="875386"/>
                  </a:lnTo>
                  <a:lnTo>
                    <a:pt x="1075014" y="875386"/>
                  </a:lnTo>
                  <a:lnTo>
                    <a:pt x="1089484" y="872466"/>
                  </a:lnTo>
                  <a:lnTo>
                    <a:pt x="1101300" y="864501"/>
                  </a:lnTo>
                  <a:lnTo>
                    <a:pt x="1109265" y="852685"/>
                  </a:lnTo>
                  <a:lnTo>
                    <a:pt x="1112186" y="838215"/>
                  </a:lnTo>
                  <a:lnTo>
                    <a:pt x="1112186" y="37171"/>
                  </a:lnTo>
                  <a:lnTo>
                    <a:pt x="1109265" y="22705"/>
                  </a:lnTo>
                  <a:lnTo>
                    <a:pt x="1101300" y="10889"/>
                  </a:lnTo>
                  <a:lnTo>
                    <a:pt x="1089484" y="2922"/>
                  </a:lnTo>
                  <a:lnTo>
                    <a:pt x="1075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4345683" y="5706290"/>
              <a:ext cx="1112520" cy="875665"/>
            </a:xfrm>
            <a:custGeom>
              <a:avLst/>
              <a:gdLst/>
              <a:ahLst/>
              <a:cxnLst/>
              <a:rect l="l" t="t" r="r" b="b"/>
              <a:pathLst>
                <a:path w="1112519" h="875665">
                  <a:moveTo>
                    <a:pt x="1075014" y="875386"/>
                  </a:moveTo>
                  <a:lnTo>
                    <a:pt x="37182" y="875386"/>
                  </a:lnTo>
                  <a:lnTo>
                    <a:pt x="22709" y="872466"/>
                  </a:lnTo>
                  <a:lnTo>
                    <a:pt x="10891" y="864501"/>
                  </a:lnTo>
                  <a:lnTo>
                    <a:pt x="2922" y="852685"/>
                  </a:lnTo>
                  <a:lnTo>
                    <a:pt x="0" y="838215"/>
                  </a:lnTo>
                  <a:lnTo>
                    <a:pt x="0" y="37171"/>
                  </a:lnTo>
                  <a:lnTo>
                    <a:pt x="2922" y="22705"/>
                  </a:lnTo>
                  <a:lnTo>
                    <a:pt x="10891" y="10889"/>
                  </a:lnTo>
                  <a:lnTo>
                    <a:pt x="22709" y="2922"/>
                  </a:lnTo>
                  <a:lnTo>
                    <a:pt x="37182" y="0"/>
                  </a:lnTo>
                  <a:lnTo>
                    <a:pt x="1075014" y="0"/>
                  </a:lnTo>
                  <a:lnTo>
                    <a:pt x="1089484" y="2922"/>
                  </a:lnTo>
                  <a:lnTo>
                    <a:pt x="1101300" y="10889"/>
                  </a:lnTo>
                  <a:lnTo>
                    <a:pt x="1109265" y="22705"/>
                  </a:lnTo>
                  <a:lnTo>
                    <a:pt x="1112186" y="37171"/>
                  </a:lnTo>
                  <a:lnTo>
                    <a:pt x="1112186" y="838215"/>
                  </a:lnTo>
                  <a:lnTo>
                    <a:pt x="1109265" y="852685"/>
                  </a:lnTo>
                  <a:lnTo>
                    <a:pt x="1101300" y="864501"/>
                  </a:lnTo>
                  <a:lnTo>
                    <a:pt x="1089484" y="872466"/>
                  </a:lnTo>
                  <a:lnTo>
                    <a:pt x="1075014" y="875386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 txBox="1"/>
          <p:nvPr/>
        </p:nvSpPr>
        <p:spPr>
          <a:xfrm>
            <a:off x="14580361" y="6243219"/>
            <a:ext cx="65532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PMingLiU"/>
                <a:cs typeface="PMingLiU"/>
              </a:rPr>
              <a:t>用例/缺</a:t>
            </a:r>
            <a:r>
              <a:rPr sz="1150" spc="-50" dirty="0">
                <a:latin typeface="PMingLiU"/>
                <a:cs typeface="PMingLiU"/>
              </a:rPr>
              <a:t>陷</a:t>
            </a:r>
            <a:endParaRPr sz="1150">
              <a:latin typeface="PMingLiU"/>
              <a:cs typeface="PMingLiU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15783535" y="5697400"/>
            <a:ext cx="1130300" cy="893444"/>
            <a:chOff x="15783535" y="5697400"/>
            <a:chExt cx="1130300" cy="893444"/>
          </a:xfrm>
        </p:grpSpPr>
        <p:sp>
          <p:nvSpPr>
            <p:cNvPr id="134" name="object 134"/>
            <p:cNvSpPr/>
            <p:nvPr/>
          </p:nvSpPr>
          <p:spPr>
            <a:xfrm>
              <a:off x="15792425" y="5706290"/>
              <a:ext cx="1112520" cy="875665"/>
            </a:xfrm>
            <a:custGeom>
              <a:avLst/>
              <a:gdLst/>
              <a:ahLst/>
              <a:cxnLst/>
              <a:rect l="l" t="t" r="r" b="b"/>
              <a:pathLst>
                <a:path w="1112519" h="875665">
                  <a:moveTo>
                    <a:pt x="1075014" y="0"/>
                  </a:moveTo>
                  <a:lnTo>
                    <a:pt x="37182" y="0"/>
                  </a:lnTo>
                  <a:lnTo>
                    <a:pt x="22709" y="2922"/>
                  </a:lnTo>
                  <a:lnTo>
                    <a:pt x="10891" y="10889"/>
                  </a:lnTo>
                  <a:lnTo>
                    <a:pt x="2922" y="22705"/>
                  </a:lnTo>
                  <a:lnTo>
                    <a:pt x="0" y="37171"/>
                  </a:lnTo>
                  <a:lnTo>
                    <a:pt x="0" y="838215"/>
                  </a:lnTo>
                  <a:lnTo>
                    <a:pt x="2922" y="852685"/>
                  </a:lnTo>
                  <a:lnTo>
                    <a:pt x="10891" y="864501"/>
                  </a:lnTo>
                  <a:lnTo>
                    <a:pt x="22709" y="872466"/>
                  </a:lnTo>
                  <a:lnTo>
                    <a:pt x="37182" y="875386"/>
                  </a:lnTo>
                  <a:lnTo>
                    <a:pt x="1075014" y="875386"/>
                  </a:lnTo>
                  <a:lnTo>
                    <a:pt x="1089484" y="872466"/>
                  </a:lnTo>
                  <a:lnTo>
                    <a:pt x="1101300" y="864501"/>
                  </a:lnTo>
                  <a:lnTo>
                    <a:pt x="1109265" y="852685"/>
                  </a:lnTo>
                  <a:lnTo>
                    <a:pt x="1112186" y="838215"/>
                  </a:lnTo>
                  <a:lnTo>
                    <a:pt x="1112186" y="37171"/>
                  </a:lnTo>
                  <a:lnTo>
                    <a:pt x="1109265" y="22705"/>
                  </a:lnTo>
                  <a:lnTo>
                    <a:pt x="1101300" y="10889"/>
                  </a:lnTo>
                  <a:lnTo>
                    <a:pt x="1089484" y="2922"/>
                  </a:lnTo>
                  <a:lnTo>
                    <a:pt x="1075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5792425" y="5706290"/>
              <a:ext cx="1112520" cy="875665"/>
            </a:xfrm>
            <a:custGeom>
              <a:avLst/>
              <a:gdLst/>
              <a:ahLst/>
              <a:cxnLst/>
              <a:rect l="l" t="t" r="r" b="b"/>
              <a:pathLst>
                <a:path w="1112519" h="875665">
                  <a:moveTo>
                    <a:pt x="1075014" y="875386"/>
                  </a:moveTo>
                  <a:lnTo>
                    <a:pt x="37182" y="875386"/>
                  </a:lnTo>
                  <a:lnTo>
                    <a:pt x="22709" y="872466"/>
                  </a:lnTo>
                  <a:lnTo>
                    <a:pt x="10891" y="864501"/>
                  </a:lnTo>
                  <a:lnTo>
                    <a:pt x="2922" y="852685"/>
                  </a:lnTo>
                  <a:lnTo>
                    <a:pt x="0" y="838215"/>
                  </a:lnTo>
                  <a:lnTo>
                    <a:pt x="0" y="37171"/>
                  </a:lnTo>
                  <a:lnTo>
                    <a:pt x="2922" y="22705"/>
                  </a:lnTo>
                  <a:lnTo>
                    <a:pt x="10891" y="10889"/>
                  </a:lnTo>
                  <a:lnTo>
                    <a:pt x="22709" y="2922"/>
                  </a:lnTo>
                  <a:lnTo>
                    <a:pt x="37182" y="0"/>
                  </a:lnTo>
                  <a:lnTo>
                    <a:pt x="1075014" y="0"/>
                  </a:lnTo>
                  <a:lnTo>
                    <a:pt x="1089484" y="2922"/>
                  </a:lnTo>
                  <a:lnTo>
                    <a:pt x="1101300" y="10889"/>
                  </a:lnTo>
                  <a:lnTo>
                    <a:pt x="1109265" y="22705"/>
                  </a:lnTo>
                  <a:lnTo>
                    <a:pt x="1112186" y="37171"/>
                  </a:lnTo>
                  <a:lnTo>
                    <a:pt x="1112186" y="838215"/>
                  </a:lnTo>
                  <a:lnTo>
                    <a:pt x="1109265" y="852685"/>
                  </a:lnTo>
                  <a:lnTo>
                    <a:pt x="1101300" y="864501"/>
                  </a:lnTo>
                  <a:lnTo>
                    <a:pt x="1089484" y="872466"/>
                  </a:lnTo>
                  <a:lnTo>
                    <a:pt x="1075014" y="875386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 txBox="1"/>
          <p:nvPr/>
        </p:nvSpPr>
        <p:spPr>
          <a:xfrm>
            <a:off x="16115940" y="6243219"/>
            <a:ext cx="46545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latin typeface="PMingLiU"/>
                <a:cs typeface="PMingLiU"/>
              </a:rPr>
              <a:t>交付物</a:t>
            </a:r>
            <a:endParaRPr sz="1150">
              <a:latin typeface="PMingLiU"/>
              <a:cs typeface="PMingLiU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6902904" y="7021989"/>
            <a:ext cx="977900" cy="1061720"/>
            <a:chOff x="6902904" y="7021989"/>
            <a:chExt cx="977900" cy="1061720"/>
          </a:xfrm>
        </p:grpSpPr>
        <p:sp>
          <p:nvSpPr>
            <p:cNvPr id="138" name="object 138"/>
            <p:cNvSpPr/>
            <p:nvPr/>
          </p:nvSpPr>
          <p:spPr>
            <a:xfrm>
              <a:off x="6915604" y="7034689"/>
              <a:ext cx="952500" cy="1036319"/>
            </a:xfrm>
            <a:custGeom>
              <a:avLst/>
              <a:gdLst/>
              <a:ahLst/>
              <a:cxnLst/>
              <a:rect l="l" t="t" r="r" b="b"/>
              <a:pathLst>
                <a:path w="952500" h="1036320">
                  <a:moveTo>
                    <a:pt x="922924" y="0"/>
                  </a:moveTo>
                  <a:lnTo>
                    <a:pt x="29234" y="0"/>
                  </a:lnTo>
                  <a:lnTo>
                    <a:pt x="17855" y="2297"/>
                  </a:lnTo>
                  <a:lnTo>
                    <a:pt x="8562" y="8562"/>
                  </a:lnTo>
                  <a:lnTo>
                    <a:pt x="2297" y="17855"/>
                  </a:lnTo>
                  <a:lnTo>
                    <a:pt x="0" y="29234"/>
                  </a:lnTo>
                  <a:lnTo>
                    <a:pt x="0" y="1007016"/>
                  </a:lnTo>
                  <a:lnTo>
                    <a:pt x="2297" y="1018396"/>
                  </a:lnTo>
                  <a:lnTo>
                    <a:pt x="8562" y="1027688"/>
                  </a:lnTo>
                  <a:lnTo>
                    <a:pt x="17855" y="1033953"/>
                  </a:lnTo>
                  <a:lnTo>
                    <a:pt x="29234" y="1036251"/>
                  </a:lnTo>
                  <a:lnTo>
                    <a:pt x="922924" y="1036251"/>
                  </a:lnTo>
                  <a:lnTo>
                    <a:pt x="934304" y="1033953"/>
                  </a:lnTo>
                  <a:lnTo>
                    <a:pt x="943596" y="1027688"/>
                  </a:lnTo>
                  <a:lnTo>
                    <a:pt x="949862" y="1018396"/>
                  </a:lnTo>
                  <a:lnTo>
                    <a:pt x="952159" y="1007016"/>
                  </a:lnTo>
                  <a:lnTo>
                    <a:pt x="952159" y="29234"/>
                  </a:lnTo>
                  <a:lnTo>
                    <a:pt x="949862" y="17855"/>
                  </a:lnTo>
                  <a:lnTo>
                    <a:pt x="943596" y="8562"/>
                  </a:lnTo>
                  <a:lnTo>
                    <a:pt x="934304" y="2297"/>
                  </a:lnTo>
                  <a:lnTo>
                    <a:pt x="922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6915604" y="7034689"/>
              <a:ext cx="952500" cy="1036319"/>
            </a:xfrm>
            <a:custGeom>
              <a:avLst/>
              <a:gdLst/>
              <a:ahLst/>
              <a:cxnLst/>
              <a:rect l="l" t="t" r="r" b="b"/>
              <a:pathLst>
                <a:path w="952500" h="1036320">
                  <a:moveTo>
                    <a:pt x="922924" y="1036251"/>
                  </a:moveTo>
                  <a:lnTo>
                    <a:pt x="29234" y="1036251"/>
                  </a:lnTo>
                  <a:lnTo>
                    <a:pt x="17855" y="1033953"/>
                  </a:lnTo>
                  <a:lnTo>
                    <a:pt x="8562" y="1027688"/>
                  </a:lnTo>
                  <a:lnTo>
                    <a:pt x="2297" y="1018396"/>
                  </a:lnTo>
                  <a:lnTo>
                    <a:pt x="0" y="1007016"/>
                  </a:lnTo>
                  <a:lnTo>
                    <a:pt x="0" y="29234"/>
                  </a:lnTo>
                  <a:lnTo>
                    <a:pt x="2297" y="17855"/>
                  </a:lnTo>
                  <a:lnTo>
                    <a:pt x="8562" y="8562"/>
                  </a:lnTo>
                  <a:lnTo>
                    <a:pt x="17855" y="2297"/>
                  </a:lnTo>
                  <a:lnTo>
                    <a:pt x="29234" y="0"/>
                  </a:lnTo>
                  <a:lnTo>
                    <a:pt x="922924" y="0"/>
                  </a:lnTo>
                  <a:lnTo>
                    <a:pt x="934304" y="2297"/>
                  </a:lnTo>
                  <a:lnTo>
                    <a:pt x="943596" y="8562"/>
                  </a:lnTo>
                  <a:lnTo>
                    <a:pt x="949862" y="17855"/>
                  </a:lnTo>
                  <a:lnTo>
                    <a:pt x="952159" y="29234"/>
                  </a:lnTo>
                  <a:lnTo>
                    <a:pt x="952159" y="1007016"/>
                  </a:lnTo>
                  <a:lnTo>
                    <a:pt x="949862" y="1018396"/>
                  </a:lnTo>
                  <a:lnTo>
                    <a:pt x="943596" y="1027688"/>
                  </a:lnTo>
                  <a:lnTo>
                    <a:pt x="934304" y="1033953"/>
                  </a:lnTo>
                  <a:lnTo>
                    <a:pt x="922924" y="1036251"/>
                  </a:lnTo>
                  <a:close/>
                </a:path>
              </a:pathLst>
            </a:custGeom>
            <a:ln w="25203">
              <a:solidFill>
                <a:srgbClr val="677B84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 txBox="1"/>
          <p:nvPr/>
        </p:nvSpPr>
        <p:spPr>
          <a:xfrm>
            <a:off x="7015544" y="7118670"/>
            <a:ext cx="56896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130" dirty="0">
                <a:latin typeface="PMingLiU"/>
                <a:cs typeface="PMingLiU"/>
              </a:rPr>
              <a:t>2.0</a:t>
            </a:r>
            <a:r>
              <a:rPr sz="1200" dirty="0">
                <a:latin typeface="PMingLiU"/>
                <a:cs typeface="PMingLiU"/>
              </a:rPr>
              <a:t>版</a:t>
            </a:r>
            <a:r>
              <a:rPr sz="1200" spc="-50" dirty="0">
                <a:latin typeface="PMingLiU"/>
                <a:cs typeface="PMingLiU"/>
              </a:rPr>
              <a:t>本</a:t>
            </a:r>
            <a:endParaRPr sz="1200">
              <a:latin typeface="PMingLiU"/>
              <a:cs typeface="PMingLiU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6902904" y="5617802"/>
            <a:ext cx="977900" cy="2337435"/>
            <a:chOff x="6902904" y="5617802"/>
            <a:chExt cx="977900" cy="2337435"/>
          </a:xfrm>
        </p:grpSpPr>
        <p:pic>
          <p:nvPicPr>
            <p:cNvPr id="142" name="object 1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8236" y="7358343"/>
              <a:ext cx="227867" cy="182458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78436" y="7358343"/>
              <a:ext cx="227867" cy="18245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8632" y="7358343"/>
              <a:ext cx="227867" cy="182458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8236" y="7565459"/>
              <a:ext cx="227867" cy="18245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78436" y="7565459"/>
              <a:ext cx="227867" cy="182458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8632" y="7565459"/>
              <a:ext cx="227867" cy="18245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28236" y="7772577"/>
              <a:ext cx="227867" cy="18245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78436" y="7772577"/>
              <a:ext cx="227867" cy="182458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8632" y="7772577"/>
              <a:ext cx="227867" cy="182458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6915604" y="5630502"/>
              <a:ext cx="952500" cy="1036319"/>
            </a:xfrm>
            <a:custGeom>
              <a:avLst/>
              <a:gdLst/>
              <a:ahLst/>
              <a:cxnLst/>
              <a:rect l="l" t="t" r="r" b="b"/>
              <a:pathLst>
                <a:path w="952500" h="1036320">
                  <a:moveTo>
                    <a:pt x="922924" y="0"/>
                  </a:moveTo>
                  <a:lnTo>
                    <a:pt x="29234" y="0"/>
                  </a:lnTo>
                  <a:lnTo>
                    <a:pt x="17855" y="2297"/>
                  </a:lnTo>
                  <a:lnTo>
                    <a:pt x="8562" y="8562"/>
                  </a:lnTo>
                  <a:lnTo>
                    <a:pt x="2297" y="17855"/>
                  </a:lnTo>
                  <a:lnTo>
                    <a:pt x="0" y="29234"/>
                  </a:lnTo>
                  <a:lnTo>
                    <a:pt x="0" y="1007016"/>
                  </a:lnTo>
                  <a:lnTo>
                    <a:pt x="2297" y="1018396"/>
                  </a:lnTo>
                  <a:lnTo>
                    <a:pt x="8562" y="1027688"/>
                  </a:lnTo>
                  <a:lnTo>
                    <a:pt x="17855" y="1033953"/>
                  </a:lnTo>
                  <a:lnTo>
                    <a:pt x="29234" y="1036251"/>
                  </a:lnTo>
                  <a:lnTo>
                    <a:pt x="922924" y="1036251"/>
                  </a:lnTo>
                  <a:lnTo>
                    <a:pt x="934304" y="1033953"/>
                  </a:lnTo>
                  <a:lnTo>
                    <a:pt x="943596" y="1027688"/>
                  </a:lnTo>
                  <a:lnTo>
                    <a:pt x="949862" y="1018396"/>
                  </a:lnTo>
                  <a:lnTo>
                    <a:pt x="952159" y="1007016"/>
                  </a:lnTo>
                  <a:lnTo>
                    <a:pt x="952159" y="29234"/>
                  </a:lnTo>
                  <a:lnTo>
                    <a:pt x="949862" y="17855"/>
                  </a:lnTo>
                  <a:lnTo>
                    <a:pt x="943596" y="8562"/>
                  </a:lnTo>
                  <a:lnTo>
                    <a:pt x="934304" y="2297"/>
                  </a:lnTo>
                  <a:lnTo>
                    <a:pt x="922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6915604" y="5630502"/>
              <a:ext cx="952500" cy="1036319"/>
            </a:xfrm>
            <a:custGeom>
              <a:avLst/>
              <a:gdLst/>
              <a:ahLst/>
              <a:cxnLst/>
              <a:rect l="l" t="t" r="r" b="b"/>
              <a:pathLst>
                <a:path w="952500" h="1036320">
                  <a:moveTo>
                    <a:pt x="922924" y="1036251"/>
                  </a:moveTo>
                  <a:lnTo>
                    <a:pt x="29234" y="1036251"/>
                  </a:lnTo>
                  <a:lnTo>
                    <a:pt x="17855" y="1033953"/>
                  </a:lnTo>
                  <a:lnTo>
                    <a:pt x="8562" y="1027688"/>
                  </a:lnTo>
                  <a:lnTo>
                    <a:pt x="2297" y="1018396"/>
                  </a:lnTo>
                  <a:lnTo>
                    <a:pt x="0" y="1007016"/>
                  </a:lnTo>
                  <a:lnTo>
                    <a:pt x="0" y="29234"/>
                  </a:lnTo>
                  <a:lnTo>
                    <a:pt x="2297" y="17855"/>
                  </a:lnTo>
                  <a:lnTo>
                    <a:pt x="8562" y="8562"/>
                  </a:lnTo>
                  <a:lnTo>
                    <a:pt x="17855" y="2297"/>
                  </a:lnTo>
                  <a:lnTo>
                    <a:pt x="29234" y="0"/>
                  </a:lnTo>
                  <a:lnTo>
                    <a:pt x="922924" y="0"/>
                  </a:lnTo>
                  <a:lnTo>
                    <a:pt x="934304" y="2297"/>
                  </a:lnTo>
                  <a:lnTo>
                    <a:pt x="943596" y="8562"/>
                  </a:lnTo>
                  <a:lnTo>
                    <a:pt x="949862" y="17855"/>
                  </a:lnTo>
                  <a:lnTo>
                    <a:pt x="952159" y="29234"/>
                  </a:lnTo>
                  <a:lnTo>
                    <a:pt x="952159" y="1007016"/>
                  </a:lnTo>
                  <a:lnTo>
                    <a:pt x="949862" y="1018396"/>
                  </a:lnTo>
                  <a:lnTo>
                    <a:pt x="943596" y="1027688"/>
                  </a:lnTo>
                  <a:lnTo>
                    <a:pt x="934304" y="1033953"/>
                  </a:lnTo>
                  <a:lnTo>
                    <a:pt x="922924" y="1036251"/>
                  </a:lnTo>
                  <a:close/>
                </a:path>
              </a:pathLst>
            </a:custGeom>
            <a:ln w="25203">
              <a:solidFill>
                <a:srgbClr val="677B84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3" name="object 153"/>
          <p:cNvSpPr txBox="1"/>
          <p:nvPr/>
        </p:nvSpPr>
        <p:spPr>
          <a:xfrm>
            <a:off x="7015544" y="5714478"/>
            <a:ext cx="57023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50" dirty="0">
                <a:latin typeface="PMingLiU"/>
                <a:cs typeface="PMingLiU"/>
              </a:rPr>
              <a:t>1.0</a:t>
            </a:r>
            <a:r>
              <a:rPr sz="1200" spc="135" dirty="0">
                <a:latin typeface="PMingLiU"/>
                <a:cs typeface="PMingLiU"/>
              </a:rPr>
              <a:t>版</a:t>
            </a:r>
            <a:r>
              <a:rPr sz="1200" spc="85" dirty="0">
                <a:latin typeface="PMingLiU"/>
                <a:cs typeface="PMingLiU"/>
              </a:rPr>
              <a:t>本</a:t>
            </a:r>
            <a:endParaRPr sz="1200">
              <a:latin typeface="PMingLiU"/>
              <a:cs typeface="PMingLiU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1970344" y="3448802"/>
            <a:ext cx="16523335" cy="3102610"/>
            <a:chOff x="1970344" y="3448802"/>
            <a:chExt cx="16523335" cy="3102610"/>
          </a:xfrm>
        </p:grpSpPr>
        <p:pic>
          <p:nvPicPr>
            <p:cNvPr id="155" name="object 1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28236" y="5954155"/>
              <a:ext cx="227867" cy="18245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78436" y="5954155"/>
              <a:ext cx="227867" cy="18245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8632" y="5954155"/>
              <a:ext cx="227867" cy="18245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28236" y="6161272"/>
              <a:ext cx="227867" cy="182458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78436" y="6161272"/>
              <a:ext cx="227867" cy="18245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28632" y="6161272"/>
              <a:ext cx="227867" cy="182458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8236" y="6368389"/>
              <a:ext cx="227867" cy="182458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78436" y="6368389"/>
              <a:ext cx="227867" cy="182458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8632" y="6368389"/>
              <a:ext cx="227867" cy="182458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2004282" y="3909619"/>
              <a:ext cx="0" cy="2118360"/>
            </a:xfrm>
            <a:custGeom>
              <a:avLst/>
              <a:gdLst/>
              <a:ahLst/>
              <a:cxnLst/>
              <a:rect l="l" t="t" r="r" b="b"/>
              <a:pathLst>
                <a:path h="2118360">
                  <a:moveTo>
                    <a:pt x="0" y="2117893"/>
                  </a:moveTo>
                  <a:lnTo>
                    <a:pt x="0" y="0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70344" y="5991884"/>
              <a:ext cx="67872" cy="67872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70344" y="3877379"/>
              <a:ext cx="67872" cy="67872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10111697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10111697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11491218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11491218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12870740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12870740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14250258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14250258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15629780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15629780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17009300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17009300" y="3457692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4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9" name="object 179"/>
          <p:cNvSpPr txBox="1"/>
          <p:nvPr/>
        </p:nvSpPr>
        <p:spPr>
          <a:xfrm>
            <a:off x="10407641" y="3565046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需求阶</a:t>
            </a:r>
            <a:r>
              <a:rPr sz="1750" spc="-50" dirty="0"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10286644" y="7283725"/>
            <a:ext cx="1948814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95"/>
              </a:spcBef>
            </a:pPr>
            <a:r>
              <a:rPr sz="1750" spc="-10" dirty="0">
                <a:latin typeface="PMingLiU"/>
                <a:cs typeface="PMingLiU"/>
              </a:rPr>
              <a:t>团队/干系人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2457914" y="6982972"/>
            <a:ext cx="57912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问题管</a:t>
            </a:r>
            <a:r>
              <a:rPr sz="1750" spc="-50" dirty="0">
                <a:latin typeface="PMingLiU"/>
                <a:cs typeface="PMingLiU"/>
              </a:rPr>
              <a:t>理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2457914" y="7597350"/>
            <a:ext cx="57912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风险管</a:t>
            </a:r>
            <a:r>
              <a:rPr sz="1750" spc="-50" dirty="0">
                <a:latin typeface="PMingLiU"/>
                <a:cs typeface="PMingLiU"/>
              </a:rPr>
              <a:t>理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2457914" y="8217279"/>
            <a:ext cx="57912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95"/>
              </a:spcBef>
            </a:pPr>
            <a:r>
              <a:rPr sz="1750" spc="70" dirty="0">
                <a:latin typeface="PMingLiU"/>
                <a:cs typeface="PMingLiU"/>
              </a:rPr>
              <a:t>QA</a:t>
            </a:r>
            <a:r>
              <a:rPr sz="1750" spc="105" dirty="0">
                <a:latin typeface="PMingLiU"/>
                <a:cs typeface="PMingLiU"/>
              </a:rPr>
              <a:t>计</a:t>
            </a:r>
            <a:r>
              <a:rPr sz="1750" spc="55" dirty="0">
                <a:latin typeface="PMingLiU"/>
                <a:cs typeface="PMingLiU"/>
              </a:rPr>
              <a:t>划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2457914" y="8831657"/>
            <a:ext cx="57912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评审管</a:t>
            </a:r>
            <a:r>
              <a:rPr sz="1750" spc="-50" dirty="0">
                <a:latin typeface="PMingLiU"/>
                <a:cs typeface="PMingLiU"/>
              </a:rPr>
              <a:t>理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0286644" y="8227932"/>
            <a:ext cx="1948814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5455">
              <a:lnSpc>
                <a:spcPct val="100000"/>
              </a:lnSpc>
              <a:spcBef>
                <a:spcPts val="95"/>
              </a:spcBef>
            </a:pPr>
            <a:r>
              <a:rPr sz="1750" spc="55" dirty="0">
                <a:latin typeface="PMingLiU"/>
                <a:cs typeface="PMingLiU"/>
              </a:rPr>
              <a:t>QA</a:t>
            </a:r>
            <a:r>
              <a:rPr sz="1750" spc="85" dirty="0">
                <a:latin typeface="PMingLiU"/>
                <a:cs typeface="PMingLiU"/>
              </a:rPr>
              <a:t>管理</a:t>
            </a:r>
            <a:r>
              <a:rPr sz="1750" spc="35" dirty="0">
                <a:latin typeface="PMingLiU"/>
                <a:cs typeface="PMingLiU"/>
              </a:rPr>
              <a:t>员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10286644" y="8821225"/>
            <a:ext cx="1948814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团</a:t>
            </a:r>
            <a:r>
              <a:rPr sz="1750" spc="-50" dirty="0">
                <a:latin typeface="PMingLiU"/>
                <a:cs typeface="PMingLiU"/>
              </a:rPr>
              <a:t>队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11764690" y="3565268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设计阶</a:t>
            </a:r>
            <a:r>
              <a:rPr sz="1750" spc="-50" dirty="0"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13163022" y="3565268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开发阶</a:t>
            </a:r>
            <a:r>
              <a:rPr sz="1750" spc="-50" dirty="0"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14520071" y="3565268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测试阶</a:t>
            </a:r>
            <a:r>
              <a:rPr sz="1750" spc="-50" dirty="0"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15910859" y="3565268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发布阶</a:t>
            </a:r>
            <a:r>
              <a:rPr sz="1750" spc="-50" dirty="0"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17290326" y="3565268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PMingLiU"/>
                <a:cs typeface="PMingLiU"/>
              </a:rPr>
              <a:t>总结阶</a:t>
            </a:r>
            <a:r>
              <a:rPr sz="1750" spc="-50" dirty="0">
                <a:latin typeface="PMingLiU"/>
                <a:cs typeface="PMingLiU"/>
              </a:rPr>
              <a:t>段</a:t>
            </a:r>
            <a:endParaRPr sz="1750">
              <a:latin typeface="PMingLiU"/>
              <a:cs typeface="PMingLiU"/>
            </a:endParaRPr>
          </a:p>
        </p:txBody>
      </p:sp>
      <p:pic>
        <p:nvPicPr>
          <p:cNvPr id="192" name="object 19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262168" y="4221511"/>
            <a:ext cx="1150729" cy="949866"/>
          </a:xfrm>
          <a:prstGeom prst="rect">
            <a:avLst/>
          </a:prstGeom>
        </p:spPr>
      </p:pic>
      <p:sp>
        <p:nvSpPr>
          <p:cNvPr id="193" name="object 193"/>
          <p:cNvSpPr txBox="1"/>
          <p:nvPr/>
        </p:nvSpPr>
        <p:spPr>
          <a:xfrm>
            <a:off x="10462970" y="4319639"/>
            <a:ext cx="7588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latin typeface="PMingLiU"/>
                <a:cs typeface="PMingLiU"/>
              </a:rPr>
              <a:t>需求类任务</a:t>
            </a:r>
            <a:endParaRPr sz="1150">
              <a:latin typeface="PMingLiU"/>
              <a:cs typeface="PMingLiU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10658436" y="4721290"/>
            <a:ext cx="674370" cy="301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0" dirty="0">
                <a:latin typeface="PMingLiU"/>
                <a:cs typeface="PMingLiU"/>
              </a:rPr>
              <a:t>产品经</a:t>
            </a:r>
            <a:r>
              <a:rPr sz="1100" spc="-50" dirty="0">
                <a:latin typeface="PMingLiU"/>
                <a:cs typeface="PMingLiU"/>
              </a:rPr>
              <a:t>理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80" dirty="0">
                <a:solidFill>
                  <a:srgbClr val="7087AA"/>
                </a:solidFill>
                <a:latin typeface="PMingLiU"/>
                <a:cs typeface="PMingLiU"/>
              </a:rPr>
              <a:t>Product</a:t>
            </a:r>
            <a:r>
              <a:rPr sz="700" spc="1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700" spc="75" dirty="0">
                <a:solidFill>
                  <a:srgbClr val="7087AA"/>
                </a:solidFill>
                <a:latin typeface="PMingLiU"/>
                <a:cs typeface="PMingLiU"/>
              </a:rPr>
              <a:t>Owner</a:t>
            </a:r>
            <a:endParaRPr sz="700">
              <a:latin typeface="PMingLiU"/>
              <a:cs typeface="PMingLiU"/>
            </a:endParaRPr>
          </a:p>
        </p:txBody>
      </p:sp>
      <p:pic>
        <p:nvPicPr>
          <p:cNvPr id="195" name="object 19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768544" y="4221511"/>
            <a:ext cx="1150729" cy="949866"/>
          </a:xfrm>
          <a:prstGeom prst="rect">
            <a:avLst/>
          </a:prstGeom>
        </p:spPr>
      </p:pic>
      <p:sp>
        <p:nvSpPr>
          <p:cNvPr id="196" name="object 196"/>
          <p:cNvSpPr txBox="1"/>
          <p:nvPr/>
        </p:nvSpPr>
        <p:spPr>
          <a:xfrm>
            <a:off x="15969338" y="4319639"/>
            <a:ext cx="7588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latin typeface="PMingLiU"/>
                <a:cs typeface="PMingLiU"/>
              </a:rPr>
              <a:t>发布类任务</a:t>
            </a:r>
            <a:endParaRPr sz="1150">
              <a:latin typeface="PMingLiU"/>
              <a:cs typeface="PMingLiU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16164813" y="4721290"/>
            <a:ext cx="674370" cy="301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0" dirty="0">
                <a:latin typeface="PMingLiU"/>
                <a:cs typeface="PMingLiU"/>
              </a:rPr>
              <a:t>产品经</a:t>
            </a:r>
            <a:r>
              <a:rPr sz="1100" spc="-50" dirty="0">
                <a:latin typeface="PMingLiU"/>
                <a:cs typeface="PMingLiU"/>
              </a:rPr>
              <a:t>理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80" dirty="0">
                <a:solidFill>
                  <a:srgbClr val="7087AA"/>
                </a:solidFill>
                <a:latin typeface="PMingLiU"/>
                <a:cs typeface="PMingLiU"/>
              </a:rPr>
              <a:t>Product</a:t>
            </a:r>
            <a:r>
              <a:rPr sz="700" spc="10" dirty="0">
                <a:solidFill>
                  <a:srgbClr val="7087AA"/>
                </a:solidFill>
                <a:latin typeface="PMingLiU"/>
                <a:cs typeface="PMingLiU"/>
              </a:rPr>
              <a:t> </a:t>
            </a:r>
            <a:r>
              <a:rPr sz="700" spc="75" dirty="0">
                <a:solidFill>
                  <a:srgbClr val="7087AA"/>
                </a:solidFill>
                <a:latin typeface="PMingLiU"/>
                <a:cs typeface="PMingLiU"/>
              </a:rPr>
              <a:t>Owner</a:t>
            </a:r>
            <a:endParaRPr sz="700">
              <a:latin typeface="PMingLiU"/>
              <a:cs typeface="PMingLiU"/>
            </a:endParaRPr>
          </a:p>
        </p:txBody>
      </p:sp>
      <p:pic>
        <p:nvPicPr>
          <p:cNvPr id="198" name="object 19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959892" y="4221511"/>
            <a:ext cx="1150729" cy="949866"/>
          </a:xfrm>
          <a:prstGeom prst="rect">
            <a:avLst/>
          </a:prstGeom>
        </p:spPr>
      </p:pic>
      <p:sp>
        <p:nvSpPr>
          <p:cNvPr id="199" name="object 199"/>
          <p:cNvSpPr txBox="1"/>
          <p:nvPr/>
        </p:nvSpPr>
        <p:spPr>
          <a:xfrm>
            <a:off x="13160686" y="4319639"/>
            <a:ext cx="7588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latin typeface="PMingLiU"/>
                <a:cs typeface="PMingLiU"/>
              </a:rPr>
              <a:t>开发类任务</a:t>
            </a:r>
            <a:endParaRPr sz="1150">
              <a:latin typeface="PMingLiU"/>
              <a:cs typeface="PMingLiU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13409308" y="4721290"/>
            <a:ext cx="581660" cy="301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0" dirty="0">
                <a:latin typeface="PMingLiU"/>
                <a:cs typeface="PMingLiU"/>
              </a:rPr>
              <a:t>开发团</a:t>
            </a:r>
            <a:r>
              <a:rPr sz="1100" spc="-50" dirty="0">
                <a:latin typeface="PMingLiU"/>
                <a:cs typeface="PMingLiU"/>
              </a:rPr>
              <a:t>队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90" dirty="0">
                <a:solidFill>
                  <a:srgbClr val="7087AA"/>
                </a:solidFill>
                <a:latin typeface="PMingLiU"/>
                <a:cs typeface="PMingLiU"/>
              </a:rPr>
              <a:t>DevTeam</a:t>
            </a:r>
            <a:endParaRPr sz="700">
              <a:latin typeface="PMingLiU"/>
              <a:cs typeface="PMingLiU"/>
            </a:endParaRPr>
          </a:p>
        </p:txBody>
      </p:sp>
      <p:pic>
        <p:nvPicPr>
          <p:cNvPr id="201" name="object 20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318468" y="4221511"/>
            <a:ext cx="1150729" cy="949866"/>
          </a:xfrm>
          <a:prstGeom prst="rect">
            <a:avLst/>
          </a:prstGeom>
        </p:spPr>
      </p:pic>
      <p:sp>
        <p:nvSpPr>
          <p:cNvPr id="202" name="object 202"/>
          <p:cNvSpPr txBox="1"/>
          <p:nvPr/>
        </p:nvSpPr>
        <p:spPr>
          <a:xfrm>
            <a:off x="14519262" y="4319639"/>
            <a:ext cx="7588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latin typeface="PMingLiU"/>
                <a:cs typeface="PMingLiU"/>
              </a:rPr>
              <a:t>测试类任务</a:t>
            </a:r>
            <a:endParaRPr sz="1150">
              <a:latin typeface="PMingLiU"/>
              <a:cs typeface="PMingLiU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14767887" y="4721290"/>
            <a:ext cx="581660" cy="301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0" dirty="0">
                <a:latin typeface="PMingLiU"/>
                <a:cs typeface="PMingLiU"/>
              </a:rPr>
              <a:t>开发团</a:t>
            </a:r>
            <a:r>
              <a:rPr sz="1100" spc="-50" dirty="0">
                <a:latin typeface="PMingLiU"/>
                <a:cs typeface="PMingLiU"/>
              </a:rPr>
              <a:t>队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90" dirty="0">
                <a:solidFill>
                  <a:srgbClr val="7087AA"/>
                </a:solidFill>
                <a:latin typeface="PMingLiU"/>
                <a:cs typeface="PMingLiU"/>
              </a:rPr>
              <a:t>DevTeam</a:t>
            </a:r>
            <a:endParaRPr sz="700">
              <a:latin typeface="PMingLiU"/>
              <a:cs typeface="PMingLiU"/>
            </a:endParaRPr>
          </a:p>
        </p:txBody>
      </p:sp>
      <p:grpSp>
        <p:nvGrpSpPr>
          <p:cNvPr id="204" name="object 204"/>
          <p:cNvGrpSpPr/>
          <p:nvPr/>
        </p:nvGrpSpPr>
        <p:grpSpPr>
          <a:xfrm>
            <a:off x="10682451" y="4221511"/>
            <a:ext cx="5810885" cy="1976120"/>
            <a:chOff x="10682451" y="4221511"/>
            <a:chExt cx="5810885" cy="1976120"/>
          </a:xfrm>
        </p:grpSpPr>
        <p:sp>
          <p:nvSpPr>
            <p:cNvPr id="205" name="object 205"/>
            <p:cNvSpPr/>
            <p:nvPr/>
          </p:nvSpPr>
          <p:spPr>
            <a:xfrm>
              <a:off x="10682440" y="5917444"/>
              <a:ext cx="1546225" cy="280035"/>
            </a:xfrm>
            <a:custGeom>
              <a:avLst/>
              <a:gdLst/>
              <a:ahLst/>
              <a:cxnLst/>
              <a:rect l="l" t="t" r="r" b="b"/>
              <a:pathLst>
                <a:path w="1546225" h="280035">
                  <a:moveTo>
                    <a:pt x="94729" y="113906"/>
                  </a:moveTo>
                  <a:lnTo>
                    <a:pt x="87236" y="106413"/>
                  </a:lnTo>
                  <a:lnTo>
                    <a:pt x="68770" y="106413"/>
                  </a:lnTo>
                  <a:lnTo>
                    <a:pt x="61277" y="113906"/>
                  </a:lnTo>
                  <a:lnTo>
                    <a:pt x="61277" y="123139"/>
                  </a:lnTo>
                  <a:lnTo>
                    <a:pt x="61277" y="132372"/>
                  </a:lnTo>
                  <a:lnTo>
                    <a:pt x="68757" y="139865"/>
                  </a:lnTo>
                  <a:lnTo>
                    <a:pt x="87223" y="139865"/>
                  </a:lnTo>
                  <a:lnTo>
                    <a:pt x="94716" y="132397"/>
                  </a:lnTo>
                  <a:lnTo>
                    <a:pt x="94729" y="113906"/>
                  </a:lnTo>
                  <a:close/>
                </a:path>
                <a:path w="1546225" h="280035">
                  <a:moveTo>
                    <a:pt x="164096" y="113906"/>
                  </a:moveTo>
                  <a:lnTo>
                    <a:pt x="156603" y="106413"/>
                  </a:lnTo>
                  <a:lnTo>
                    <a:pt x="138137" y="106413"/>
                  </a:lnTo>
                  <a:lnTo>
                    <a:pt x="130644" y="113906"/>
                  </a:lnTo>
                  <a:lnTo>
                    <a:pt x="130644" y="123139"/>
                  </a:lnTo>
                  <a:lnTo>
                    <a:pt x="130644" y="132372"/>
                  </a:lnTo>
                  <a:lnTo>
                    <a:pt x="138137" y="139865"/>
                  </a:lnTo>
                  <a:lnTo>
                    <a:pt x="156603" y="139865"/>
                  </a:lnTo>
                  <a:lnTo>
                    <a:pt x="164096" y="132372"/>
                  </a:lnTo>
                  <a:lnTo>
                    <a:pt x="164096" y="113906"/>
                  </a:lnTo>
                  <a:close/>
                </a:path>
                <a:path w="1546225" h="280035">
                  <a:moveTo>
                    <a:pt x="233451" y="113906"/>
                  </a:moveTo>
                  <a:lnTo>
                    <a:pt x="225971" y="106413"/>
                  </a:lnTo>
                  <a:lnTo>
                    <a:pt x="207505" y="106413"/>
                  </a:lnTo>
                  <a:lnTo>
                    <a:pt x="200012" y="113906"/>
                  </a:lnTo>
                  <a:lnTo>
                    <a:pt x="200012" y="123139"/>
                  </a:lnTo>
                  <a:lnTo>
                    <a:pt x="200012" y="132372"/>
                  </a:lnTo>
                  <a:lnTo>
                    <a:pt x="207505" y="139865"/>
                  </a:lnTo>
                  <a:lnTo>
                    <a:pt x="225971" y="139865"/>
                  </a:lnTo>
                  <a:lnTo>
                    <a:pt x="233451" y="132372"/>
                  </a:lnTo>
                  <a:lnTo>
                    <a:pt x="233451" y="113906"/>
                  </a:lnTo>
                  <a:close/>
                </a:path>
                <a:path w="1546225" h="280035">
                  <a:moveTo>
                    <a:pt x="288188" y="121881"/>
                  </a:moveTo>
                  <a:lnTo>
                    <a:pt x="280835" y="83400"/>
                  </a:lnTo>
                  <a:lnTo>
                    <a:pt x="270179" y="66001"/>
                  </a:lnTo>
                  <a:lnTo>
                    <a:pt x="270179" y="121881"/>
                  </a:lnTo>
                  <a:lnTo>
                    <a:pt x="262775" y="156718"/>
                  </a:lnTo>
                  <a:lnTo>
                    <a:pt x="242176" y="186893"/>
                  </a:lnTo>
                  <a:lnTo>
                    <a:pt x="210832" y="209931"/>
                  </a:lnTo>
                  <a:lnTo>
                    <a:pt x="171157" y="223354"/>
                  </a:lnTo>
                  <a:lnTo>
                    <a:pt x="169786" y="223596"/>
                  </a:lnTo>
                  <a:lnTo>
                    <a:pt x="168490" y="224167"/>
                  </a:lnTo>
                  <a:lnTo>
                    <a:pt x="125869" y="256006"/>
                  </a:lnTo>
                  <a:lnTo>
                    <a:pt x="129057" y="229133"/>
                  </a:lnTo>
                  <a:lnTo>
                    <a:pt x="125704" y="224726"/>
                  </a:lnTo>
                  <a:lnTo>
                    <a:pt x="79679" y="211213"/>
                  </a:lnTo>
                  <a:lnTo>
                    <a:pt x="47104" y="188264"/>
                  </a:lnTo>
                  <a:lnTo>
                    <a:pt x="18021" y="121881"/>
                  </a:lnTo>
                  <a:lnTo>
                    <a:pt x="27952" y="81495"/>
                  </a:lnTo>
                  <a:lnTo>
                    <a:pt x="54991" y="48475"/>
                  </a:lnTo>
                  <a:lnTo>
                    <a:pt x="95072" y="26187"/>
                  </a:lnTo>
                  <a:lnTo>
                    <a:pt x="144094" y="18008"/>
                  </a:lnTo>
                  <a:lnTo>
                    <a:pt x="193116" y="26187"/>
                  </a:lnTo>
                  <a:lnTo>
                    <a:pt x="233197" y="48475"/>
                  </a:lnTo>
                  <a:lnTo>
                    <a:pt x="260248" y="81495"/>
                  </a:lnTo>
                  <a:lnTo>
                    <a:pt x="270179" y="121881"/>
                  </a:lnTo>
                  <a:lnTo>
                    <a:pt x="270179" y="66001"/>
                  </a:lnTo>
                  <a:lnTo>
                    <a:pt x="229146" y="23545"/>
                  </a:lnTo>
                  <a:lnTo>
                    <a:pt x="189585" y="6223"/>
                  </a:lnTo>
                  <a:lnTo>
                    <a:pt x="144094" y="0"/>
                  </a:lnTo>
                  <a:lnTo>
                    <a:pt x="98602" y="6223"/>
                  </a:lnTo>
                  <a:lnTo>
                    <a:pt x="59055" y="23545"/>
                  </a:lnTo>
                  <a:lnTo>
                    <a:pt x="27838" y="49949"/>
                  </a:lnTo>
                  <a:lnTo>
                    <a:pt x="7366" y="83400"/>
                  </a:lnTo>
                  <a:lnTo>
                    <a:pt x="0" y="121881"/>
                  </a:lnTo>
                  <a:lnTo>
                    <a:pt x="8128" y="162344"/>
                  </a:lnTo>
                  <a:lnTo>
                    <a:pt x="30797" y="197294"/>
                  </a:lnTo>
                  <a:lnTo>
                    <a:pt x="65468" y="224129"/>
                  </a:lnTo>
                  <a:lnTo>
                    <a:pt x="109588" y="240271"/>
                  </a:lnTo>
                  <a:lnTo>
                    <a:pt x="106857" y="263436"/>
                  </a:lnTo>
                  <a:lnTo>
                    <a:pt x="105867" y="267347"/>
                  </a:lnTo>
                  <a:lnTo>
                    <a:pt x="106578" y="271335"/>
                  </a:lnTo>
                  <a:lnTo>
                    <a:pt x="111290" y="277914"/>
                  </a:lnTo>
                  <a:lnTo>
                    <a:pt x="115252" y="279933"/>
                  </a:lnTo>
                  <a:lnTo>
                    <a:pt x="121907" y="279933"/>
                  </a:lnTo>
                  <a:lnTo>
                    <a:pt x="124345" y="279247"/>
                  </a:lnTo>
                  <a:lnTo>
                    <a:pt x="126606" y="277914"/>
                  </a:lnTo>
                  <a:lnTo>
                    <a:pt x="127050" y="277634"/>
                  </a:lnTo>
                  <a:lnTo>
                    <a:pt x="155981" y="256006"/>
                  </a:lnTo>
                  <a:lnTo>
                    <a:pt x="176479" y="240690"/>
                  </a:lnTo>
                  <a:lnTo>
                    <a:pt x="221297" y="224764"/>
                  </a:lnTo>
                  <a:lnTo>
                    <a:pt x="256667" y="197764"/>
                  </a:lnTo>
                  <a:lnTo>
                    <a:pt x="279857" y="162534"/>
                  </a:lnTo>
                  <a:lnTo>
                    <a:pt x="288188" y="121881"/>
                  </a:lnTo>
                  <a:close/>
                </a:path>
                <a:path w="1546225" h="280035">
                  <a:moveTo>
                    <a:pt x="1461376" y="49161"/>
                  </a:moveTo>
                  <a:lnTo>
                    <a:pt x="1460881" y="45567"/>
                  </a:lnTo>
                  <a:lnTo>
                    <a:pt x="1458061" y="42735"/>
                  </a:lnTo>
                  <a:lnTo>
                    <a:pt x="1450047" y="41656"/>
                  </a:lnTo>
                  <a:lnTo>
                    <a:pt x="1445983" y="44754"/>
                  </a:lnTo>
                  <a:lnTo>
                    <a:pt x="1445387" y="49161"/>
                  </a:lnTo>
                  <a:lnTo>
                    <a:pt x="1445387" y="170878"/>
                  </a:lnTo>
                  <a:lnTo>
                    <a:pt x="1448904" y="174472"/>
                  </a:lnTo>
                  <a:lnTo>
                    <a:pt x="1453299" y="174548"/>
                  </a:lnTo>
                  <a:lnTo>
                    <a:pt x="1457769" y="174548"/>
                  </a:lnTo>
                  <a:lnTo>
                    <a:pt x="1461376" y="170929"/>
                  </a:lnTo>
                  <a:lnTo>
                    <a:pt x="1461376" y="49161"/>
                  </a:lnTo>
                  <a:close/>
                </a:path>
                <a:path w="1546225" h="280035">
                  <a:moveTo>
                    <a:pt x="1545653" y="197929"/>
                  </a:moveTo>
                  <a:lnTo>
                    <a:pt x="1544370" y="195072"/>
                  </a:lnTo>
                  <a:lnTo>
                    <a:pt x="1543113" y="192163"/>
                  </a:lnTo>
                  <a:lnTo>
                    <a:pt x="1540230" y="190258"/>
                  </a:lnTo>
                  <a:lnTo>
                    <a:pt x="1518856" y="190258"/>
                  </a:lnTo>
                  <a:lnTo>
                    <a:pt x="1518856" y="206375"/>
                  </a:lnTo>
                  <a:lnTo>
                    <a:pt x="1479562" y="250367"/>
                  </a:lnTo>
                  <a:lnTo>
                    <a:pt x="1438351" y="206375"/>
                  </a:lnTo>
                  <a:lnTo>
                    <a:pt x="1518856" y="206375"/>
                  </a:lnTo>
                  <a:lnTo>
                    <a:pt x="1518856" y="190258"/>
                  </a:lnTo>
                  <a:lnTo>
                    <a:pt x="1428089" y="190233"/>
                  </a:lnTo>
                  <a:lnTo>
                    <a:pt x="1428089" y="23088"/>
                  </a:lnTo>
                  <a:lnTo>
                    <a:pt x="1431620" y="19545"/>
                  </a:lnTo>
                  <a:lnTo>
                    <a:pt x="1525143" y="19545"/>
                  </a:lnTo>
                  <a:lnTo>
                    <a:pt x="1528673" y="23088"/>
                  </a:lnTo>
                  <a:lnTo>
                    <a:pt x="1528673" y="172110"/>
                  </a:lnTo>
                  <a:lnTo>
                    <a:pt x="1532293" y="175729"/>
                  </a:lnTo>
                  <a:lnTo>
                    <a:pt x="1541208" y="175729"/>
                  </a:lnTo>
                  <a:lnTo>
                    <a:pt x="1544815" y="172110"/>
                  </a:lnTo>
                  <a:lnTo>
                    <a:pt x="1544815" y="27470"/>
                  </a:lnTo>
                  <a:lnTo>
                    <a:pt x="1520761" y="3568"/>
                  </a:lnTo>
                  <a:lnTo>
                    <a:pt x="1436001" y="3568"/>
                  </a:lnTo>
                  <a:lnTo>
                    <a:pt x="1411922" y="200342"/>
                  </a:lnTo>
                  <a:lnTo>
                    <a:pt x="1412709" y="202298"/>
                  </a:lnTo>
                  <a:lnTo>
                    <a:pt x="1414145" y="203733"/>
                  </a:lnTo>
                  <a:lnTo>
                    <a:pt x="1473682" y="267957"/>
                  </a:lnTo>
                  <a:lnTo>
                    <a:pt x="1475219" y="269557"/>
                  </a:lnTo>
                  <a:lnTo>
                    <a:pt x="1477340" y="270459"/>
                  </a:lnTo>
                  <a:lnTo>
                    <a:pt x="1482242" y="270484"/>
                  </a:lnTo>
                  <a:lnTo>
                    <a:pt x="1484388" y="269519"/>
                  </a:lnTo>
                  <a:lnTo>
                    <a:pt x="1485861" y="267817"/>
                  </a:lnTo>
                  <a:lnTo>
                    <a:pt x="1501394" y="250367"/>
                  </a:lnTo>
                  <a:lnTo>
                    <a:pt x="1540573" y="206375"/>
                  </a:lnTo>
                  <a:lnTo>
                    <a:pt x="1545132" y="201256"/>
                  </a:lnTo>
                  <a:lnTo>
                    <a:pt x="1545653" y="1979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08910" y="5926760"/>
              <a:ext cx="252693" cy="227637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792184" y="5916256"/>
              <a:ext cx="212527" cy="247950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16207847" y="5883717"/>
              <a:ext cx="281940" cy="164465"/>
            </a:xfrm>
            <a:custGeom>
              <a:avLst/>
              <a:gdLst/>
              <a:ahLst/>
              <a:cxnLst/>
              <a:rect l="l" t="t" r="r" b="b"/>
              <a:pathLst>
                <a:path w="281940" h="164464">
                  <a:moveTo>
                    <a:pt x="142424" y="0"/>
                  </a:moveTo>
                  <a:lnTo>
                    <a:pt x="0" y="82227"/>
                  </a:lnTo>
                  <a:lnTo>
                    <a:pt x="142424" y="164455"/>
                  </a:lnTo>
                  <a:lnTo>
                    <a:pt x="281352" y="82227"/>
                  </a:lnTo>
                  <a:lnTo>
                    <a:pt x="142424" y="0"/>
                  </a:lnTo>
                  <a:close/>
                </a:path>
              </a:pathLst>
            </a:custGeom>
            <a:solidFill>
              <a:srgbClr val="E9B8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16207847" y="5883717"/>
              <a:ext cx="281940" cy="164465"/>
            </a:xfrm>
            <a:custGeom>
              <a:avLst/>
              <a:gdLst/>
              <a:ahLst/>
              <a:cxnLst/>
              <a:rect l="l" t="t" r="r" b="b"/>
              <a:pathLst>
                <a:path w="281940" h="164464">
                  <a:moveTo>
                    <a:pt x="0" y="82227"/>
                  </a:moveTo>
                  <a:lnTo>
                    <a:pt x="142424" y="0"/>
                  </a:lnTo>
                  <a:lnTo>
                    <a:pt x="281352" y="82227"/>
                  </a:lnTo>
                  <a:lnTo>
                    <a:pt x="142424" y="164455"/>
                  </a:lnTo>
                  <a:lnTo>
                    <a:pt x="0" y="82227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0" name="object 21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203920" y="5916183"/>
              <a:ext cx="289208" cy="269452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19895" y="4221511"/>
              <a:ext cx="1150729" cy="949866"/>
            </a:xfrm>
            <a:prstGeom prst="rect">
              <a:avLst/>
            </a:prstGeom>
          </p:spPr>
        </p:pic>
      </p:grpSp>
      <p:sp>
        <p:nvSpPr>
          <p:cNvPr id="212" name="object 212"/>
          <p:cNvSpPr txBox="1"/>
          <p:nvPr/>
        </p:nvSpPr>
        <p:spPr>
          <a:xfrm>
            <a:off x="11820698" y="4319639"/>
            <a:ext cx="7588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latin typeface="PMingLiU"/>
                <a:cs typeface="PMingLiU"/>
              </a:rPr>
              <a:t>设计类任务</a:t>
            </a:r>
            <a:endParaRPr sz="1150">
              <a:latin typeface="PMingLiU"/>
              <a:cs typeface="PMingLiU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12069313" y="4721290"/>
            <a:ext cx="581660" cy="301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0" dirty="0">
                <a:latin typeface="PMingLiU"/>
                <a:cs typeface="PMingLiU"/>
              </a:rPr>
              <a:t>开发团</a:t>
            </a:r>
            <a:r>
              <a:rPr sz="1100" spc="-50" dirty="0">
                <a:latin typeface="PMingLiU"/>
                <a:cs typeface="PMingLiU"/>
              </a:rPr>
              <a:t>队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700" spc="90" dirty="0">
                <a:solidFill>
                  <a:srgbClr val="7087AA"/>
                </a:solidFill>
                <a:latin typeface="PMingLiU"/>
                <a:cs typeface="PMingLiU"/>
              </a:rPr>
              <a:t>DevTeam</a:t>
            </a:r>
            <a:endParaRPr sz="700">
              <a:latin typeface="PMingLiU"/>
              <a:cs typeface="PMingLiU"/>
            </a:endParaRPr>
          </a:p>
        </p:txBody>
      </p:sp>
      <p:pic>
        <p:nvPicPr>
          <p:cNvPr id="214" name="object 21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124977" y="4221511"/>
            <a:ext cx="1150729" cy="949866"/>
          </a:xfrm>
          <a:prstGeom prst="rect">
            <a:avLst/>
          </a:prstGeom>
        </p:spPr>
      </p:pic>
      <p:sp>
        <p:nvSpPr>
          <p:cNvPr id="215" name="object 215"/>
          <p:cNvSpPr txBox="1"/>
          <p:nvPr/>
        </p:nvSpPr>
        <p:spPr>
          <a:xfrm>
            <a:off x="17325778" y="4319639"/>
            <a:ext cx="7588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0" dirty="0">
                <a:latin typeface="PMingLiU"/>
                <a:cs typeface="PMingLiU"/>
              </a:rPr>
              <a:t>总结类任务</a:t>
            </a:r>
            <a:endParaRPr sz="1150">
              <a:latin typeface="PMingLiU"/>
              <a:cs typeface="PMingLiU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17574395" y="4775714"/>
            <a:ext cx="581660" cy="19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0" dirty="0">
                <a:latin typeface="PMingLiU"/>
                <a:cs typeface="PMingLiU"/>
              </a:rPr>
              <a:t>全部团</a:t>
            </a:r>
            <a:r>
              <a:rPr sz="1100" spc="-50" dirty="0">
                <a:latin typeface="PMingLiU"/>
                <a:cs typeface="PMingLiU"/>
              </a:rPr>
              <a:t>队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10111689" y="1486782"/>
            <a:ext cx="1889760" cy="870585"/>
          </a:xfrm>
          <a:custGeom>
            <a:avLst/>
            <a:gdLst/>
            <a:ahLst/>
            <a:cxnLst/>
            <a:rect l="l" t="t" r="r" b="b"/>
            <a:pathLst>
              <a:path w="1889759" h="870585">
                <a:moveTo>
                  <a:pt x="1889645" y="23126"/>
                </a:moveTo>
                <a:lnTo>
                  <a:pt x="1887829" y="14122"/>
                </a:lnTo>
                <a:lnTo>
                  <a:pt x="1882876" y="6769"/>
                </a:lnTo>
                <a:lnTo>
                  <a:pt x="1875523" y="1816"/>
                </a:lnTo>
                <a:lnTo>
                  <a:pt x="1866531" y="0"/>
                </a:lnTo>
                <a:lnTo>
                  <a:pt x="23126" y="0"/>
                </a:lnTo>
                <a:lnTo>
                  <a:pt x="14122" y="1816"/>
                </a:lnTo>
                <a:lnTo>
                  <a:pt x="6769" y="6769"/>
                </a:lnTo>
                <a:lnTo>
                  <a:pt x="1816" y="14122"/>
                </a:lnTo>
                <a:lnTo>
                  <a:pt x="0" y="23126"/>
                </a:lnTo>
                <a:lnTo>
                  <a:pt x="0" y="597789"/>
                </a:lnTo>
                <a:lnTo>
                  <a:pt x="1816" y="606780"/>
                </a:lnTo>
                <a:lnTo>
                  <a:pt x="6769" y="614133"/>
                </a:lnTo>
                <a:lnTo>
                  <a:pt x="14122" y="619086"/>
                </a:lnTo>
                <a:lnTo>
                  <a:pt x="23126" y="620903"/>
                </a:lnTo>
                <a:lnTo>
                  <a:pt x="155321" y="620903"/>
                </a:lnTo>
                <a:lnTo>
                  <a:pt x="155321" y="850938"/>
                </a:lnTo>
                <a:lnTo>
                  <a:pt x="156832" y="858405"/>
                </a:lnTo>
                <a:lnTo>
                  <a:pt x="160934" y="864489"/>
                </a:lnTo>
                <a:lnTo>
                  <a:pt x="167030" y="868603"/>
                </a:lnTo>
                <a:lnTo>
                  <a:pt x="174485" y="870102"/>
                </a:lnTo>
                <a:lnTo>
                  <a:pt x="181025" y="870102"/>
                </a:lnTo>
                <a:lnTo>
                  <a:pt x="187121" y="866775"/>
                </a:lnTo>
                <a:lnTo>
                  <a:pt x="190639" y="861250"/>
                </a:lnTo>
                <a:lnTo>
                  <a:pt x="285965" y="620903"/>
                </a:lnTo>
                <a:lnTo>
                  <a:pt x="1866531" y="620903"/>
                </a:lnTo>
                <a:lnTo>
                  <a:pt x="1875523" y="619086"/>
                </a:lnTo>
                <a:lnTo>
                  <a:pt x="1882876" y="614133"/>
                </a:lnTo>
                <a:lnTo>
                  <a:pt x="1887829" y="606780"/>
                </a:lnTo>
                <a:lnTo>
                  <a:pt x="1889645" y="597789"/>
                </a:lnTo>
                <a:lnTo>
                  <a:pt x="1889645" y="23126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 txBox="1"/>
          <p:nvPr/>
        </p:nvSpPr>
        <p:spPr>
          <a:xfrm>
            <a:off x="10406290" y="1564062"/>
            <a:ext cx="126238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spc="-35" dirty="0">
                <a:solidFill>
                  <a:srgbClr val="FFFFFF"/>
                </a:solidFill>
                <a:latin typeface="PMingLiU"/>
                <a:cs typeface="PMingLiU"/>
              </a:rPr>
              <a:t>瀑布模</a:t>
            </a:r>
            <a:r>
              <a:rPr sz="2450" spc="-50" dirty="0">
                <a:solidFill>
                  <a:srgbClr val="FFFFFF"/>
                </a:solidFill>
                <a:latin typeface="PMingLiU"/>
                <a:cs typeface="PMingLiU"/>
              </a:rPr>
              <a:t>型</a:t>
            </a:r>
            <a:endParaRPr sz="2450">
              <a:latin typeface="PMingLiU"/>
              <a:cs typeface="PMingLiU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9425350" y="10773829"/>
            <a:ext cx="27749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5"/>
              </a:lnSpc>
            </a:pPr>
            <a:r>
              <a:rPr sz="1600" spc="210" dirty="0">
                <a:solidFill>
                  <a:srgbClr val="B3B3B3"/>
                </a:solidFill>
                <a:latin typeface="PMingLiU"/>
                <a:cs typeface="PMingLiU"/>
              </a:rPr>
              <a:t>06</a:t>
            </a:r>
            <a:endParaRPr sz="16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0243" y="7442137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概要设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28850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4" y="764598"/>
                </a:lnTo>
                <a:lnTo>
                  <a:pt x="1705302" y="770699"/>
                </a:lnTo>
                <a:lnTo>
                  <a:pt x="1699202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23" y="774813"/>
                </a:lnTo>
                <a:lnTo>
                  <a:pt x="5622" y="770699"/>
                </a:lnTo>
                <a:lnTo>
                  <a:pt x="1508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8" y="11723"/>
                </a:lnTo>
                <a:lnTo>
                  <a:pt x="5622" y="5622"/>
                </a:lnTo>
                <a:lnTo>
                  <a:pt x="11723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202" y="1508"/>
                </a:lnTo>
                <a:lnTo>
                  <a:pt x="1705302" y="5622"/>
                </a:lnTo>
                <a:lnTo>
                  <a:pt x="1709414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847049" y="7442137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软件需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求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26501" y="7219521"/>
            <a:ext cx="1711325" cy="776605"/>
          </a:xfrm>
          <a:custGeom>
            <a:avLst/>
            <a:gdLst/>
            <a:ahLst/>
            <a:cxnLst/>
            <a:rect l="l" t="t" r="r" b="b"/>
            <a:pathLst>
              <a:path w="1711325" h="776604">
                <a:moveTo>
                  <a:pt x="1710921" y="19193"/>
                </a:moveTo>
                <a:lnTo>
                  <a:pt x="1710921" y="757128"/>
                </a:lnTo>
                <a:lnTo>
                  <a:pt x="1709412" y="764598"/>
                </a:lnTo>
                <a:lnTo>
                  <a:pt x="1705298" y="770699"/>
                </a:lnTo>
                <a:lnTo>
                  <a:pt x="1699197" y="774813"/>
                </a:lnTo>
                <a:lnTo>
                  <a:pt x="1691728" y="776321"/>
                </a:lnTo>
                <a:lnTo>
                  <a:pt x="19193" y="776321"/>
                </a:lnTo>
                <a:lnTo>
                  <a:pt x="11719" y="774813"/>
                </a:lnTo>
                <a:lnTo>
                  <a:pt x="5618" y="770699"/>
                </a:lnTo>
                <a:lnTo>
                  <a:pt x="1507" y="764598"/>
                </a:lnTo>
                <a:lnTo>
                  <a:pt x="0" y="757128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691728" y="0"/>
                </a:lnTo>
                <a:lnTo>
                  <a:pt x="1699197" y="1508"/>
                </a:lnTo>
                <a:lnTo>
                  <a:pt x="1705298" y="5622"/>
                </a:lnTo>
                <a:lnTo>
                  <a:pt x="1709412" y="11723"/>
                </a:lnTo>
                <a:lnTo>
                  <a:pt x="1710921" y="19193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844700" y="7442137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代码开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发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99362" y="7210631"/>
            <a:ext cx="1729105" cy="794385"/>
            <a:chOff x="7299362" y="7210631"/>
            <a:chExt cx="1729105" cy="794385"/>
          </a:xfrm>
        </p:grpSpPr>
        <p:sp>
          <p:nvSpPr>
            <p:cNvPr id="8" name="object 8"/>
            <p:cNvSpPr/>
            <p:nvPr/>
          </p:nvSpPr>
          <p:spPr>
            <a:xfrm>
              <a:off x="7308252" y="7219521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691728" y="0"/>
                  </a:moveTo>
                  <a:lnTo>
                    <a:pt x="19193" y="0"/>
                  </a:lnTo>
                  <a:lnTo>
                    <a:pt x="11723" y="1508"/>
                  </a:lnTo>
                  <a:lnTo>
                    <a:pt x="5622" y="5622"/>
                  </a:lnTo>
                  <a:lnTo>
                    <a:pt x="1508" y="11723"/>
                  </a:lnTo>
                  <a:lnTo>
                    <a:pt x="0" y="19193"/>
                  </a:lnTo>
                  <a:lnTo>
                    <a:pt x="0" y="757128"/>
                  </a:lnTo>
                  <a:lnTo>
                    <a:pt x="1508" y="764598"/>
                  </a:lnTo>
                  <a:lnTo>
                    <a:pt x="5622" y="770699"/>
                  </a:lnTo>
                  <a:lnTo>
                    <a:pt x="11723" y="774813"/>
                  </a:lnTo>
                  <a:lnTo>
                    <a:pt x="19193" y="776321"/>
                  </a:lnTo>
                  <a:lnTo>
                    <a:pt x="1691728" y="776321"/>
                  </a:lnTo>
                  <a:lnTo>
                    <a:pt x="1699202" y="774813"/>
                  </a:lnTo>
                  <a:lnTo>
                    <a:pt x="1705302" y="770699"/>
                  </a:lnTo>
                  <a:lnTo>
                    <a:pt x="1709414" y="764598"/>
                  </a:lnTo>
                  <a:lnTo>
                    <a:pt x="1710921" y="757128"/>
                  </a:lnTo>
                  <a:lnTo>
                    <a:pt x="1710921" y="19193"/>
                  </a:lnTo>
                  <a:lnTo>
                    <a:pt x="1709414" y="11723"/>
                  </a:lnTo>
                  <a:lnTo>
                    <a:pt x="1705302" y="5622"/>
                  </a:lnTo>
                  <a:lnTo>
                    <a:pt x="1699202" y="1508"/>
                  </a:lnTo>
                  <a:lnTo>
                    <a:pt x="1691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08252" y="7219521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710921" y="19193"/>
                  </a:moveTo>
                  <a:lnTo>
                    <a:pt x="1710921" y="757128"/>
                  </a:lnTo>
                  <a:lnTo>
                    <a:pt x="1709414" y="764598"/>
                  </a:lnTo>
                  <a:lnTo>
                    <a:pt x="1705302" y="770699"/>
                  </a:lnTo>
                  <a:lnTo>
                    <a:pt x="1699202" y="774813"/>
                  </a:lnTo>
                  <a:lnTo>
                    <a:pt x="1691728" y="776321"/>
                  </a:lnTo>
                  <a:lnTo>
                    <a:pt x="19193" y="776321"/>
                  </a:lnTo>
                  <a:lnTo>
                    <a:pt x="11723" y="774813"/>
                  </a:lnTo>
                  <a:lnTo>
                    <a:pt x="5622" y="770699"/>
                  </a:lnTo>
                  <a:lnTo>
                    <a:pt x="1508" y="764598"/>
                  </a:lnTo>
                  <a:lnTo>
                    <a:pt x="0" y="757128"/>
                  </a:lnTo>
                  <a:lnTo>
                    <a:pt x="0" y="19193"/>
                  </a:lnTo>
                  <a:lnTo>
                    <a:pt x="1508" y="11723"/>
                  </a:lnTo>
                  <a:lnTo>
                    <a:pt x="5622" y="5622"/>
                  </a:lnTo>
                  <a:lnTo>
                    <a:pt x="11723" y="1508"/>
                  </a:lnTo>
                  <a:lnTo>
                    <a:pt x="19193" y="0"/>
                  </a:lnTo>
                  <a:lnTo>
                    <a:pt x="1691728" y="0"/>
                  </a:lnTo>
                  <a:lnTo>
                    <a:pt x="1699202" y="1508"/>
                  </a:lnTo>
                  <a:lnTo>
                    <a:pt x="1705302" y="5622"/>
                  </a:lnTo>
                  <a:lnTo>
                    <a:pt x="1709414" y="11723"/>
                  </a:lnTo>
                  <a:lnTo>
                    <a:pt x="1710921" y="191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326451" y="7442137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详细设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215570" y="7210631"/>
            <a:ext cx="1729105" cy="794385"/>
            <a:chOff x="9215570" y="7210631"/>
            <a:chExt cx="1729105" cy="794385"/>
          </a:xfrm>
        </p:grpSpPr>
        <p:sp>
          <p:nvSpPr>
            <p:cNvPr id="12" name="object 12"/>
            <p:cNvSpPr/>
            <p:nvPr/>
          </p:nvSpPr>
          <p:spPr>
            <a:xfrm>
              <a:off x="9224460" y="7219521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691728" y="0"/>
                  </a:moveTo>
                  <a:lnTo>
                    <a:pt x="19193" y="0"/>
                  </a:lnTo>
                  <a:lnTo>
                    <a:pt x="11719" y="1508"/>
                  </a:lnTo>
                  <a:lnTo>
                    <a:pt x="5618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757128"/>
                  </a:lnTo>
                  <a:lnTo>
                    <a:pt x="1507" y="764598"/>
                  </a:lnTo>
                  <a:lnTo>
                    <a:pt x="5618" y="770699"/>
                  </a:lnTo>
                  <a:lnTo>
                    <a:pt x="11719" y="774813"/>
                  </a:lnTo>
                  <a:lnTo>
                    <a:pt x="19193" y="776321"/>
                  </a:lnTo>
                  <a:lnTo>
                    <a:pt x="1691728" y="776321"/>
                  </a:lnTo>
                  <a:lnTo>
                    <a:pt x="1699197" y="774813"/>
                  </a:lnTo>
                  <a:lnTo>
                    <a:pt x="1705298" y="770699"/>
                  </a:lnTo>
                  <a:lnTo>
                    <a:pt x="1709412" y="764598"/>
                  </a:lnTo>
                  <a:lnTo>
                    <a:pt x="1710921" y="757128"/>
                  </a:lnTo>
                  <a:lnTo>
                    <a:pt x="1710921" y="19193"/>
                  </a:lnTo>
                  <a:lnTo>
                    <a:pt x="1709412" y="11723"/>
                  </a:lnTo>
                  <a:lnTo>
                    <a:pt x="1705298" y="5622"/>
                  </a:lnTo>
                  <a:lnTo>
                    <a:pt x="1699197" y="1508"/>
                  </a:lnTo>
                  <a:lnTo>
                    <a:pt x="1691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24460" y="7219521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710921" y="19193"/>
                  </a:moveTo>
                  <a:lnTo>
                    <a:pt x="1710921" y="757128"/>
                  </a:lnTo>
                  <a:lnTo>
                    <a:pt x="1709412" y="764598"/>
                  </a:lnTo>
                  <a:lnTo>
                    <a:pt x="1705298" y="770699"/>
                  </a:lnTo>
                  <a:lnTo>
                    <a:pt x="1699197" y="774813"/>
                  </a:lnTo>
                  <a:lnTo>
                    <a:pt x="1691728" y="776321"/>
                  </a:lnTo>
                  <a:lnTo>
                    <a:pt x="19193" y="776321"/>
                  </a:lnTo>
                  <a:lnTo>
                    <a:pt x="11719" y="774813"/>
                  </a:lnTo>
                  <a:lnTo>
                    <a:pt x="5618" y="770699"/>
                  </a:lnTo>
                  <a:lnTo>
                    <a:pt x="1507" y="764598"/>
                  </a:lnTo>
                  <a:lnTo>
                    <a:pt x="0" y="757128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8" y="5622"/>
                  </a:lnTo>
                  <a:lnTo>
                    <a:pt x="11719" y="1508"/>
                  </a:lnTo>
                  <a:lnTo>
                    <a:pt x="19193" y="0"/>
                  </a:lnTo>
                  <a:lnTo>
                    <a:pt x="1691728" y="0"/>
                  </a:lnTo>
                  <a:lnTo>
                    <a:pt x="1699197" y="1508"/>
                  </a:lnTo>
                  <a:lnTo>
                    <a:pt x="1705298" y="5622"/>
                  </a:lnTo>
                  <a:lnTo>
                    <a:pt x="1709412" y="11723"/>
                  </a:lnTo>
                  <a:lnTo>
                    <a:pt x="1710921" y="191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242659" y="7442137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数据库设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131779" y="7210631"/>
            <a:ext cx="1729105" cy="794385"/>
            <a:chOff x="11131779" y="7210631"/>
            <a:chExt cx="1729105" cy="794385"/>
          </a:xfrm>
        </p:grpSpPr>
        <p:sp>
          <p:nvSpPr>
            <p:cNvPr id="16" name="object 16"/>
            <p:cNvSpPr/>
            <p:nvPr/>
          </p:nvSpPr>
          <p:spPr>
            <a:xfrm>
              <a:off x="11140669" y="7219521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691728" y="0"/>
                  </a:moveTo>
                  <a:lnTo>
                    <a:pt x="19193" y="0"/>
                  </a:lnTo>
                  <a:lnTo>
                    <a:pt x="11719" y="1508"/>
                  </a:lnTo>
                  <a:lnTo>
                    <a:pt x="5618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757128"/>
                  </a:lnTo>
                  <a:lnTo>
                    <a:pt x="1507" y="764598"/>
                  </a:lnTo>
                  <a:lnTo>
                    <a:pt x="5618" y="770699"/>
                  </a:lnTo>
                  <a:lnTo>
                    <a:pt x="11719" y="774813"/>
                  </a:lnTo>
                  <a:lnTo>
                    <a:pt x="19193" y="776321"/>
                  </a:lnTo>
                  <a:lnTo>
                    <a:pt x="1691728" y="776321"/>
                  </a:lnTo>
                  <a:lnTo>
                    <a:pt x="1699202" y="774813"/>
                  </a:lnTo>
                  <a:lnTo>
                    <a:pt x="1705302" y="770699"/>
                  </a:lnTo>
                  <a:lnTo>
                    <a:pt x="1709414" y="764598"/>
                  </a:lnTo>
                  <a:lnTo>
                    <a:pt x="1710921" y="757128"/>
                  </a:lnTo>
                  <a:lnTo>
                    <a:pt x="1710921" y="19193"/>
                  </a:lnTo>
                  <a:lnTo>
                    <a:pt x="1709414" y="11723"/>
                  </a:lnTo>
                  <a:lnTo>
                    <a:pt x="1705302" y="5622"/>
                  </a:lnTo>
                  <a:lnTo>
                    <a:pt x="1699202" y="1508"/>
                  </a:lnTo>
                  <a:lnTo>
                    <a:pt x="1691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140669" y="7219521"/>
              <a:ext cx="1711325" cy="776605"/>
            </a:xfrm>
            <a:custGeom>
              <a:avLst/>
              <a:gdLst/>
              <a:ahLst/>
              <a:cxnLst/>
              <a:rect l="l" t="t" r="r" b="b"/>
              <a:pathLst>
                <a:path w="1711325" h="776604">
                  <a:moveTo>
                    <a:pt x="1710921" y="19193"/>
                  </a:moveTo>
                  <a:lnTo>
                    <a:pt x="1710921" y="757128"/>
                  </a:lnTo>
                  <a:lnTo>
                    <a:pt x="1709414" y="764598"/>
                  </a:lnTo>
                  <a:lnTo>
                    <a:pt x="1705302" y="770699"/>
                  </a:lnTo>
                  <a:lnTo>
                    <a:pt x="1699202" y="774813"/>
                  </a:lnTo>
                  <a:lnTo>
                    <a:pt x="1691728" y="776321"/>
                  </a:lnTo>
                  <a:lnTo>
                    <a:pt x="19193" y="776321"/>
                  </a:lnTo>
                  <a:lnTo>
                    <a:pt x="11719" y="774813"/>
                  </a:lnTo>
                  <a:lnTo>
                    <a:pt x="5618" y="770699"/>
                  </a:lnTo>
                  <a:lnTo>
                    <a:pt x="1507" y="764598"/>
                  </a:lnTo>
                  <a:lnTo>
                    <a:pt x="0" y="757128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8" y="5622"/>
                  </a:lnTo>
                  <a:lnTo>
                    <a:pt x="11719" y="1508"/>
                  </a:lnTo>
                  <a:lnTo>
                    <a:pt x="19193" y="0"/>
                  </a:lnTo>
                  <a:lnTo>
                    <a:pt x="1691728" y="0"/>
                  </a:lnTo>
                  <a:lnTo>
                    <a:pt x="1699202" y="1508"/>
                  </a:lnTo>
                  <a:lnTo>
                    <a:pt x="1705302" y="5622"/>
                  </a:lnTo>
                  <a:lnTo>
                    <a:pt x="1709414" y="11723"/>
                  </a:lnTo>
                  <a:lnTo>
                    <a:pt x="1710921" y="19193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158867" y="7442137"/>
            <a:ext cx="167513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接口设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018389" y="1834133"/>
            <a:ext cx="10468610" cy="527050"/>
            <a:chOff x="6018389" y="1834133"/>
            <a:chExt cx="10468610" cy="527050"/>
          </a:xfrm>
        </p:grpSpPr>
        <p:sp>
          <p:nvSpPr>
            <p:cNvPr id="20" name="object 20"/>
            <p:cNvSpPr/>
            <p:nvPr/>
          </p:nvSpPr>
          <p:spPr>
            <a:xfrm>
              <a:off x="6027059" y="1842803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5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406586" y="1842803"/>
              <a:ext cx="3553460" cy="509905"/>
            </a:xfrm>
            <a:custGeom>
              <a:avLst/>
              <a:gdLst/>
              <a:ahLst/>
              <a:cxnLst/>
              <a:rect l="l" t="t" r="r" b="b"/>
              <a:pathLst>
                <a:path w="3553459" h="509905">
                  <a:moveTo>
                    <a:pt x="3376682" y="0"/>
                  </a:moveTo>
                  <a:lnTo>
                    <a:pt x="0" y="0"/>
                  </a:lnTo>
                  <a:lnTo>
                    <a:pt x="176413" y="254788"/>
                  </a:lnTo>
                  <a:lnTo>
                    <a:pt x="0" y="509586"/>
                  </a:lnTo>
                  <a:lnTo>
                    <a:pt x="3371520" y="509586"/>
                  </a:lnTo>
                  <a:lnTo>
                    <a:pt x="3553106" y="254788"/>
                  </a:lnTo>
                  <a:lnTo>
                    <a:pt x="3376682" y="0"/>
                  </a:lnTo>
                  <a:close/>
                </a:path>
              </a:pathLst>
            </a:custGeom>
            <a:solidFill>
              <a:srgbClr val="0A62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406586" y="1842803"/>
              <a:ext cx="3553460" cy="509905"/>
            </a:xfrm>
            <a:custGeom>
              <a:avLst/>
              <a:gdLst/>
              <a:ahLst/>
              <a:cxnLst/>
              <a:rect l="l" t="t" r="r" b="b"/>
              <a:pathLst>
                <a:path w="3553459" h="509905">
                  <a:moveTo>
                    <a:pt x="3376682" y="0"/>
                  </a:moveTo>
                  <a:lnTo>
                    <a:pt x="0" y="0"/>
                  </a:lnTo>
                  <a:lnTo>
                    <a:pt x="176413" y="254788"/>
                  </a:lnTo>
                  <a:lnTo>
                    <a:pt x="0" y="509586"/>
                  </a:lnTo>
                  <a:lnTo>
                    <a:pt x="3371520" y="509586"/>
                  </a:lnTo>
                  <a:lnTo>
                    <a:pt x="3553106" y="254788"/>
                  </a:lnTo>
                  <a:lnTo>
                    <a:pt x="3376682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864266" y="1842803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5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864266" y="1842803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5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243785" y="1842803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243785" y="1842803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623303" y="1842803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623303" y="1842803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002822" y="1842803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60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0A62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002822" y="1842803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60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323003" y="195016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需求阶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229576" y="8901817"/>
            <a:ext cx="5845175" cy="616585"/>
            <a:chOff x="6229576" y="8901817"/>
            <a:chExt cx="5845175" cy="616585"/>
          </a:xfrm>
        </p:grpSpPr>
        <p:sp>
          <p:nvSpPr>
            <p:cNvPr id="33" name="object 33"/>
            <p:cNvSpPr/>
            <p:nvPr/>
          </p:nvSpPr>
          <p:spPr>
            <a:xfrm>
              <a:off x="6238246" y="8910487"/>
              <a:ext cx="5827395" cy="599440"/>
            </a:xfrm>
            <a:custGeom>
              <a:avLst/>
              <a:gdLst/>
              <a:ahLst/>
              <a:cxnLst/>
              <a:rect l="l" t="t" r="r" b="b"/>
              <a:pathLst>
                <a:path w="5827395" h="599440">
                  <a:moveTo>
                    <a:pt x="5808200" y="0"/>
                  </a:moveTo>
                  <a:lnTo>
                    <a:pt x="19193" y="0"/>
                  </a:lnTo>
                  <a:lnTo>
                    <a:pt x="11723" y="1508"/>
                  </a:lnTo>
                  <a:lnTo>
                    <a:pt x="5622" y="5622"/>
                  </a:lnTo>
                  <a:lnTo>
                    <a:pt x="1508" y="11723"/>
                  </a:lnTo>
                  <a:lnTo>
                    <a:pt x="0" y="19193"/>
                  </a:lnTo>
                  <a:lnTo>
                    <a:pt x="0" y="579699"/>
                  </a:lnTo>
                  <a:lnTo>
                    <a:pt x="1508" y="587168"/>
                  </a:lnTo>
                  <a:lnTo>
                    <a:pt x="5622" y="593269"/>
                  </a:lnTo>
                  <a:lnTo>
                    <a:pt x="11723" y="597383"/>
                  </a:lnTo>
                  <a:lnTo>
                    <a:pt x="19193" y="598892"/>
                  </a:lnTo>
                  <a:lnTo>
                    <a:pt x="5808200" y="598892"/>
                  </a:lnTo>
                  <a:lnTo>
                    <a:pt x="5815673" y="597383"/>
                  </a:lnTo>
                  <a:lnTo>
                    <a:pt x="5821774" y="593269"/>
                  </a:lnTo>
                  <a:lnTo>
                    <a:pt x="5825885" y="587168"/>
                  </a:lnTo>
                  <a:lnTo>
                    <a:pt x="5827393" y="579699"/>
                  </a:lnTo>
                  <a:lnTo>
                    <a:pt x="5827393" y="19193"/>
                  </a:lnTo>
                  <a:lnTo>
                    <a:pt x="5825885" y="11723"/>
                  </a:lnTo>
                  <a:lnTo>
                    <a:pt x="5821774" y="5622"/>
                  </a:lnTo>
                  <a:lnTo>
                    <a:pt x="5815673" y="1508"/>
                  </a:lnTo>
                  <a:lnTo>
                    <a:pt x="5808200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238246" y="8910487"/>
              <a:ext cx="5827395" cy="599440"/>
            </a:xfrm>
            <a:custGeom>
              <a:avLst/>
              <a:gdLst/>
              <a:ahLst/>
              <a:cxnLst/>
              <a:rect l="l" t="t" r="r" b="b"/>
              <a:pathLst>
                <a:path w="5827395" h="599440">
                  <a:moveTo>
                    <a:pt x="5808200" y="598892"/>
                  </a:moveTo>
                  <a:lnTo>
                    <a:pt x="19193" y="598892"/>
                  </a:lnTo>
                  <a:lnTo>
                    <a:pt x="11723" y="597383"/>
                  </a:lnTo>
                  <a:lnTo>
                    <a:pt x="5622" y="593269"/>
                  </a:lnTo>
                  <a:lnTo>
                    <a:pt x="1508" y="587168"/>
                  </a:lnTo>
                  <a:lnTo>
                    <a:pt x="0" y="579699"/>
                  </a:lnTo>
                  <a:lnTo>
                    <a:pt x="0" y="19193"/>
                  </a:lnTo>
                  <a:lnTo>
                    <a:pt x="1508" y="11723"/>
                  </a:lnTo>
                  <a:lnTo>
                    <a:pt x="5622" y="5622"/>
                  </a:lnTo>
                  <a:lnTo>
                    <a:pt x="11723" y="1508"/>
                  </a:lnTo>
                  <a:lnTo>
                    <a:pt x="19193" y="0"/>
                  </a:lnTo>
                  <a:lnTo>
                    <a:pt x="5808200" y="0"/>
                  </a:lnTo>
                  <a:lnTo>
                    <a:pt x="5815673" y="1508"/>
                  </a:lnTo>
                  <a:lnTo>
                    <a:pt x="5821774" y="5622"/>
                  </a:lnTo>
                  <a:lnTo>
                    <a:pt x="5825885" y="11723"/>
                  </a:lnTo>
                  <a:lnTo>
                    <a:pt x="5827393" y="19193"/>
                  </a:lnTo>
                  <a:lnTo>
                    <a:pt x="5827393" y="579699"/>
                  </a:lnTo>
                  <a:lnTo>
                    <a:pt x="5825885" y="587168"/>
                  </a:lnTo>
                  <a:lnTo>
                    <a:pt x="5821774" y="593269"/>
                  </a:lnTo>
                  <a:lnTo>
                    <a:pt x="5815673" y="597383"/>
                  </a:lnTo>
                  <a:lnTo>
                    <a:pt x="5808200" y="598892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6256513" y="9064832"/>
            <a:ext cx="57912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评</a:t>
            </a:r>
            <a:r>
              <a:rPr sz="1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审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85231" y="195020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设计阶</a:t>
            </a:r>
            <a:r>
              <a:rPr sz="1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156508" y="195020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开发阶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513557" y="195020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测试阶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904343" y="195020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发布阶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283809" y="195020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总结阶</a:t>
            </a:r>
            <a:r>
              <a:rPr sz="1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81156" y="2904048"/>
            <a:ext cx="941705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5" dirty="0">
                <a:latin typeface="宋体" panose="02010600030101010101" pitchFamily="2" charset="-122"/>
                <a:cs typeface="宋体" panose="02010600030101010101" pitchFamily="2" charset="-122"/>
              </a:rPr>
              <a:t>开发团队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235"/>
              </a:lnSpc>
            </a:pPr>
            <a:r>
              <a:rPr sz="1050" spc="-10" dirty="0">
                <a:solidFill>
                  <a:srgbClr val="7087AA"/>
                </a:solidFill>
                <a:latin typeface="Arial" panose="020B0604020202020204"/>
                <a:cs typeface="Arial" panose="020B0604020202020204"/>
              </a:rPr>
              <a:t>DevTeam</a:t>
            </a:r>
            <a:endParaRPr sz="10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82301" y="2903964"/>
            <a:ext cx="632072" cy="398845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8118371" y="4378143"/>
            <a:ext cx="1657350" cy="1326515"/>
            <a:chOff x="8118371" y="4378143"/>
            <a:chExt cx="1657350" cy="1326515"/>
          </a:xfrm>
        </p:grpSpPr>
        <p:sp>
          <p:nvSpPr>
            <p:cNvPr id="44" name="object 44"/>
            <p:cNvSpPr/>
            <p:nvPr/>
          </p:nvSpPr>
          <p:spPr>
            <a:xfrm>
              <a:off x="8753634" y="4383223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211616" y="0"/>
                  </a:moveTo>
                  <a:lnTo>
                    <a:pt x="0" y="122195"/>
                  </a:lnTo>
                  <a:lnTo>
                    <a:pt x="211616" y="244390"/>
                  </a:lnTo>
                  <a:lnTo>
                    <a:pt x="211616" y="177889"/>
                  </a:lnTo>
                  <a:lnTo>
                    <a:pt x="525292" y="177889"/>
                  </a:lnTo>
                  <a:lnTo>
                    <a:pt x="572867" y="180854"/>
                  </a:lnTo>
                  <a:lnTo>
                    <a:pt x="618696" y="189509"/>
                  </a:lnTo>
                  <a:lnTo>
                    <a:pt x="662422" y="203495"/>
                  </a:lnTo>
                  <a:lnTo>
                    <a:pt x="703685" y="222453"/>
                  </a:lnTo>
                  <a:lnTo>
                    <a:pt x="742128" y="246026"/>
                  </a:lnTo>
                  <a:lnTo>
                    <a:pt x="777392" y="273855"/>
                  </a:lnTo>
                  <a:lnTo>
                    <a:pt x="809117" y="305580"/>
                  </a:lnTo>
                  <a:lnTo>
                    <a:pt x="836945" y="340843"/>
                  </a:lnTo>
                  <a:lnTo>
                    <a:pt x="860518" y="379286"/>
                  </a:lnTo>
                  <a:lnTo>
                    <a:pt x="879477" y="420549"/>
                  </a:lnTo>
                  <a:lnTo>
                    <a:pt x="893463" y="464275"/>
                  </a:lnTo>
                  <a:lnTo>
                    <a:pt x="902117" y="510105"/>
                  </a:lnTo>
                  <a:lnTo>
                    <a:pt x="905082" y="557679"/>
                  </a:lnTo>
                  <a:lnTo>
                    <a:pt x="901942" y="606456"/>
                  </a:lnTo>
                  <a:lnTo>
                    <a:pt x="892635" y="654234"/>
                  </a:lnTo>
                  <a:lnTo>
                    <a:pt x="877332" y="700358"/>
                  </a:lnTo>
                  <a:lnTo>
                    <a:pt x="856204" y="744176"/>
                  </a:lnTo>
                  <a:lnTo>
                    <a:pt x="849345" y="765206"/>
                  </a:lnTo>
                  <a:lnTo>
                    <a:pt x="860568" y="805594"/>
                  </a:lnTo>
                  <a:lnTo>
                    <a:pt x="897667" y="826844"/>
                  </a:lnTo>
                  <a:lnTo>
                    <a:pt x="904642" y="827283"/>
                  </a:lnTo>
                  <a:lnTo>
                    <a:pt x="918980" y="825410"/>
                  </a:lnTo>
                  <a:lnTo>
                    <a:pt x="953175" y="798980"/>
                  </a:lnTo>
                  <a:lnTo>
                    <a:pt x="975660" y="753862"/>
                  </a:lnTo>
                  <a:lnTo>
                    <a:pt x="993345" y="706740"/>
                  </a:lnTo>
                  <a:lnTo>
                    <a:pt x="1006118" y="658046"/>
                  </a:lnTo>
                  <a:lnTo>
                    <a:pt x="1013864" y="608215"/>
                  </a:lnTo>
                  <a:lnTo>
                    <a:pt x="1016471" y="557679"/>
                  </a:lnTo>
                  <a:lnTo>
                    <a:pt x="1014218" y="510442"/>
                  </a:lnTo>
                  <a:lnTo>
                    <a:pt x="1007599" y="464462"/>
                  </a:lnTo>
                  <a:lnTo>
                    <a:pt x="996819" y="419944"/>
                  </a:lnTo>
                  <a:lnTo>
                    <a:pt x="982088" y="377098"/>
                  </a:lnTo>
                  <a:lnTo>
                    <a:pt x="963611" y="336129"/>
                  </a:lnTo>
                  <a:lnTo>
                    <a:pt x="941597" y="297246"/>
                  </a:lnTo>
                  <a:lnTo>
                    <a:pt x="916253" y="260656"/>
                  </a:lnTo>
                  <a:lnTo>
                    <a:pt x="887786" y="226567"/>
                  </a:lnTo>
                  <a:lnTo>
                    <a:pt x="856404" y="195185"/>
                  </a:lnTo>
                  <a:lnTo>
                    <a:pt x="822315" y="166718"/>
                  </a:lnTo>
                  <a:lnTo>
                    <a:pt x="785725" y="141374"/>
                  </a:lnTo>
                  <a:lnTo>
                    <a:pt x="746842" y="119360"/>
                  </a:lnTo>
                  <a:lnTo>
                    <a:pt x="705873" y="100884"/>
                  </a:lnTo>
                  <a:lnTo>
                    <a:pt x="663027" y="86152"/>
                  </a:lnTo>
                  <a:lnTo>
                    <a:pt x="618509" y="75373"/>
                  </a:lnTo>
                  <a:lnTo>
                    <a:pt x="572529" y="68753"/>
                  </a:lnTo>
                  <a:lnTo>
                    <a:pt x="525292" y="66500"/>
                  </a:lnTo>
                  <a:lnTo>
                    <a:pt x="211616" y="66500"/>
                  </a:lnTo>
                  <a:lnTo>
                    <a:pt x="211616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753634" y="4383223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525292" y="66500"/>
                  </a:moveTo>
                  <a:lnTo>
                    <a:pt x="211616" y="66500"/>
                  </a:lnTo>
                  <a:lnTo>
                    <a:pt x="211616" y="0"/>
                  </a:lnTo>
                  <a:lnTo>
                    <a:pt x="0" y="122195"/>
                  </a:lnTo>
                  <a:lnTo>
                    <a:pt x="211616" y="244390"/>
                  </a:lnTo>
                  <a:lnTo>
                    <a:pt x="211616" y="177889"/>
                  </a:lnTo>
                  <a:lnTo>
                    <a:pt x="525292" y="177889"/>
                  </a:lnTo>
                  <a:lnTo>
                    <a:pt x="572867" y="180854"/>
                  </a:lnTo>
                  <a:lnTo>
                    <a:pt x="618696" y="189509"/>
                  </a:lnTo>
                  <a:lnTo>
                    <a:pt x="662422" y="203495"/>
                  </a:lnTo>
                  <a:lnTo>
                    <a:pt x="703685" y="222453"/>
                  </a:lnTo>
                  <a:lnTo>
                    <a:pt x="742128" y="246026"/>
                  </a:lnTo>
                  <a:lnTo>
                    <a:pt x="777392" y="273855"/>
                  </a:lnTo>
                  <a:lnTo>
                    <a:pt x="809117" y="305580"/>
                  </a:lnTo>
                  <a:lnTo>
                    <a:pt x="836945" y="340843"/>
                  </a:lnTo>
                  <a:lnTo>
                    <a:pt x="860518" y="379286"/>
                  </a:lnTo>
                  <a:lnTo>
                    <a:pt x="879477" y="420549"/>
                  </a:lnTo>
                  <a:lnTo>
                    <a:pt x="893463" y="464275"/>
                  </a:lnTo>
                  <a:lnTo>
                    <a:pt x="902117" y="510105"/>
                  </a:lnTo>
                  <a:lnTo>
                    <a:pt x="905082" y="557679"/>
                  </a:lnTo>
                  <a:lnTo>
                    <a:pt x="901942" y="606456"/>
                  </a:lnTo>
                  <a:lnTo>
                    <a:pt x="892635" y="654234"/>
                  </a:lnTo>
                  <a:lnTo>
                    <a:pt x="877332" y="700358"/>
                  </a:lnTo>
                  <a:lnTo>
                    <a:pt x="856204" y="744176"/>
                  </a:lnTo>
                  <a:lnTo>
                    <a:pt x="849345" y="765206"/>
                  </a:lnTo>
                  <a:lnTo>
                    <a:pt x="860568" y="805594"/>
                  </a:lnTo>
                  <a:lnTo>
                    <a:pt x="897667" y="826844"/>
                  </a:lnTo>
                  <a:lnTo>
                    <a:pt x="904642" y="827283"/>
                  </a:lnTo>
                  <a:lnTo>
                    <a:pt x="918980" y="825410"/>
                  </a:lnTo>
                  <a:lnTo>
                    <a:pt x="953175" y="798980"/>
                  </a:lnTo>
                  <a:lnTo>
                    <a:pt x="975660" y="753862"/>
                  </a:lnTo>
                  <a:lnTo>
                    <a:pt x="993345" y="706740"/>
                  </a:lnTo>
                  <a:lnTo>
                    <a:pt x="1006118" y="658046"/>
                  </a:lnTo>
                  <a:lnTo>
                    <a:pt x="1013864" y="608215"/>
                  </a:lnTo>
                  <a:lnTo>
                    <a:pt x="1016471" y="557679"/>
                  </a:lnTo>
                  <a:lnTo>
                    <a:pt x="1014218" y="510442"/>
                  </a:lnTo>
                  <a:lnTo>
                    <a:pt x="1007599" y="464462"/>
                  </a:lnTo>
                  <a:lnTo>
                    <a:pt x="996819" y="419944"/>
                  </a:lnTo>
                  <a:lnTo>
                    <a:pt x="982088" y="377098"/>
                  </a:lnTo>
                  <a:lnTo>
                    <a:pt x="963611" y="336129"/>
                  </a:lnTo>
                  <a:lnTo>
                    <a:pt x="941597" y="297246"/>
                  </a:lnTo>
                  <a:lnTo>
                    <a:pt x="916253" y="260656"/>
                  </a:lnTo>
                  <a:lnTo>
                    <a:pt x="887786" y="226567"/>
                  </a:lnTo>
                  <a:lnTo>
                    <a:pt x="856404" y="195185"/>
                  </a:lnTo>
                  <a:lnTo>
                    <a:pt x="822315" y="166718"/>
                  </a:lnTo>
                  <a:lnTo>
                    <a:pt x="785725" y="141374"/>
                  </a:lnTo>
                  <a:lnTo>
                    <a:pt x="746842" y="119360"/>
                  </a:lnTo>
                  <a:lnTo>
                    <a:pt x="705873" y="100884"/>
                  </a:lnTo>
                  <a:lnTo>
                    <a:pt x="663027" y="86152"/>
                  </a:lnTo>
                  <a:lnTo>
                    <a:pt x="618509" y="75373"/>
                  </a:lnTo>
                  <a:lnTo>
                    <a:pt x="572529" y="68753"/>
                  </a:lnTo>
                  <a:lnTo>
                    <a:pt x="525292" y="66500"/>
                  </a:lnTo>
                  <a:close/>
                </a:path>
              </a:pathLst>
            </a:custGeom>
            <a:ln w="9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511379" y="4671663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118150" y="0"/>
                  </a:moveTo>
                  <a:lnTo>
                    <a:pt x="77769" y="11223"/>
                  </a:lnTo>
                  <a:lnTo>
                    <a:pt x="40811" y="73069"/>
                  </a:lnTo>
                  <a:lnTo>
                    <a:pt x="23125" y="120191"/>
                  </a:lnTo>
                  <a:lnTo>
                    <a:pt x="10353" y="168882"/>
                  </a:lnTo>
                  <a:lnTo>
                    <a:pt x="2607" y="218708"/>
                  </a:lnTo>
                  <a:lnTo>
                    <a:pt x="0" y="269238"/>
                  </a:lnTo>
                  <a:lnTo>
                    <a:pt x="2252" y="316475"/>
                  </a:lnTo>
                  <a:lnTo>
                    <a:pt x="8872" y="362456"/>
                  </a:lnTo>
                  <a:lnTo>
                    <a:pt x="19651" y="406973"/>
                  </a:lnTo>
                  <a:lnTo>
                    <a:pt x="34383" y="449820"/>
                  </a:lnTo>
                  <a:lnTo>
                    <a:pt x="52860" y="490790"/>
                  </a:lnTo>
                  <a:lnTo>
                    <a:pt x="74874" y="529673"/>
                  </a:lnTo>
                  <a:lnTo>
                    <a:pt x="100218" y="566264"/>
                  </a:lnTo>
                  <a:lnTo>
                    <a:pt x="128684" y="600355"/>
                  </a:lnTo>
                  <a:lnTo>
                    <a:pt x="160066" y="631738"/>
                  </a:lnTo>
                  <a:lnTo>
                    <a:pt x="194156" y="660205"/>
                  </a:lnTo>
                  <a:lnTo>
                    <a:pt x="230746" y="685550"/>
                  </a:lnTo>
                  <a:lnTo>
                    <a:pt x="269629" y="707565"/>
                  </a:lnTo>
                  <a:lnTo>
                    <a:pt x="310597" y="726042"/>
                  </a:lnTo>
                  <a:lnTo>
                    <a:pt x="353444" y="740774"/>
                  </a:lnTo>
                  <a:lnTo>
                    <a:pt x="397961" y="751554"/>
                  </a:lnTo>
                  <a:lnTo>
                    <a:pt x="443942" y="758174"/>
                  </a:lnTo>
                  <a:lnTo>
                    <a:pt x="491178" y="760427"/>
                  </a:lnTo>
                  <a:lnTo>
                    <a:pt x="804855" y="760427"/>
                  </a:lnTo>
                  <a:lnTo>
                    <a:pt x="804855" y="826928"/>
                  </a:lnTo>
                  <a:lnTo>
                    <a:pt x="1016471" y="704733"/>
                  </a:lnTo>
                  <a:lnTo>
                    <a:pt x="804855" y="582537"/>
                  </a:lnTo>
                  <a:lnTo>
                    <a:pt x="804855" y="649038"/>
                  </a:lnTo>
                  <a:lnTo>
                    <a:pt x="491178" y="649038"/>
                  </a:lnTo>
                  <a:lnTo>
                    <a:pt x="443604" y="646073"/>
                  </a:lnTo>
                  <a:lnTo>
                    <a:pt x="397775" y="637419"/>
                  </a:lnTo>
                  <a:lnTo>
                    <a:pt x="354049" y="623433"/>
                  </a:lnTo>
                  <a:lnTo>
                    <a:pt x="312785" y="604474"/>
                  </a:lnTo>
                  <a:lnTo>
                    <a:pt x="274342" y="580900"/>
                  </a:lnTo>
                  <a:lnTo>
                    <a:pt x="239079" y="553072"/>
                  </a:lnTo>
                  <a:lnTo>
                    <a:pt x="207354" y="521346"/>
                  </a:lnTo>
                  <a:lnTo>
                    <a:pt x="179526" y="486082"/>
                  </a:lnTo>
                  <a:lnTo>
                    <a:pt x="155953" y="447638"/>
                  </a:lnTo>
                  <a:lnTo>
                    <a:pt x="136994" y="406373"/>
                  </a:lnTo>
                  <a:lnTo>
                    <a:pt x="123008" y="362646"/>
                  </a:lnTo>
                  <a:lnTo>
                    <a:pt x="114353" y="316815"/>
                  </a:lnTo>
                  <a:lnTo>
                    <a:pt x="111389" y="269238"/>
                  </a:lnTo>
                  <a:lnTo>
                    <a:pt x="114531" y="220467"/>
                  </a:lnTo>
                  <a:lnTo>
                    <a:pt x="123841" y="172691"/>
                  </a:lnTo>
                  <a:lnTo>
                    <a:pt x="139148" y="126565"/>
                  </a:lnTo>
                  <a:lnTo>
                    <a:pt x="160277" y="82741"/>
                  </a:lnTo>
                  <a:lnTo>
                    <a:pt x="167130" y="61712"/>
                  </a:lnTo>
                  <a:lnTo>
                    <a:pt x="165446" y="40430"/>
                  </a:lnTo>
                  <a:lnTo>
                    <a:pt x="155903" y="21332"/>
                  </a:lnTo>
                  <a:lnTo>
                    <a:pt x="139179" y="6859"/>
                  </a:lnTo>
                  <a:lnTo>
                    <a:pt x="118150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511379" y="4671663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804855" y="649038"/>
                  </a:moveTo>
                  <a:lnTo>
                    <a:pt x="491178" y="649038"/>
                  </a:lnTo>
                  <a:lnTo>
                    <a:pt x="443604" y="646073"/>
                  </a:lnTo>
                  <a:lnTo>
                    <a:pt x="397775" y="637419"/>
                  </a:lnTo>
                  <a:lnTo>
                    <a:pt x="354049" y="623433"/>
                  </a:lnTo>
                  <a:lnTo>
                    <a:pt x="312785" y="604474"/>
                  </a:lnTo>
                  <a:lnTo>
                    <a:pt x="274342" y="580900"/>
                  </a:lnTo>
                  <a:lnTo>
                    <a:pt x="239079" y="553072"/>
                  </a:lnTo>
                  <a:lnTo>
                    <a:pt x="207354" y="521346"/>
                  </a:lnTo>
                  <a:lnTo>
                    <a:pt x="179526" y="486082"/>
                  </a:lnTo>
                  <a:lnTo>
                    <a:pt x="155953" y="447638"/>
                  </a:lnTo>
                  <a:lnTo>
                    <a:pt x="136994" y="406373"/>
                  </a:lnTo>
                  <a:lnTo>
                    <a:pt x="123008" y="362646"/>
                  </a:lnTo>
                  <a:lnTo>
                    <a:pt x="114353" y="316815"/>
                  </a:lnTo>
                  <a:lnTo>
                    <a:pt x="111389" y="269238"/>
                  </a:lnTo>
                  <a:lnTo>
                    <a:pt x="114531" y="220467"/>
                  </a:lnTo>
                  <a:lnTo>
                    <a:pt x="123841" y="172691"/>
                  </a:lnTo>
                  <a:lnTo>
                    <a:pt x="139148" y="126565"/>
                  </a:lnTo>
                  <a:lnTo>
                    <a:pt x="160277" y="82741"/>
                  </a:lnTo>
                  <a:lnTo>
                    <a:pt x="167130" y="61712"/>
                  </a:lnTo>
                  <a:lnTo>
                    <a:pt x="165446" y="40430"/>
                  </a:lnTo>
                  <a:lnTo>
                    <a:pt x="155903" y="21332"/>
                  </a:lnTo>
                  <a:lnTo>
                    <a:pt x="139179" y="6859"/>
                  </a:lnTo>
                  <a:lnTo>
                    <a:pt x="118150" y="0"/>
                  </a:lnTo>
                  <a:lnTo>
                    <a:pt x="96867" y="1681"/>
                  </a:lnTo>
                  <a:lnTo>
                    <a:pt x="63296" y="27947"/>
                  </a:lnTo>
                  <a:lnTo>
                    <a:pt x="40811" y="73069"/>
                  </a:lnTo>
                  <a:lnTo>
                    <a:pt x="23125" y="120191"/>
                  </a:lnTo>
                  <a:lnTo>
                    <a:pt x="10353" y="168882"/>
                  </a:lnTo>
                  <a:lnTo>
                    <a:pt x="2607" y="218708"/>
                  </a:lnTo>
                  <a:lnTo>
                    <a:pt x="0" y="269238"/>
                  </a:lnTo>
                  <a:lnTo>
                    <a:pt x="2252" y="316475"/>
                  </a:lnTo>
                  <a:lnTo>
                    <a:pt x="8872" y="362456"/>
                  </a:lnTo>
                  <a:lnTo>
                    <a:pt x="19651" y="406973"/>
                  </a:lnTo>
                  <a:lnTo>
                    <a:pt x="34383" y="449820"/>
                  </a:lnTo>
                  <a:lnTo>
                    <a:pt x="52860" y="490790"/>
                  </a:lnTo>
                  <a:lnTo>
                    <a:pt x="74874" y="529673"/>
                  </a:lnTo>
                  <a:lnTo>
                    <a:pt x="100218" y="566264"/>
                  </a:lnTo>
                  <a:lnTo>
                    <a:pt x="128684" y="600355"/>
                  </a:lnTo>
                  <a:lnTo>
                    <a:pt x="160066" y="631738"/>
                  </a:lnTo>
                  <a:lnTo>
                    <a:pt x="194156" y="660205"/>
                  </a:lnTo>
                  <a:lnTo>
                    <a:pt x="230746" y="685550"/>
                  </a:lnTo>
                  <a:lnTo>
                    <a:pt x="269629" y="707565"/>
                  </a:lnTo>
                  <a:lnTo>
                    <a:pt x="310597" y="726042"/>
                  </a:lnTo>
                  <a:lnTo>
                    <a:pt x="353444" y="740774"/>
                  </a:lnTo>
                  <a:lnTo>
                    <a:pt x="397961" y="751554"/>
                  </a:lnTo>
                  <a:lnTo>
                    <a:pt x="443942" y="758174"/>
                  </a:lnTo>
                  <a:lnTo>
                    <a:pt x="491178" y="760427"/>
                  </a:lnTo>
                  <a:lnTo>
                    <a:pt x="804855" y="760427"/>
                  </a:lnTo>
                  <a:lnTo>
                    <a:pt x="804855" y="826928"/>
                  </a:lnTo>
                  <a:lnTo>
                    <a:pt x="1016471" y="704733"/>
                  </a:lnTo>
                  <a:lnTo>
                    <a:pt x="804855" y="582537"/>
                  </a:lnTo>
                  <a:lnTo>
                    <a:pt x="804855" y="649038"/>
                  </a:lnTo>
                  <a:close/>
                </a:path>
              </a:pathLst>
            </a:custGeom>
            <a:ln w="9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125039" y="5299521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403087" y="0"/>
                  </a:moveTo>
                  <a:lnTo>
                    <a:pt x="283059" y="65013"/>
                  </a:lnTo>
                  <a:lnTo>
                    <a:pt x="171910" y="65013"/>
                  </a:lnTo>
                  <a:lnTo>
                    <a:pt x="128769" y="70382"/>
                  </a:lnTo>
                  <a:lnTo>
                    <a:pt x="89183" y="85649"/>
                  </a:lnTo>
                  <a:lnTo>
                    <a:pt x="54833" y="109554"/>
                  </a:lnTo>
                  <a:lnTo>
                    <a:pt x="27399" y="140835"/>
                  </a:lnTo>
                  <a:lnTo>
                    <a:pt x="8561" y="178232"/>
                  </a:lnTo>
                  <a:lnTo>
                    <a:pt x="0" y="220485"/>
                  </a:lnTo>
                  <a:lnTo>
                    <a:pt x="3486" y="267330"/>
                  </a:lnTo>
                  <a:lnTo>
                    <a:pt x="19039" y="309662"/>
                  </a:lnTo>
                  <a:lnTo>
                    <a:pt x="44872" y="345694"/>
                  </a:lnTo>
                  <a:lnTo>
                    <a:pt x="79201" y="373643"/>
                  </a:lnTo>
                  <a:lnTo>
                    <a:pt x="120240" y="391721"/>
                  </a:lnTo>
                  <a:lnTo>
                    <a:pt x="166204" y="398144"/>
                  </a:lnTo>
                  <a:lnTo>
                    <a:pt x="398542" y="398144"/>
                  </a:lnTo>
                  <a:lnTo>
                    <a:pt x="441684" y="392775"/>
                  </a:lnTo>
                  <a:lnTo>
                    <a:pt x="481270" y="377508"/>
                  </a:lnTo>
                  <a:lnTo>
                    <a:pt x="515620" y="353603"/>
                  </a:lnTo>
                  <a:lnTo>
                    <a:pt x="543054" y="322320"/>
                  </a:lnTo>
                  <a:lnTo>
                    <a:pt x="561892" y="284920"/>
                  </a:lnTo>
                  <a:lnTo>
                    <a:pt x="570453" y="242662"/>
                  </a:lnTo>
                  <a:lnTo>
                    <a:pt x="566967" y="195818"/>
                  </a:lnTo>
                  <a:lnTo>
                    <a:pt x="551414" y="153488"/>
                  </a:lnTo>
                  <a:lnTo>
                    <a:pt x="525580" y="117458"/>
                  </a:lnTo>
                  <a:lnTo>
                    <a:pt x="491252" y="89512"/>
                  </a:lnTo>
                  <a:lnTo>
                    <a:pt x="450213" y="71435"/>
                  </a:lnTo>
                  <a:lnTo>
                    <a:pt x="404249" y="65013"/>
                  </a:lnTo>
                  <a:lnTo>
                    <a:pt x="403087" y="65013"/>
                  </a:lnTo>
                  <a:lnTo>
                    <a:pt x="403087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125039" y="5299521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166204" y="398144"/>
                  </a:moveTo>
                  <a:lnTo>
                    <a:pt x="398542" y="398144"/>
                  </a:lnTo>
                  <a:lnTo>
                    <a:pt x="441684" y="392775"/>
                  </a:lnTo>
                  <a:lnTo>
                    <a:pt x="481270" y="377508"/>
                  </a:lnTo>
                  <a:lnTo>
                    <a:pt x="515620" y="353603"/>
                  </a:lnTo>
                  <a:lnTo>
                    <a:pt x="543054" y="322320"/>
                  </a:lnTo>
                  <a:lnTo>
                    <a:pt x="561892" y="284920"/>
                  </a:lnTo>
                  <a:lnTo>
                    <a:pt x="570453" y="242662"/>
                  </a:lnTo>
                  <a:lnTo>
                    <a:pt x="566967" y="195818"/>
                  </a:lnTo>
                  <a:lnTo>
                    <a:pt x="551414" y="153488"/>
                  </a:lnTo>
                  <a:lnTo>
                    <a:pt x="525580" y="117458"/>
                  </a:lnTo>
                  <a:lnTo>
                    <a:pt x="491252" y="89512"/>
                  </a:lnTo>
                  <a:lnTo>
                    <a:pt x="450213" y="71435"/>
                  </a:lnTo>
                  <a:lnTo>
                    <a:pt x="404249" y="65013"/>
                  </a:lnTo>
                  <a:lnTo>
                    <a:pt x="403087" y="65013"/>
                  </a:lnTo>
                  <a:lnTo>
                    <a:pt x="403087" y="0"/>
                  </a:lnTo>
                  <a:lnTo>
                    <a:pt x="283059" y="65013"/>
                  </a:lnTo>
                  <a:lnTo>
                    <a:pt x="171910" y="65013"/>
                  </a:lnTo>
                  <a:lnTo>
                    <a:pt x="128769" y="70382"/>
                  </a:lnTo>
                  <a:lnTo>
                    <a:pt x="89183" y="85649"/>
                  </a:lnTo>
                  <a:lnTo>
                    <a:pt x="54833" y="109554"/>
                  </a:lnTo>
                  <a:lnTo>
                    <a:pt x="27399" y="140835"/>
                  </a:lnTo>
                  <a:lnTo>
                    <a:pt x="8561" y="178232"/>
                  </a:lnTo>
                  <a:lnTo>
                    <a:pt x="0" y="220485"/>
                  </a:lnTo>
                  <a:lnTo>
                    <a:pt x="3486" y="267330"/>
                  </a:lnTo>
                  <a:lnTo>
                    <a:pt x="19039" y="309662"/>
                  </a:lnTo>
                  <a:lnTo>
                    <a:pt x="44872" y="345694"/>
                  </a:lnTo>
                  <a:lnTo>
                    <a:pt x="79201" y="373643"/>
                  </a:lnTo>
                  <a:lnTo>
                    <a:pt x="120240" y="391721"/>
                  </a:lnTo>
                  <a:lnTo>
                    <a:pt x="166204" y="398144"/>
                  </a:lnTo>
                  <a:close/>
                </a:path>
              </a:pathLst>
            </a:custGeom>
            <a:ln w="12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207957" y="5457136"/>
            <a:ext cx="40513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更新任</a:t>
            </a:r>
            <a:r>
              <a:rPr sz="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601728" y="4153780"/>
            <a:ext cx="584200" cy="411480"/>
            <a:chOff x="9601728" y="4153780"/>
            <a:chExt cx="584200" cy="411480"/>
          </a:xfrm>
        </p:grpSpPr>
        <p:sp>
          <p:nvSpPr>
            <p:cNvPr id="52" name="object 52"/>
            <p:cNvSpPr/>
            <p:nvPr/>
          </p:nvSpPr>
          <p:spPr>
            <a:xfrm>
              <a:off x="9608396" y="4160448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404249" y="0"/>
                  </a:moveTo>
                  <a:lnTo>
                    <a:pt x="171910" y="0"/>
                  </a:lnTo>
                  <a:lnTo>
                    <a:pt x="128769" y="5369"/>
                  </a:lnTo>
                  <a:lnTo>
                    <a:pt x="89183" y="20636"/>
                  </a:lnTo>
                  <a:lnTo>
                    <a:pt x="54833" y="44541"/>
                  </a:lnTo>
                  <a:lnTo>
                    <a:pt x="27399" y="75824"/>
                  </a:lnTo>
                  <a:lnTo>
                    <a:pt x="8561" y="113224"/>
                  </a:lnTo>
                  <a:lnTo>
                    <a:pt x="0" y="155482"/>
                  </a:lnTo>
                  <a:lnTo>
                    <a:pt x="3486" y="202326"/>
                  </a:lnTo>
                  <a:lnTo>
                    <a:pt x="19039" y="244656"/>
                  </a:lnTo>
                  <a:lnTo>
                    <a:pt x="44872" y="280686"/>
                  </a:lnTo>
                  <a:lnTo>
                    <a:pt x="79201" y="308632"/>
                  </a:lnTo>
                  <a:lnTo>
                    <a:pt x="120240" y="326709"/>
                  </a:lnTo>
                  <a:lnTo>
                    <a:pt x="166204" y="333131"/>
                  </a:lnTo>
                  <a:lnTo>
                    <a:pt x="167366" y="333131"/>
                  </a:lnTo>
                  <a:lnTo>
                    <a:pt x="167366" y="398144"/>
                  </a:lnTo>
                  <a:lnTo>
                    <a:pt x="287394" y="333131"/>
                  </a:lnTo>
                  <a:lnTo>
                    <a:pt x="398542" y="333131"/>
                  </a:lnTo>
                  <a:lnTo>
                    <a:pt x="441684" y="327762"/>
                  </a:lnTo>
                  <a:lnTo>
                    <a:pt x="481270" y="312495"/>
                  </a:lnTo>
                  <a:lnTo>
                    <a:pt x="515620" y="288590"/>
                  </a:lnTo>
                  <a:lnTo>
                    <a:pt x="543054" y="257309"/>
                  </a:lnTo>
                  <a:lnTo>
                    <a:pt x="561892" y="219912"/>
                  </a:lnTo>
                  <a:lnTo>
                    <a:pt x="570453" y="177659"/>
                  </a:lnTo>
                  <a:lnTo>
                    <a:pt x="566967" y="130814"/>
                  </a:lnTo>
                  <a:lnTo>
                    <a:pt x="551414" y="88482"/>
                  </a:lnTo>
                  <a:lnTo>
                    <a:pt x="525580" y="52449"/>
                  </a:lnTo>
                  <a:lnTo>
                    <a:pt x="491252" y="24501"/>
                  </a:lnTo>
                  <a:lnTo>
                    <a:pt x="450213" y="6422"/>
                  </a:lnTo>
                  <a:lnTo>
                    <a:pt x="404249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608396" y="4160448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404249" y="0"/>
                  </a:moveTo>
                  <a:lnTo>
                    <a:pt x="171910" y="0"/>
                  </a:lnTo>
                  <a:lnTo>
                    <a:pt x="128769" y="5369"/>
                  </a:lnTo>
                  <a:lnTo>
                    <a:pt x="89183" y="20636"/>
                  </a:lnTo>
                  <a:lnTo>
                    <a:pt x="54833" y="44541"/>
                  </a:lnTo>
                  <a:lnTo>
                    <a:pt x="27399" y="75824"/>
                  </a:lnTo>
                  <a:lnTo>
                    <a:pt x="8561" y="113224"/>
                  </a:lnTo>
                  <a:lnTo>
                    <a:pt x="0" y="155482"/>
                  </a:lnTo>
                  <a:lnTo>
                    <a:pt x="3486" y="202326"/>
                  </a:lnTo>
                  <a:lnTo>
                    <a:pt x="19039" y="244656"/>
                  </a:lnTo>
                  <a:lnTo>
                    <a:pt x="44872" y="280686"/>
                  </a:lnTo>
                  <a:lnTo>
                    <a:pt x="79201" y="308632"/>
                  </a:lnTo>
                  <a:lnTo>
                    <a:pt x="120240" y="326709"/>
                  </a:lnTo>
                  <a:lnTo>
                    <a:pt x="166204" y="333131"/>
                  </a:lnTo>
                  <a:lnTo>
                    <a:pt x="167366" y="333131"/>
                  </a:lnTo>
                  <a:lnTo>
                    <a:pt x="167366" y="398144"/>
                  </a:lnTo>
                  <a:lnTo>
                    <a:pt x="287394" y="333131"/>
                  </a:lnTo>
                  <a:lnTo>
                    <a:pt x="398542" y="333131"/>
                  </a:lnTo>
                  <a:lnTo>
                    <a:pt x="441684" y="327762"/>
                  </a:lnTo>
                  <a:lnTo>
                    <a:pt x="481270" y="312495"/>
                  </a:lnTo>
                  <a:lnTo>
                    <a:pt x="515620" y="288590"/>
                  </a:lnTo>
                  <a:lnTo>
                    <a:pt x="543054" y="257309"/>
                  </a:lnTo>
                  <a:lnTo>
                    <a:pt x="561892" y="219912"/>
                  </a:lnTo>
                  <a:lnTo>
                    <a:pt x="570453" y="177659"/>
                  </a:lnTo>
                  <a:lnTo>
                    <a:pt x="566967" y="130814"/>
                  </a:lnTo>
                  <a:lnTo>
                    <a:pt x="551414" y="88482"/>
                  </a:lnTo>
                  <a:lnTo>
                    <a:pt x="525580" y="52449"/>
                  </a:lnTo>
                  <a:lnTo>
                    <a:pt x="491252" y="24501"/>
                  </a:lnTo>
                  <a:lnTo>
                    <a:pt x="450213" y="6422"/>
                  </a:lnTo>
                  <a:lnTo>
                    <a:pt x="404249" y="0"/>
                  </a:lnTo>
                  <a:close/>
                </a:path>
              </a:pathLst>
            </a:custGeom>
            <a:ln w="12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9691296" y="4256425"/>
            <a:ext cx="40513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站立会</a:t>
            </a:r>
            <a:r>
              <a:rPr sz="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议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65138" y="4833443"/>
            <a:ext cx="551180" cy="183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dirty="0">
                <a:latin typeface="宋体" panose="02010600030101010101" pitchFamily="2" charset="-122"/>
                <a:cs typeface="宋体" panose="02010600030101010101" pitchFamily="2" charset="-122"/>
              </a:rPr>
              <a:t>每日工</a:t>
            </a:r>
            <a:r>
              <a:rPr sz="1000" spc="-50" dirty="0">
                <a:latin typeface="宋体" panose="02010600030101010101" pitchFamily="2" charset="-122"/>
                <a:cs typeface="宋体" panose="02010600030101010101" pitchFamily="2" charset="-122"/>
              </a:rPr>
              <a:t>作</a:t>
            </a:r>
            <a:endParaRPr sz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576288" y="2762631"/>
            <a:ext cx="1151890" cy="1296035"/>
            <a:chOff x="8576288" y="2762631"/>
            <a:chExt cx="1151890" cy="1296035"/>
          </a:xfrm>
        </p:grpSpPr>
        <p:sp>
          <p:nvSpPr>
            <p:cNvPr id="57" name="object 57"/>
            <p:cNvSpPr/>
            <p:nvPr/>
          </p:nvSpPr>
          <p:spPr>
            <a:xfrm>
              <a:off x="9151942" y="3413150"/>
              <a:ext cx="0" cy="581025"/>
            </a:xfrm>
            <a:custGeom>
              <a:avLst/>
              <a:gdLst/>
              <a:ahLst/>
              <a:cxnLst/>
              <a:rect l="l" t="t" r="r" b="b"/>
              <a:pathLst>
                <a:path h="581025">
                  <a:moveTo>
                    <a:pt x="0" y="0"/>
                  </a:moveTo>
                  <a:lnTo>
                    <a:pt x="0" y="580715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8014" y="3380922"/>
              <a:ext cx="67851" cy="6785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106944" y="3980694"/>
              <a:ext cx="90170" cy="78105"/>
            </a:xfrm>
            <a:custGeom>
              <a:avLst/>
              <a:gdLst/>
              <a:ahLst/>
              <a:cxnLst/>
              <a:rect l="l" t="t" r="r" b="b"/>
              <a:pathLst>
                <a:path w="90170" h="78104">
                  <a:moveTo>
                    <a:pt x="89997" y="0"/>
                  </a:moveTo>
                  <a:lnTo>
                    <a:pt x="0" y="0"/>
                  </a:lnTo>
                  <a:lnTo>
                    <a:pt x="44993" y="77924"/>
                  </a:lnTo>
                  <a:lnTo>
                    <a:pt x="89997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585178" y="2771521"/>
              <a:ext cx="1134110" cy="661670"/>
            </a:xfrm>
            <a:custGeom>
              <a:avLst/>
              <a:gdLst/>
              <a:ahLst/>
              <a:cxnLst/>
              <a:rect l="l" t="t" r="r" b="b"/>
              <a:pathLst>
                <a:path w="1134109" h="661670">
                  <a:moveTo>
                    <a:pt x="1108678" y="661184"/>
                  </a:moveTo>
                  <a:lnTo>
                    <a:pt x="24857" y="661184"/>
                  </a:lnTo>
                  <a:lnTo>
                    <a:pt x="15182" y="659232"/>
                  </a:lnTo>
                  <a:lnTo>
                    <a:pt x="7281" y="653908"/>
                  </a:lnTo>
                  <a:lnTo>
                    <a:pt x="1953" y="646010"/>
                  </a:lnTo>
                  <a:lnTo>
                    <a:pt x="0" y="636336"/>
                  </a:lnTo>
                  <a:lnTo>
                    <a:pt x="0" y="24857"/>
                  </a:lnTo>
                  <a:lnTo>
                    <a:pt x="1953" y="15182"/>
                  </a:lnTo>
                  <a:lnTo>
                    <a:pt x="7281" y="7281"/>
                  </a:lnTo>
                  <a:lnTo>
                    <a:pt x="15182" y="1953"/>
                  </a:lnTo>
                  <a:lnTo>
                    <a:pt x="24857" y="0"/>
                  </a:lnTo>
                  <a:lnTo>
                    <a:pt x="1108678" y="0"/>
                  </a:lnTo>
                  <a:lnTo>
                    <a:pt x="1118351" y="1953"/>
                  </a:lnTo>
                  <a:lnTo>
                    <a:pt x="1126249" y="7281"/>
                  </a:lnTo>
                  <a:lnTo>
                    <a:pt x="1131573" y="15182"/>
                  </a:lnTo>
                  <a:lnTo>
                    <a:pt x="1133525" y="24857"/>
                  </a:lnTo>
                  <a:lnTo>
                    <a:pt x="1133525" y="636336"/>
                  </a:lnTo>
                  <a:lnTo>
                    <a:pt x="1131573" y="646010"/>
                  </a:lnTo>
                  <a:lnTo>
                    <a:pt x="1126249" y="653908"/>
                  </a:lnTo>
                  <a:lnTo>
                    <a:pt x="1118351" y="659232"/>
                  </a:lnTo>
                  <a:lnTo>
                    <a:pt x="1108678" y="661184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584021" y="2771517"/>
              <a:ext cx="1136015" cy="661670"/>
            </a:xfrm>
            <a:custGeom>
              <a:avLst/>
              <a:gdLst/>
              <a:ahLst/>
              <a:cxnLst/>
              <a:rect l="l" t="t" r="r" b="b"/>
              <a:pathLst>
                <a:path w="1136015" h="661670">
                  <a:moveTo>
                    <a:pt x="1135850" y="0"/>
                  </a:moveTo>
                  <a:lnTo>
                    <a:pt x="0" y="0"/>
                  </a:lnTo>
                  <a:lnTo>
                    <a:pt x="0" y="661184"/>
                  </a:lnTo>
                  <a:lnTo>
                    <a:pt x="1135850" y="661184"/>
                  </a:lnTo>
                  <a:lnTo>
                    <a:pt x="1135850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/>
          <p:cNvGrpSpPr/>
          <p:nvPr/>
        </p:nvGrpSpPr>
        <p:grpSpPr>
          <a:xfrm>
            <a:off x="9096801" y="5836367"/>
            <a:ext cx="90170" cy="678180"/>
            <a:chOff x="9096801" y="5836367"/>
            <a:chExt cx="90170" cy="678180"/>
          </a:xfrm>
        </p:grpSpPr>
        <p:sp>
          <p:nvSpPr>
            <p:cNvPr id="63" name="object 63"/>
            <p:cNvSpPr/>
            <p:nvPr/>
          </p:nvSpPr>
          <p:spPr>
            <a:xfrm>
              <a:off x="9141798" y="5868596"/>
              <a:ext cx="0" cy="581025"/>
            </a:xfrm>
            <a:custGeom>
              <a:avLst/>
              <a:gdLst/>
              <a:ahLst/>
              <a:cxnLst/>
              <a:rect l="l" t="t" r="r" b="b"/>
              <a:pathLst>
                <a:path h="581025">
                  <a:moveTo>
                    <a:pt x="0" y="0"/>
                  </a:moveTo>
                  <a:lnTo>
                    <a:pt x="0" y="580704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7870" y="5836367"/>
              <a:ext cx="67851" cy="6785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096801" y="6436140"/>
              <a:ext cx="90170" cy="78105"/>
            </a:xfrm>
            <a:custGeom>
              <a:avLst/>
              <a:gdLst/>
              <a:ahLst/>
              <a:cxnLst/>
              <a:rect l="l" t="t" r="r" b="b"/>
              <a:pathLst>
                <a:path w="90170" h="78104">
                  <a:moveTo>
                    <a:pt x="89997" y="0"/>
                  </a:moveTo>
                  <a:lnTo>
                    <a:pt x="0" y="0"/>
                  </a:lnTo>
                  <a:lnTo>
                    <a:pt x="44993" y="77924"/>
                  </a:lnTo>
                  <a:lnTo>
                    <a:pt x="89997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4610862" y="7562681"/>
            <a:ext cx="9047480" cy="1229360"/>
            <a:chOff x="4610862" y="7562681"/>
            <a:chExt cx="9047480" cy="1229360"/>
          </a:xfrm>
        </p:grpSpPr>
        <p:sp>
          <p:nvSpPr>
            <p:cNvPr id="67" name="object 67"/>
            <p:cNvSpPr/>
            <p:nvPr/>
          </p:nvSpPr>
          <p:spPr>
            <a:xfrm>
              <a:off x="9141798" y="8146548"/>
              <a:ext cx="0" cy="581025"/>
            </a:xfrm>
            <a:custGeom>
              <a:avLst/>
              <a:gdLst/>
              <a:ahLst/>
              <a:cxnLst/>
              <a:rect l="l" t="t" r="r" b="b"/>
              <a:pathLst>
                <a:path h="581025">
                  <a:moveTo>
                    <a:pt x="0" y="0"/>
                  </a:moveTo>
                  <a:lnTo>
                    <a:pt x="0" y="580704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7870" y="8114309"/>
              <a:ext cx="67851" cy="6786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096801" y="8714089"/>
              <a:ext cx="90170" cy="78105"/>
            </a:xfrm>
            <a:custGeom>
              <a:avLst/>
              <a:gdLst/>
              <a:ahLst/>
              <a:cxnLst/>
              <a:rect l="l" t="t" r="r" b="b"/>
              <a:pathLst>
                <a:path w="90170" h="78104">
                  <a:moveTo>
                    <a:pt x="89997" y="0"/>
                  </a:moveTo>
                  <a:lnTo>
                    <a:pt x="0" y="0"/>
                  </a:lnTo>
                  <a:lnTo>
                    <a:pt x="44993" y="77924"/>
                  </a:lnTo>
                  <a:lnTo>
                    <a:pt x="89997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643091" y="7607680"/>
              <a:ext cx="541020" cy="0"/>
            </a:xfrm>
            <a:custGeom>
              <a:avLst/>
              <a:gdLst/>
              <a:ahLst/>
              <a:cxnLst/>
              <a:rect l="l" t="t" r="r" b="b"/>
              <a:pathLst>
                <a:path w="541020">
                  <a:moveTo>
                    <a:pt x="0" y="0"/>
                  </a:moveTo>
                  <a:lnTo>
                    <a:pt x="540747" y="0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862" y="7573757"/>
              <a:ext cx="67851" cy="6785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170669" y="7562681"/>
              <a:ext cx="78105" cy="90170"/>
            </a:xfrm>
            <a:custGeom>
              <a:avLst/>
              <a:gdLst/>
              <a:ahLst/>
              <a:cxnLst/>
              <a:rect l="l" t="t" r="r" b="b"/>
              <a:pathLst>
                <a:path w="78104" h="90170">
                  <a:moveTo>
                    <a:pt x="0" y="0"/>
                  </a:moveTo>
                  <a:lnTo>
                    <a:pt x="0" y="89997"/>
                  </a:lnTo>
                  <a:lnTo>
                    <a:pt x="77924" y="45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87AA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052408" y="7607680"/>
              <a:ext cx="541020" cy="0"/>
            </a:xfrm>
            <a:custGeom>
              <a:avLst/>
              <a:gdLst/>
              <a:ahLst/>
              <a:cxnLst/>
              <a:rect l="l" t="t" r="r" b="b"/>
              <a:pathLst>
                <a:path w="541019">
                  <a:moveTo>
                    <a:pt x="0" y="0"/>
                  </a:moveTo>
                  <a:lnTo>
                    <a:pt x="540747" y="0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0180" y="7573757"/>
              <a:ext cx="67851" cy="6785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3579992" y="7562681"/>
              <a:ext cx="78105" cy="90170"/>
            </a:xfrm>
            <a:custGeom>
              <a:avLst/>
              <a:gdLst/>
              <a:ahLst/>
              <a:cxnLst/>
              <a:rect l="l" t="t" r="r" b="b"/>
              <a:pathLst>
                <a:path w="78105" h="90170">
                  <a:moveTo>
                    <a:pt x="0" y="0"/>
                  </a:moveTo>
                  <a:lnTo>
                    <a:pt x="0" y="89997"/>
                  </a:lnTo>
                  <a:lnTo>
                    <a:pt x="77913" y="45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87AA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8145027" y="4063727"/>
            <a:ext cx="542925" cy="540385"/>
            <a:chOff x="8145027" y="4063727"/>
            <a:chExt cx="542925" cy="540385"/>
          </a:xfrm>
        </p:grpSpPr>
        <p:sp>
          <p:nvSpPr>
            <p:cNvPr id="77" name="object 77"/>
            <p:cNvSpPr/>
            <p:nvPr/>
          </p:nvSpPr>
          <p:spPr>
            <a:xfrm>
              <a:off x="8150107" y="4068807"/>
              <a:ext cx="532765" cy="530225"/>
            </a:xfrm>
            <a:custGeom>
              <a:avLst/>
              <a:gdLst/>
              <a:ahLst/>
              <a:cxnLst/>
              <a:rect l="l" t="t" r="r" b="b"/>
              <a:pathLst>
                <a:path w="532765" h="530225">
                  <a:moveTo>
                    <a:pt x="436468" y="0"/>
                  </a:moveTo>
                  <a:lnTo>
                    <a:pt x="96112" y="0"/>
                  </a:lnTo>
                  <a:lnTo>
                    <a:pt x="58702" y="7552"/>
                  </a:lnTo>
                  <a:lnTo>
                    <a:pt x="28152" y="28148"/>
                  </a:lnTo>
                  <a:lnTo>
                    <a:pt x="7553" y="58698"/>
                  </a:lnTo>
                  <a:lnTo>
                    <a:pt x="0" y="96112"/>
                  </a:lnTo>
                  <a:lnTo>
                    <a:pt x="0" y="383621"/>
                  </a:lnTo>
                  <a:lnTo>
                    <a:pt x="7553" y="421035"/>
                  </a:lnTo>
                  <a:lnTo>
                    <a:pt x="28152" y="451585"/>
                  </a:lnTo>
                  <a:lnTo>
                    <a:pt x="58702" y="472181"/>
                  </a:lnTo>
                  <a:lnTo>
                    <a:pt x="96112" y="479734"/>
                  </a:lnTo>
                  <a:lnTo>
                    <a:pt x="288650" y="479734"/>
                  </a:lnTo>
                  <a:lnTo>
                    <a:pt x="380983" y="529753"/>
                  </a:lnTo>
                  <a:lnTo>
                    <a:pt x="380983" y="479545"/>
                  </a:lnTo>
                  <a:lnTo>
                    <a:pt x="429153" y="469702"/>
                  </a:lnTo>
                  <a:lnTo>
                    <a:pt x="470799" y="446487"/>
                  </a:lnTo>
                  <a:lnTo>
                    <a:pt x="503521" y="412300"/>
                  </a:lnTo>
                  <a:lnTo>
                    <a:pt x="524915" y="369543"/>
                  </a:lnTo>
                  <a:lnTo>
                    <a:pt x="532580" y="320618"/>
                  </a:lnTo>
                  <a:lnTo>
                    <a:pt x="532580" y="96112"/>
                  </a:lnTo>
                  <a:lnTo>
                    <a:pt x="525027" y="58698"/>
                  </a:lnTo>
                  <a:lnTo>
                    <a:pt x="504428" y="28148"/>
                  </a:lnTo>
                  <a:lnTo>
                    <a:pt x="473877" y="7552"/>
                  </a:lnTo>
                  <a:lnTo>
                    <a:pt x="436468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150107" y="4068807"/>
              <a:ext cx="532765" cy="530225"/>
            </a:xfrm>
            <a:custGeom>
              <a:avLst/>
              <a:gdLst/>
              <a:ahLst/>
              <a:cxnLst/>
              <a:rect l="l" t="t" r="r" b="b"/>
              <a:pathLst>
                <a:path w="532765" h="530225">
                  <a:moveTo>
                    <a:pt x="436468" y="0"/>
                  </a:moveTo>
                  <a:lnTo>
                    <a:pt x="96112" y="0"/>
                  </a:lnTo>
                  <a:lnTo>
                    <a:pt x="58702" y="7552"/>
                  </a:lnTo>
                  <a:lnTo>
                    <a:pt x="28152" y="28148"/>
                  </a:lnTo>
                  <a:lnTo>
                    <a:pt x="7553" y="58698"/>
                  </a:lnTo>
                  <a:lnTo>
                    <a:pt x="0" y="96112"/>
                  </a:lnTo>
                  <a:lnTo>
                    <a:pt x="0" y="383621"/>
                  </a:lnTo>
                  <a:lnTo>
                    <a:pt x="7553" y="421035"/>
                  </a:lnTo>
                  <a:lnTo>
                    <a:pt x="28152" y="451585"/>
                  </a:lnTo>
                  <a:lnTo>
                    <a:pt x="58702" y="472181"/>
                  </a:lnTo>
                  <a:lnTo>
                    <a:pt x="96112" y="479734"/>
                  </a:lnTo>
                  <a:lnTo>
                    <a:pt x="288650" y="479734"/>
                  </a:lnTo>
                  <a:lnTo>
                    <a:pt x="380983" y="529753"/>
                  </a:lnTo>
                  <a:lnTo>
                    <a:pt x="380983" y="479545"/>
                  </a:lnTo>
                  <a:lnTo>
                    <a:pt x="429153" y="469702"/>
                  </a:lnTo>
                  <a:lnTo>
                    <a:pt x="470799" y="446487"/>
                  </a:lnTo>
                  <a:lnTo>
                    <a:pt x="503521" y="412300"/>
                  </a:lnTo>
                  <a:lnTo>
                    <a:pt x="524915" y="369543"/>
                  </a:lnTo>
                  <a:lnTo>
                    <a:pt x="532580" y="320618"/>
                  </a:lnTo>
                  <a:lnTo>
                    <a:pt x="532580" y="96112"/>
                  </a:lnTo>
                  <a:lnTo>
                    <a:pt x="525027" y="58698"/>
                  </a:lnTo>
                  <a:lnTo>
                    <a:pt x="504428" y="28148"/>
                  </a:lnTo>
                  <a:lnTo>
                    <a:pt x="473877" y="7552"/>
                  </a:lnTo>
                  <a:lnTo>
                    <a:pt x="436468" y="0"/>
                  </a:lnTo>
                  <a:close/>
                </a:path>
              </a:pathLst>
            </a:custGeom>
            <a:ln w="9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8261457" y="4380772"/>
            <a:ext cx="30988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燃尽</a:t>
            </a:r>
            <a:r>
              <a:rPr sz="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8232603" y="4110606"/>
            <a:ext cx="367665" cy="257810"/>
            <a:chOff x="8232603" y="4110606"/>
            <a:chExt cx="367665" cy="257810"/>
          </a:xfrm>
        </p:grpSpPr>
        <p:sp>
          <p:nvSpPr>
            <p:cNvPr id="81" name="object 81"/>
            <p:cNvSpPr/>
            <p:nvPr/>
          </p:nvSpPr>
          <p:spPr>
            <a:xfrm>
              <a:off x="8241205" y="4119208"/>
              <a:ext cx="350520" cy="240665"/>
            </a:xfrm>
            <a:custGeom>
              <a:avLst/>
              <a:gdLst/>
              <a:ahLst/>
              <a:cxnLst/>
              <a:rect l="l" t="t" r="r" b="b"/>
              <a:pathLst>
                <a:path w="350520" h="240664">
                  <a:moveTo>
                    <a:pt x="0" y="0"/>
                  </a:moveTo>
                  <a:lnTo>
                    <a:pt x="0" y="227385"/>
                  </a:lnTo>
                  <a:lnTo>
                    <a:pt x="0" y="234526"/>
                  </a:lnTo>
                  <a:lnTo>
                    <a:pt x="7036" y="240317"/>
                  </a:lnTo>
                  <a:lnTo>
                    <a:pt x="15716" y="240317"/>
                  </a:lnTo>
                  <a:lnTo>
                    <a:pt x="350387" y="240317"/>
                  </a:lnTo>
                </a:path>
              </a:pathLst>
            </a:custGeom>
            <a:ln w="172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289771" y="4168411"/>
              <a:ext cx="261620" cy="132080"/>
            </a:xfrm>
            <a:custGeom>
              <a:avLst/>
              <a:gdLst/>
              <a:ahLst/>
              <a:cxnLst/>
              <a:rect l="l" t="t" r="r" b="b"/>
              <a:pathLst>
                <a:path w="261620" h="132079">
                  <a:moveTo>
                    <a:pt x="0" y="0"/>
                  </a:moveTo>
                  <a:lnTo>
                    <a:pt x="64186" y="44930"/>
                  </a:lnTo>
                  <a:lnTo>
                    <a:pt x="122289" y="44930"/>
                  </a:lnTo>
                  <a:lnTo>
                    <a:pt x="173460" y="91274"/>
                  </a:lnTo>
                  <a:lnTo>
                    <a:pt x="225500" y="95557"/>
                  </a:lnTo>
                  <a:lnTo>
                    <a:pt x="261604" y="131535"/>
                  </a:lnTo>
                </a:path>
              </a:pathLst>
            </a:custGeom>
            <a:ln w="17203">
              <a:solidFill>
                <a:srgbClr val="7DD1F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523775" y="4272268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658" y="0"/>
                  </a:moveTo>
                  <a:lnTo>
                    <a:pt x="0" y="48836"/>
                  </a:lnTo>
                  <a:lnTo>
                    <a:pt x="48741" y="48752"/>
                  </a:lnTo>
                  <a:lnTo>
                    <a:pt x="48658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8584021" y="2771517"/>
            <a:ext cx="1136015" cy="66167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201295">
              <a:lnSpc>
                <a:spcPct val="100000"/>
              </a:lnSpc>
            </a:pPr>
            <a:r>
              <a:rPr sz="1150" spc="-10" dirty="0">
                <a:latin typeface="宋体" panose="02010600030101010101" pitchFamily="2" charset="-122"/>
                <a:cs typeface="宋体" panose="02010600030101010101" pitchFamily="2" charset="-122"/>
              </a:rPr>
              <a:t>设计类任务</a:t>
            </a:r>
            <a:endParaRPr sz="1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585178" y="2771521"/>
            <a:ext cx="1134110" cy="661670"/>
          </a:xfrm>
          <a:custGeom>
            <a:avLst/>
            <a:gdLst/>
            <a:ahLst/>
            <a:cxnLst/>
            <a:rect l="l" t="t" r="r" b="b"/>
            <a:pathLst>
              <a:path w="1134109" h="661670">
                <a:moveTo>
                  <a:pt x="1108678" y="661184"/>
                </a:moveTo>
                <a:lnTo>
                  <a:pt x="24857" y="661184"/>
                </a:lnTo>
                <a:lnTo>
                  <a:pt x="15182" y="659232"/>
                </a:lnTo>
                <a:lnTo>
                  <a:pt x="7281" y="653908"/>
                </a:lnTo>
                <a:lnTo>
                  <a:pt x="1953" y="646010"/>
                </a:lnTo>
                <a:lnTo>
                  <a:pt x="0" y="636336"/>
                </a:lnTo>
                <a:lnTo>
                  <a:pt x="0" y="24857"/>
                </a:lnTo>
                <a:lnTo>
                  <a:pt x="1953" y="15182"/>
                </a:lnTo>
                <a:lnTo>
                  <a:pt x="7281" y="7281"/>
                </a:lnTo>
                <a:lnTo>
                  <a:pt x="15182" y="1953"/>
                </a:lnTo>
                <a:lnTo>
                  <a:pt x="24857" y="0"/>
                </a:lnTo>
                <a:lnTo>
                  <a:pt x="1108678" y="0"/>
                </a:lnTo>
                <a:lnTo>
                  <a:pt x="1118351" y="1953"/>
                </a:lnTo>
                <a:lnTo>
                  <a:pt x="1126249" y="7281"/>
                </a:lnTo>
                <a:lnTo>
                  <a:pt x="1131573" y="15182"/>
                </a:lnTo>
                <a:lnTo>
                  <a:pt x="1133525" y="24857"/>
                </a:lnTo>
                <a:lnTo>
                  <a:pt x="1133525" y="636336"/>
                </a:lnTo>
                <a:lnTo>
                  <a:pt x="1131573" y="646010"/>
                </a:lnTo>
                <a:lnTo>
                  <a:pt x="1126249" y="653908"/>
                </a:lnTo>
                <a:lnTo>
                  <a:pt x="1118351" y="659232"/>
                </a:lnTo>
                <a:lnTo>
                  <a:pt x="1108678" y="661184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65" dirty="0"/>
              <a:t>86</a:t>
            </a:r>
            <a:endParaRPr spc="16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1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87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3072677" y="1358356"/>
            <a:ext cx="3542029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指派执行设计任务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81" y="2730866"/>
            <a:ext cx="14685010" cy="14528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在【设计阶段】，开发团队进入到该阶段的执行中，分解设计类任务，并指派给团队成员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团队成员即开始进行设计类任务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76890" y="0"/>
            <a:ext cx="15078074" cy="82371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95230" y="5734557"/>
            <a:ext cx="9036685" cy="2806700"/>
            <a:chOff x="1895230" y="5734557"/>
            <a:chExt cx="9036685" cy="28067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230" y="5734557"/>
              <a:ext cx="9036374" cy="28061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06133" y="5843676"/>
              <a:ext cx="8754745" cy="2522855"/>
            </a:xfrm>
            <a:custGeom>
              <a:avLst/>
              <a:gdLst/>
              <a:ahLst/>
              <a:cxnLst/>
              <a:rect l="l" t="t" r="r" b="b"/>
              <a:pathLst>
                <a:path w="8754745" h="2522854">
                  <a:moveTo>
                    <a:pt x="8641600" y="0"/>
                  </a:moveTo>
                  <a:lnTo>
                    <a:pt x="112949" y="0"/>
                  </a:lnTo>
                  <a:lnTo>
                    <a:pt x="68986" y="8876"/>
                  </a:lnTo>
                  <a:lnTo>
                    <a:pt x="33084" y="33084"/>
                  </a:lnTo>
                  <a:lnTo>
                    <a:pt x="8876" y="68986"/>
                  </a:lnTo>
                  <a:lnTo>
                    <a:pt x="0" y="112949"/>
                  </a:lnTo>
                  <a:lnTo>
                    <a:pt x="0" y="2409319"/>
                  </a:lnTo>
                  <a:lnTo>
                    <a:pt x="8876" y="2453282"/>
                  </a:lnTo>
                  <a:lnTo>
                    <a:pt x="33084" y="2489184"/>
                  </a:lnTo>
                  <a:lnTo>
                    <a:pt x="68986" y="2513391"/>
                  </a:lnTo>
                  <a:lnTo>
                    <a:pt x="112949" y="2522268"/>
                  </a:lnTo>
                  <a:lnTo>
                    <a:pt x="8641600" y="2522268"/>
                  </a:lnTo>
                  <a:lnTo>
                    <a:pt x="8685563" y="2513391"/>
                  </a:lnTo>
                  <a:lnTo>
                    <a:pt x="8721466" y="2489184"/>
                  </a:lnTo>
                  <a:lnTo>
                    <a:pt x="8745673" y="2453282"/>
                  </a:lnTo>
                  <a:lnTo>
                    <a:pt x="8754550" y="2409319"/>
                  </a:lnTo>
                  <a:lnTo>
                    <a:pt x="8754550" y="112949"/>
                  </a:lnTo>
                  <a:lnTo>
                    <a:pt x="8745673" y="68986"/>
                  </a:lnTo>
                  <a:lnTo>
                    <a:pt x="8721466" y="33084"/>
                  </a:lnTo>
                  <a:lnTo>
                    <a:pt x="8685563" y="8876"/>
                  </a:lnTo>
                  <a:lnTo>
                    <a:pt x="8641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162" y="5956761"/>
              <a:ext cx="8551038" cy="229609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1313978" y="5836362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42" y="0"/>
                </a:moveTo>
                <a:lnTo>
                  <a:pt x="217375" y="0"/>
                </a:lnTo>
                <a:lnTo>
                  <a:pt x="167531" y="5741"/>
                </a:lnTo>
                <a:lnTo>
                  <a:pt x="121776" y="22095"/>
                </a:lnTo>
                <a:lnTo>
                  <a:pt x="81415" y="47756"/>
                </a:lnTo>
                <a:lnTo>
                  <a:pt x="47753" y="81420"/>
                </a:lnTo>
                <a:lnTo>
                  <a:pt x="22093" y="121781"/>
                </a:lnTo>
                <a:lnTo>
                  <a:pt x="5740" y="167534"/>
                </a:lnTo>
                <a:lnTo>
                  <a:pt x="0" y="217375"/>
                </a:lnTo>
                <a:lnTo>
                  <a:pt x="5740" y="267219"/>
                </a:lnTo>
                <a:lnTo>
                  <a:pt x="22093" y="312974"/>
                </a:lnTo>
                <a:lnTo>
                  <a:pt x="47753" y="353335"/>
                </a:lnTo>
                <a:lnTo>
                  <a:pt x="81415" y="386998"/>
                </a:lnTo>
                <a:lnTo>
                  <a:pt x="121776" y="412657"/>
                </a:lnTo>
                <a:lnTo>
                  <a:pt x="167531" y="429010"/>
                </a:lnTo>
                <a:lnTo>
                  <a:pt x="217375" y="434751"/>
                </a:lnTo>
                <a:lnTo>
                  <a:pt x="1323142" y="434751"/>
                </a:lnTo>
                <a:lnTo>
                  <a:pt x="1372987" y="429010"/>
                </a:lnTo>
                <a:lnTo>
                  <a:pt x="1418743" y="412657"/>
                </a:lnTo>
                <a:lnTo>
                  <a:pt x="1459106" y="386998"/>
                </a:lnTo>
                <a:lnTo>
                  <a:pt x="1492771" y="353335"/>
                </a:lnTo>
                <a:lnTo>
                  <a:pt x="1518433" y="312974"/>
                </a:lnTo>
                <a:lnTo>
                  <a:pt x="1534787" y="267219"/>
                </a:lnTo>
                <a:lnTo>
                  <a:pt x="1540529" y="217375"/>
                </a:lnTo>
                <a:lnTo>
                  <a:pt x="1534787" y="167534"/>
                </a:lnTo>
                <a:lnTo>
                  <a:pt x="1518433" y="121781"/>
                </a:lnTo>
                <a:lnTo>
                  <a:pt x="1492771" y="81420"/>
                </a:lnTo>
                <a:lnTo>
                  <a:pt x="1459106" y="47756"/>
                </a:lnTo>
                <a:lnTo>
                  <a:pt x="1418743" y="22095"/>
                </a:lnTo>
                <a:lnTo>
                  <a:pt x="1372987" y="5741"/>
                </a:lnTo>
                <a:lnTo>
                  <a:pt x="1323142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301283" y="5854631"/>
            <a:ext cx="7795259" cy="24777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733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任务日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志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836930">
              <a:lnSpc>
                <a:spcPct val="153000"/>
              </a:lnSpc>
              <a:spcBef>
                <a:spcPts val="855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填写日志中，剩余工时需要根据当下情况进行据实预估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可以反应本任务的真实进度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本迭代所有任务的剩余工时，共同构成了当日迭代总剩余工时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帮助项目经理真是的了解迭代进度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2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88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3072677" y="1358356"/>
            <a:ext cx="266319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提交设计方案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86" y="2730866"/>
            <a:ext cx="10880090" cy="1306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设计工作的成果，在项目-设计栏目下，创建设计，记录设计方案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包括：概要设计、详细设计、数据库设计、接口设计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47088" y="4237221"/>
            <a:ext cx="18701385" cy="7071359"/>
            <a:chOff x="1047088" y="4237221"/>
            <a:chExt cx="18701385" cy="7071359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47088" y="4237221"/>
              <a:ext cx="18701001" cy="70713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784" y="4488282"/>
              <a:ext cx="15273343" cy="51109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4211" y="4488282"/>
              <a:ext cx="10812560" cy="51109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379311" y="4595235"/>
              <a:ext cx="400685" cy="400685"/>
            </a:xfrm>
            <a:custGeom>
              <a:avLst/>
              <a:gdLst/>
              <a:ahLst/>
              <a:cxnLst/>
              <a:rect l="l" t="t" r="r" b="b"/>
              <a:pathLst>
                <a:path w="400684" h="400685">
                  <a:moveTo>
                    <a:pt x="199669" y="0"/>
                  </a:moveTo>
                  <a:lnTo>
                    <a:pt x="153781" y="5404"/>
                  </a:lnTo>
                  <a:lnTo>
                    <a:pt x="111684" y="20571"/>
                  </a:lnTo>
                  <a:lnTo>
                    <a:pt x="74576" y="44296"/>
                  </a:lnTo>
                  <a:lnTo>
                    <a:pt x="43655" y="75374"/>
                  </a:lnTo>
                  <a:lnTo>
                    <a:pt x="20120" y="112602"/>
                  </a:lnTo>
                  <a:lnTo>
                    <a:pt x="5169" y="154773"/>
                  </a:lnTo>
                  <a:lnTo>
                    <a:pt x="0" y="200684"/>
                  </a:lnTo>
                  <a:lnTo>
                    <a:pt x="5399" y="246569"/>
                  </a:lnTo>
                  <a:lnTo>
                    <a:pt x="20562" y="288665"/>
                  </a:lnTo>
                  <a:lnTo>
                    <a:pt x="44284" y="325773"/>
                  </a:lnTo>
                  <a:lnTo>
                    <a:pt x="75360" y="356695"/>
                  </a:lnTo>
                  <a:lnTo>
                    <a:pt x="112587" y="380231"/>
                  </a:lnTo>
                  <a:lnTo>
                    <a:pt x="154760" y="395184"/>
                  </a:lnTo>
                  <a:lnTo>
                    <a:pt x="200674" y="400354"/>
                  </a:lnTo>
                  <a:lnTo>
                    <a:pt x="246558" y="394954"/>
                  </a:lnTo>
                  <a:lnTo>
                    <a:pt x="288652" y="379789"/>
                  </a:lnTo>
                  <a:lnTo>
                    <a:pt x="325759" y="356066"/>
                  </a:lnTo>
                  <a:lnTo>
                    <a:pt x="356680" y="324989"/>
                  </a:lnTo>
                  <a:lnTo>
                    <a:pt x="380216" y="287762"/>
                  </a:lnTo>
                  <a:lnTo>
                    <a:pt x="395170" y="245590"/>
                  </a:lnTo>
                  <a:lnTo>
                    <a:pt x="400343" y="199679"/>
                  </a:lnTo>
                  <a:lnTo>
                    <a:pt x="394943" y="153795"/>
                  </a:lnTo>
                  <a:lnTo>
                    <a:pt x="379779" y="111699"/>
                  </a:lnTo>
                  <a:lnTo>
                    <a:pt x="356056" y="74590"/>
                  </a:lnTo>
                  <a:lnTo>
                    <a:pt x="324978" y="43667"/>
                  </a:lnTo>
                  <a:lnTo>
                    <a:pt x="287751" y="20129"/>
                  </a:lnTo>
                  <a:lnTo>
                    <a:pt x="245580" y="5173"/>
                  </a:lnTo>
                  <a:lnTo>
                    <a:pt x="199669" y="0"/>
                  </a:lnTo>
                  <a:close/>
                </a:path>
              </a:pathLst>
            </a:custGeom>
            <a:solidFill>
              <a:srgbClr val="15A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498061" y="4719592"/>
              <a:ext cx="163195" cy="49530"/>
            </a:xfrm>
            <a:custGeom>
              <a:avLst/>
              <a:gdLst/>
              <a:ahLst/>
              <a:cxnLst/>
              <a:rect l="l" t="t" r="r" b="b"/>
              <a:pathLst>
                <a:path w="163194" h="49529">
                  <a:moveTo>
                    <a:pt x="48641" y="24549"/>
                  </a:moveTo>
                  <a:lnTo>
                    <a:pt x="46710" y="15087"/>
                  </a:lnTo>
                  <a:lnTo>
                    <a:pt x="41478" y="7366"/>
                  </a:lnTo>
                  <a:lnTo>
                    <a:pt x="33731" y="2171"/>
                  </a:lnTo>
                  <a:lnTo>
                    <a:pt x="24269" y="292"/>
                  </a:lnTo>
                  <a:lnTo>
                    <a:pt x="14795" y="2222"/>
                  </a:lnTo>
                  <a:lnTo>
                    <a:pt x="7086" y="7454"/>
                  </a:lnTo>
                  <a:lnTo>
                    <a:pt x="1879" y="15189"/>
                  </a:lnTo>
                  <a:lnTo>
                    <a:pt x="0" y="24663"/>
                  </a:lnTo>
                  <a:lnTo>
                    <a:pt x="1930" y="34124"/>
                  </a:lnTo>
                  <a:lnTo>
                    <a:pt x="7162" y="41846"/>
                  </a:lnTo>
                  <a:lnTo>
                    <a:pt x="14909" y="47040"/>
                  </a:lnTo>
                  <a:lnTo>
                    <a:pt x="24384" y="48933"/>
                  </a:lnTo>
                  <a:lnTo>
                    <a:pt x="33845" y="47002"/>
                  </a:lnTo>
                  <a:lnTo>
                    <a:pt x="41567" y="41770"/>
                  </a:lnTo>
                  <a:lnTo>
                    <a:pt x="46761" y="34023"/>
                  </a:lnTo>
                  <a:lnTo>
                    <a:pt x="48641" y="24549"/>
                  </a:lnTo>
                  <a:close/>
                </a:path>
                <a:path w="163194" h="49529">
                  <a:moveTo>
                    <a:pt x="162572" y="24257"/>
                  </a:moveTo>
                  <a:lnTo>
                    <a:pt x="160642" y="14795"/>
                  </a:lnTo>
                  <a:lnTo>
                    <a:pt x="155409" y="7073"/>
                  </a:lnTo>
                  <a:lnTo>
                    <a:pt x="147662" y="1879"/>
                  </a:lnTo>
                  <a:lnTo>
                    <a:pt x="138188" y="0"/>
                  </a:lnTo>
                  <a:lnTo>
                    <a:pt x="128727" y="1930"/>
                  </a:lnTo>
                  <a:lnTo>
                    <a:pt x="121018" y="7162"/>
                  </a:lnTo>
                  <a:lnTo>
                    <a:pt x="115811" y="14909"/>
                  </a:lnTo>
                  <a:lnTo>
                    <a:pt x="113931" y="24371"/>
                  </a:lnTo>
                  <a:lnTo>
                    <a:pt x="115862" y="33845"/>
                  </a:lnTo>
                  <a:lnTo>
                    <a:pt x="121094" y="41567"/>
                  </a:lnTo>
                  <a:lnTo>
                    <a:pt x="128841" y="46761"/>
                  </a:lnTo>
                  <a:lnTo>
                    <a:pt x="138315" y="48641"/>
                  </a:lnTo>
                  <a:lnTo>
                    <a:pt x="147777" y="46710"/>
                  </a:lnTo>
                  <a:lnTo>
                    <a:pt x="155498" y="41478"/>
                  </a:lnTo>
                  <a:lnTo>
                    <a:pt x="160680" y="33731"/>
                  </a:lnTo>
                  <a:lnTo>
                    <a:pt x="162572" y="24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90110" y="4790330"/>
            <a:ext cx="178790" cy="7287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3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89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3072682" y="1358356"/>
            <a:ext cx="266319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变更设计方案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86" y="2819868"/>
            <a:ext cx="8727440" cy="13639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如果设计方案需要变更，可以通过“变更设计”的功能，进行变更操作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变更操作时，系统会提醒本次设计变更，影响到的任务</a:t>
            </a:r>
            <a:r>
              <a:rPr sz="2150" spc="-6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06923" y="4153454"/>
            <a:ext cx="16952595" cy="5414010"/>
            <a:chOff x="2006923" y="4153454"/>
            <a:chExt cx="16952595" cy="541401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06923" y="5304666"/>
              <a:ext cx="9319084" cy="32459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869" y="5370422"/>
              <a:ext cx="9149432" cy="30685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146284" y="6437854"/>
              <a:ext cx="332105" cy="1439545"/>
            </a:xfrm>
            <a:custGeom>
              <a:avLst/>
              <a:gdLst/>
              <a:ahLst/>
              <a:cxnLst/>
              <a:rect l="l" t="t" r="r" b="b"/>
              <a:pathLst>
                <a:path w="332104" h="1439545">
                  <a:moveTo>
                    <a:pt x="303655" y="1439160"/>
                  </a:moveTo>
                  <a:lnTo>
                    <a:pt x="27925" y="1439160"/>
                  </a:lnTo>
                  <a:lnTo>
                    <a:pt x="17055" y="1436965"/>
                  </a:lnTo>
                  <a:lnTo>
                    <a:pt x="8179" y="1430981"/>
                  </a:lnTo>
                  <a:lnTo>
                    <a:pt x="2194" y="1422104"/>
                  </a:lnTo>
                  <a:lnTo>
                    <a:pt x="0" y="1411234"/>
                  </a:lnTo>
                  <a:lnTo>
                    <a:pt x="0" y="27915"/>
                  </a:lnTo>
                  <a:lnTo>
                    <a:pt x="2194" y="17051"/>
                  </a:lnTo>
                  <a:lnTo>
                    <a:pt x="8179" y="8177"/>
                  </a:lnTo>
                  <a:lnTo>
                    <a:pt x="17055" y="2194"/>
                  </a:lnTo>
                  <a:lnTo>
                    <a:pt x="27925" y="0"/>
                  </a:lnTo>
                  <a:lnTo>
                    <a:pt x="303655" y="0"/>
                  </a:lnTo>
                  <a:lnTo>
                    <a:pt x="314525" y="2194"/>
                  </a:lnTo>
                  <a:lnTo>
                    <a:pt x="323402" y="8177"/>
                  </a:lnTo>
                  <a:lnTo>
                    <a:pt x="329387" y="17051"/>
                  </a:lnTo>
                  <a:lnTo>
                    <a:pt x="331581" y="27915"/>
                  </a:lnTo>
                  <a:lnTo>
                    <a:pt x="331581" y="1411234"/>
                  </a:lnTo>
                  <a:lnTo>
                    <a:pt x="329387" y="1422104"/>
                  </a:lnTo>
                  <a:lnTo>
                    <a:pt x="323402" y="1430981"/>
                  </a:lnTo>
                  <a:lnTo>
                    <a:pt x="314525" y="1436965"/>
                  </a:lnTo>
                  <a:lnTo>
                    <a:pt x="303655" y="1439160"/>
                  </a:lnTo>
                  <a:close/>
                </a:path>
              </a:pathLst>
            </a:custGeom>
            <a:ln w="20941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1747" y="4153454"/>
              <a:ext cx="8617535" cy="54134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478265" y="4299460"/>
              <a:ext cx="8282305" cy="5067935"/>
            </a:xfrm>
            <a:custGeom>
              <a:avLst/>
              <a:gdLst/>
              <a:ahLst/>
              <a:cxnLst/>
              <a:rect l="l" t="t" r="r" b="b"/>
              <a:pathLst>
                <a:path w="8282305" h="5067934">
                  <a:moveTo>
                    <a:pt x="8195789" y="0"/>
                  </a:moveTo>
                  <a:lnTo>
                    <a:pt x="688552" y="0"/>
                  </a:lnTo>
                  <a:lnTo>
                    <a:pt x="654967" y="6780"/>
                  </a:lnTo>
                  <a:lnTo>
                    <a:pt x="627542" y="25270"/>
                  </a:lnTo>
                  <a:lnTo>
                    <a:pt x="609052" y="52695"/>
                  </a:lnTo>
                  <a:lnTo>
                    <a:pt x="602272" y="86280"/>
                  </a:lnTo>
                  <a:lnTo>
                    <a:pt x="602272" y="2090292"/>
                  </a:lnTo>
                  <a:lnTo>
                    <a:pt x="3774" y="2308457"/>
                  </a:lnTo>
                  <a:lnTo>
                    <a:pt x="0" y="2314460"/>
                  </a:lnTo>
                  <a:lnTo>
                    <a:pt x="321" y="2321544"/>
                  </a:lnTo>
                  <a:lnTo>
                    <a:pt x="5358" y="2327363"/>
                  </a:lnTo>
                  <a:lnTo>
                    <a:pt x="602272" y="2575282"/>
                  </a:lnTo>
                  <a:lnTo>
                    <a:pt x="602272" y="4981628"/>
                  </a:lnTo>
                  <a:lnTo>
                    <a:pt x="609052" y="5015213"/>
                  </a:lnTo>
                  <a:lnTo>
                    <a:pt x="627542" y="5042638"/>
                  </a:lnTo>
                  <a:lnTo>
                    <a:pt x="654967" y="5061128"/>
                  </a:lnTo>
                  <a:lnTo>
                    <a:pt x="688552" y="5067908"/>
                  </a:lnTo>
                  <a:lnTo>
                    <a:pt x="8195789" y="5067908"/>
                  </a:lnTo>
                  <a:lnTo>
                    <a:pt x="8229374" y="5061128"/>
                  </a:lnTo>
                  <a:lnTo>
                    <a:pt x="8256799" y="5042638"/>
                  </a:lnTo>
                  <a:lnTo>
                    <a:pt x="8275289" y="5015213"/>
                  </a:lnTo>
                  <a:lnTo>
                    <a:pt x="8282069" y="4981628"/>
                  </a:lnTo>
                  <a:lnTo>
                    <a:pt x="8282069" y="86280"/>
                  </a:lnTo>
                  <a:lnTo>
                    <a:pt x="8275289" y="52695"/>
                  </a:lnTo>
                  <a:lnTo>
                    <a:pt x="8256799" y="25270"/>
                  </a:lnTo>
                  <a:lnTo>
                    <a:pt x="8229374" y="6780"/>
                  </a:lnTo>
                  <a:lnTo>
                    <a:pt x="81957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80542" y="4299471"/>
              <a:ext cx="7679797" cy="5067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4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90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2950933" y="135835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关联提交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65" y="2615790"/>
            <a:ext cx="13218794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在设计方案列表中，可以通过“查看提交”，来查看针对本设计产出了代码提交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也可以通过“关联提交”来关联代码提交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22838" y="4961534"/>
            <a:ext cx="16584294" cy="4022725"/>
            <a:chOff x="2022838" y="4961534"/>
            <a:chExt cx="16584294" cy="402272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22838" y="4961534"/>
              <a:ext cx="9319088" cy="32459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789" y="5027284"/>
              <a:ext cx="9149428" cy="30685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29001" y="6085321"/>
              <a:ext cx="332105" cy="1439545"/>
            </a:xfrm>
            <a:custGeom>
              <a:avLst/>
              <a:gdLst/>
              <a:ahLst/>
              <a:cxnLst/>
              <a:rect l="l" t="t" r="r" b="b"/>
              <a:pathLst>
                <a:path w="332104" h="1439545">
                  <a:moveTo>
                    <a:pt x="303655" y="1439160"/>
                  </a:moveTo>
                  <a:lnTo>
                    <a:pt x="27925" y="1439160"/>
                  </a:lnTo>
                  <a:lnTo>
                    <a:pt x="17055" y="1436965"/>
                  </a:lnTo>
                  <a:lnTo>
                    <a:pt x="8179" y="1430981"/>
                  </a:lnTo>
                  <a:lnTo>
                    <a:pt x="2194" y="1422104"/>
                  </a:lnTo>
                  <a:lnTo>
                    <a:pt x="0" y="1411234"/>
                  </a:lnTo>
                  <a:lnTo>
                    <a:pt x="0" y="27915"/>
                  </a:lnTo>
                  <a:lnTo>
                    <a:pt x="2194" y="17051"/>
                  </a:lnTo>
                  <a:lnTo>
                    <a:pt x="8179" y="8177"/>
                  </a:lnTo>
                  <a:lnTo>
                    <a:pt x="17055" y="2194"/>
                  </a:lnTo>
                  <a:lnTo>
                    <a:pt x="27925" y="0"/>
                  </a:lnTo>
                  <a:lnTo>
                    <a:pt x="303655" y="0"/>
                  </a:lnTo>
                  <a:lnTo>
                    <a:pt x="314525" y="2194"/>
                  </a:lnTo>
                  <a:lnTo>
                    <a:pt x="323402" y="8177"/>
                  </a:lnTo>
                  <a:lnTo>
                    <a:pt x="329387" y="17051"/>
                  </a:lnTo>
                  <a:lnTo>
                    <a:pt x="331581" y="27915"/>
                  </a:lnTo>
                  <a:lnTo>
                    <a:pt x="331581" y="1411234"/>
                  </a:lnTo>
                  <a:lnTo>
                    <a:pt x="329387" y="1422104"/>
                  </a:lnTo>
                  <a:lnTo>
                    <a:pt x="323402" y="1430981"/>
                  </a:lnTo>
                  <a:lnTo>
                    <a:pt x="314525" y="1436965"/>
                  </a:lnTo>
                  <a:lnTo>
                    <a:pt x="303655" y="1439160"/>
                  </a:lnTo>
                  <a:close/>
                </a:path>
              </a:pathLst>
            </a:custGeom>
            <a:ln w="20941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4652" y="5580981"/>
              <a:ext cx="8052110" cy="34030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699851" y="5725902"/>
              <a:ext cx="7703184" cy="3058795"/>
            </a:xfrm>
            <a:custGeom>
              <a:avLst/>
              <a:gdLst/>
              <a:ahLst/>
              <a:cxnLst/>
              <a:rect l="l" t="t" r="r" b="b"/>
              <a:pathLst>
                <a:path w="7703184" h="3058795">
                  <a:moveTo>
                    <a:pt x="7702626" y="86283"/>
                  </a:moveTo>
                  <a:lnTo>
                    <a:pt x="7695844" y="52705"/>
                  </a:lnTo>
                  <a:lnTo>
                    <a:pt x="7677353" y="25273"/>
                  </a:lnTo>
                  <a:lnTo>
                    <a:pt x="7649934" y="6781"/>
                  </a:lnTo>
                  <a:lnTo>
                    <a:pt x="7616355" y="0"/>
                  </a:lnTo>
                  <a:lnTo>
                    <a:pt x="688543" y="0"/>
                  </a:lnTo>
                  <a:lnTo>
                    <a:pt x="654964" y="6781"/>
                  </a:lnTo>
                  <a:lnTo>
                    <a:pt x="627545" y="25273"/>
                  </a:lnTo>
                  <a:lnTo>
                    <a:pt x="609053" y="52705"/>
                  </a:lnTo>
                  <a:lnTo>
                    <a:pt x="602272" y="86283"/>
                  </a:lnTo>
                  <a:lnTo>
                    <a:pt x="602272" y="523227"/>
                  </a:lnTo>
                  <a:lnTo>
                    <a:pt x="11023" y="529069"/>
                  </a:lnTo>
                  <a:lnTo>
                    <a:pt x="3771" y="531647"/>
                  </a:lnTo>
                  <a:lnTo>
                    <a:pt x="0" y="537654"/>
                  </a:lnTo>
                  <a:lnTo>
                    <a:pt x="317" y="544741"/>
                  </a:lnTo>
                  <a:lnTo>
                    <a:pt x="5359" y="550570"/>
                  </a:lnTo>
                  <a:lnTo>
                    <a:pt x="602272" y="896759"/>
                  </a:lnTo>
                  <a:lnTo>
                    <a:pt x="602272" y="2971914"/>
                  </a:lnTo>
                  <a:lnTo>
                    <a:pt x="609053" y="3005505"/>
                  </a:lnTo>
                  <a:lnTo>
                    <a:pt x="627545" y="3032925"/>
                  </a:lnTo>
                  <a:lnTo>
                    <a:pt x="654964" y="3051416"/>
                  </a:lnTo>
                  <a:lnTo>
                    <a:pt x="688543" y="3058198"/>
                  </a:lnTo>
                  <a:lnTo>
                    <a:pt x="7616355" y="3058198"/>
                  </a:lnTo>
                  <a:lnTo>
                    <a:pt x="7649934" y="3051416"/>
                  </a:lnTo>
                  <a:lnTo>
                    <a:pt x="7677353" y="3032925"/>
                  </a:lnTo>
                  <a:lnTo>
                    <a:pt x="7695844" y="3005505"/>
                  </a:lnTo>
                  <a:lnTo>
                    <a:pt x="7702626" y="2971914"/>
                  </a:lnTo>
                  <a:lnTo>
                    <a:pt x="7702626" y="862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92537" y="6982038"/>
              <a:ext cx="3560101" cy="12266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0201" y="5905055"/>
              <a:ext cx="4908290" cy="12266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3099" y="5760222"/>
              <a:ext cx="3560101" cy="1226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0681" y="5918745"/>
            <a:ext cx="840105" cy="375285"/>
          </a:xfrm>
          <a:custGeom>
            <a:avLst/>
            <a:gdLst/>
            <a:ahLst/>
            <a:cxnLst/>
            <a:rect l="l" t="t" r="r" b="b"/>
            <a:pathLst>
              <a:path w="840105" h="375285">
                <a:moveTo>
                  <a:pt x="652472" y="0"/>
                </a:moveTo>
                <a:lnTo>
                  <a:pt x="187575" y="0"/>
                </a:lnTo>
                <a:lnTo>
                  <a:pt x="137712" y="6700"/>
                </a:lnTo>
                <a:lnTo>
                  <a:pt x="92905" y="25611"/>
                </a:lnTo>
                <a:lnTo>
                  <a:pt x="54942" y="54942"/>
                </a:lnTo>
                <a:lnTo>
                  <a:pt x="25611" y="92905"/>
                </a:lnTo>
                <a:lnTo>
                  <a:pt x="6700" y="137712"/>
                </a:lnTo>
                <a:lnTo>
                  <a:pt x="0" y="187575"/>
                </a:lnTo>
                <a:lnTo>
                  <a:pt x="6700" y="237442"/>
                </a:lnTo>
                <a:lnTo>
                  <a:pt x="25611" y="282252"/>
                </a:lnTo>
                <a:lnTo>
                  <a:pt x="54942" y="320217"/>
                </a:lnTo>
                <a:lnTo>
                  <a:pt x="92905" y="349549"/>
                </a:lnTo>
                <a:lnTo>
                  <a:pt x="137712" y="368460"/>
                </a:lnTo>
                <a:lnTo>
                  <a:pt x="187575" y="375161"/>
                </a:lnTo>
                <a:lnTo>
                  <a:pt x="652472" y="375161"/>
                </a:lnTo>
                <a:lnTo>
                  <a:pt x="702338" y="368460"/>
                </a:lnTo>
                <a:lnTo>
                  <a:pt x="747146" y="349549"/>
                </a:lnTo>
                <a:lnTo>
                  <a:pt x="785109" y="320217"/>
                </a:lnTo>
                <a:lnTo>
                  <a:pt x="814439" y="282252"/>
                </a:lnTo>
                <a:lnTo>
                  <a:pt x="833347" y="237442"/>
                </a:lnTo>
                <a:lnTo>
                  <a:pt x="840047" y="187575"/>
                </a:lnTo>
                <a:lnTo>
                  <a:pt x="833347" y="137712"/>
                </a:lnTo>
                <a:lnTo>
                  <a:pt x="814439" y="92905"/>
                </a:lnTo>
                <a:lnTo>
                  <a:pt x="785109" y="54942"/>
                </a:lnTo>
                <a:lnTo>
                  <a:pt x="747146" y="25611"/>
                </a:lnTo>
                <a:lnTo>
                  <a:pt x="702338" y="6700"/>
                </a:lnTo>
                <a:lnTo>
                  <a:pt x="652472" y="0"/>
                </a:lnTo>
                <a:close/>
              </a:path>
            </a:pathLst>
          </a:custGeom>
          <a:solidFill>
            <a:srgbClr val="FD6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97986" y="5896355"/>
            <a:ext cx="6823709" cy="9658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35"/>
              </a:spcBef>
            </a:pPr>
            <a:r>
              <a:rPr sz="2150" spc="-2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tips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检查清单：所有评审检查清单的定义，可以在后台设置</a:t>
            </a:r>
            <a:r>
              <a:rPr sz="2150" spc="-6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5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91</a:t>
            </a:r>
            <a:endParaRPr spc="155" dirty="0"/>
          </a:p>
        </p:txBody>
      </p:sp>
      <p:sp>
        <p:nvSpPr>
          <p:cNvPr id="5" name="object 5"/>
          <p:cNvSpPr txBox="1"/>
          <p:nvPr/>
        </p:nvSpPr>
        <p:spPr>
          <a:xfrm>
            <a:off x="2950933" y="1358356"/>
            <a:ext cx="310261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设计说明书评审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1365" y="2650329"/>
            <a:ext cx="7355205" cy="2388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080135">
              <a:lnSpc>
                <a:spcPct val="153000"/>
              </a:lnSpc>
              <a:spcBef>
                <a:spcPts val="90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在项目【设计阶段】，团队完成设计方案的录入后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可以发起各类型的“设计说明书”的评审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28000"/>
              </a:lnSpc>
              <a:spcBef>
                <a:spcPts val="1960"/>
              </a:spcBef>
            </a:pP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禅道会自动将需求生成条目化的设计说明书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50" dirty="0">
                <a:latin typeface="宋体" panose="02010600030101010101" pitchFamily="2" charset="-122"/>
                <a:cs typeface="宋体" panose="02010600030101010101" pitchFamily="2" charset="-122"/>
              </a:rPr>
              <a:t>由评审人员按照检查清单进行评审</a:t>
            </a:r>
            <a:r>
              <a:rPr sz="2850" spc="-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994962" y="1340943"/>
            <a:ext cx="8167370" cy="5036820"/>
            <a:chOff x="9994962" y="1340943"/>
            <a:chExt cx="8167370" cy="503682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94962" y="1340943"/>
              <a:ext cx="8167288" cy="50364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0254" y="1452427"/>
              <a:ext cx="7862210" cy="473410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003185" y="6481478"/>
            <a:ext cx="8146415" cy="3780154"/>
            <a:chOff x="10003185" y="6481478"/>
            <a:chExt cx="8146415" cy="3780154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3185" y="6481478"/>
              <a:ext cx="8146313" cy="37799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0257" y="6595108"/>
              <a:ext cx="7862200" cy="34913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56991" y="6613506"/>
              <a:ext cx="198370" cy="198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7015" y="2564730"/>
            <a:ext cx="362966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CHAPTER</a:t>
            </a:r>
            <a:r>
              <a:rPr sz="5200" b="1" spc="-94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2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4</a:t>
            </a:r>
            <a:endParaRPr sz="5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7581" y="3866712"/>
            <a:ext cx="7857490" cy="4660265"/>
          </a:xfrm>
          <a:prstGeom prst="rect">
            <a:avLst/>
          </a:prstGeom>
        </p:spPr>
        <p:txBody>
          <a:bodyPr vert="horz" wrap="square" lIns="0" tIns="503555" rIns="0" bIns="0" rtlCol="0">
            <a:spAutoFit/>
          </a:bodyPr>
          <a:lstStyle/>
          <a:p>
            <a:pPr marL="12700" marR="3156585">
              <a:lnSpc>
                <a:spcPct val="75000"/>
              </a:lnSpc>
              <a:spcBef>
                <a:spcPts val="3965"/>
              </a:spcBef>
            </a:pPr>
            <a:r>
              <a:rPr sz="12700" spc="-650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DEV </a:t>
            </a:r>
            <a:r>
              <a:rPr sz="12700" spc="-670" dirty="0">
                <a:solidFill>
                  <a:srgbClr val="FD665E"/>
                </a:solidFill>
                <a:latin typeface="Verdana" panose="020B0604030504040204"/>
                <a:cs typeface="Verdana" panose="020B0604030504040204"/>
              </a:rPr>
              <a:t>TEAM</a:t>
            </a:r>
            <a:endParaRPr sz="12700">
              <a:latin typeface="Verdana" panose="020B0604030504040204"/>
              <a:cs typeface="Verdana" panose="020B0604030504040204"/>
            </a:endParaRPr>
          </a:p>
          <a:p>
            <a:pPr marL="85725">
              <a:lnSpc>
                <a:spcPct val="100000"/>
              </a:lnSpc>
              <a:spcBef>
                <a:spcPts val="1660"/>
              </a:spcBef>
            </a:pPr>
            <a:r>
              <a:rPr sz="6800" b="0" spc="-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开发团队（开发篇</a:t>
            </a:r>
            <a:r>
              <a:rPr sz="6800" b="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6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92</a:t>
            </a:r>
            <a:endParaRPr spc="155" dirty="0"/>
          </a:p>
        </p:txBody>
      </p:sp>
      <p:sp>
        <p:nvSpPr>
          <p:cNvPr id="4" name="object 4"/>
          <p:cNvSpPr txBox="1"/>
          <p:nvPr/>
        </p:nvSpPr>
        <p:spPr>
          <a:xfrm>
            <a:off x="9807282" y="7811286"/>
            <a:ext cx="2517775" cy="645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2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 瀑</a:t>
            </a:r>
            <a:r>
              <a:rPr sz="40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布模型</a:t>
            </a:r>
            <a:endParaRPr sz="4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801730" y="1093399"/>
            <a:ext cx="861060" cy="861060"/>
            <a:chOff x="14801730" y="1093399"/>
            <a:chExt cx="861060" cy="861060"/>
          </a:xfrm>
        </p:grpSpPr>
        <p:sp>
          <p:nvSpPr>
            <p:cNvPr id="6" name="object 6"/>
            <p:cNvSpPr/>
            <p:nvPr/>
          </p:nvSpPr>
          <p:spPr>
            <a:xfrm>
              <a:off x="14801730" y="1093399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430426" y="0"/>
                  </a:moveTo>
                  <a:lnTo>
                    <a:pt x="383526" y="2525"/>
                  </a:lnTo>
                  <a:lnTo>
                    <a:pt x="338089" y="9927"/>
                  </a:lnTo>
                  <a:lnTo>
                    <a:pt x="294377" y="21943"/>
                  </a:lnTo>
                  <a:lnTo>
                    <a:pt x="252654" y="38309"/>
                  </a:lnTo>
                  <a:lnTo>
                    <a:pt x="213181" y="58765"/>
                  </a:lnTo>
                  <a:lnTo>
                    <a:pt x="176221" y="83046"/>
                  </a:lnTo>
                  <a:lnTo>
                    <a:pt x="142037" y="110891"/>
                  </a:lnTo>
                  <a:lnTo>
                    <a:pt x="110891" y="142037"/>
                  </a:lnTo>
                  <a:lnTo>
                    <a:pt x="83046" y="176221"/>
                  </a:lnTo>
                  <a:lnTo>
                    <a:pt x="58765" y="213181"/>
                  </a:lnTo>
                  <a:lnTo>
                    <a:pt x="38309" y="252654"/>
                  </a:lnTo>
                  <a:lnTo>
                    <a:pt x="21943" y="294377"/>
                  </a:lnTo>
                  <a:lnTo>
                    <a:pt x="9927" y="338089"/>
                  </a:lnTo>
                  <a:lnTo>
                    <a:pt x="2525" y="383526"/>
                  </a:lnTo>
                  <a:lnTo>
                    <a:pt x="0" y="430426"/>
                  </a:lnTo>
                  <a:lnTo>
                    <a:pt x="2525" y="477326"/>
                  </a:lnTo>
                  <a:lnTo>
                    <a:pt x="9927" y="522764"/>
                  </a:lnTo>
                  <a:lnTo>
                    <a:pt x="21943" y="566475"/>
                  </a:lnTo>
                  <a:lnTo>
                    <a:pt x="38309" y="608199"/>
                  </a:lnTo>
                  <a:lnTo>
                    <a:pt x="58765" y="647672"/>
                  </a:lnTo>
                  <a:lnTo>
                    <a:pt x="83046" y="684632"/>
                  </a:lnTo>
                  <a:lnTo>
                    <a:pt x="110891" y="718816"/>
                  </a:lnTo>
                  <a:lnTo>
                    <a:pt x="142037" y="749961"/>
                  </a:lnTo>
                  <a:lnTo>
                    <a:pt x="176221" y="777806"/>
                  </a:lnTo>
                  <a:lnTo>
                    <a:pt x="213181" y="802088"/>
                  </a:lnTo>
                  <a:lnTo>
                    <a:pt x="252654" y="822543"/>
                  </a:lnTo>
                  <a:lnTo>
                    <a:pt x="294377" y="838910"/>
                  </a:lnTo>
                  <a:lnTo>
                    <a:pt x="338089" y="850925"/>
                  </a:lnTo>
                  <a:lnTo>
                    <a:pt x="383526" y="858327"/>
                  </a:lnTo>
                  <a:lnTo>
                    <a:pt x="430426" y="860853"/>
                  </a:lnTo>
                  <a:lnTo>
                    <a:pt x="477326" y="858327"/>
                  </a:lnTo>
                  <a:lnTo>
                    <a:pt x="522764" y="850925"/>
                  </a:lnTo>
                  <a:lnTo>
                    <a:pt x="566475" y="838910"/>
                  </a:lnTo>
                  <a:lnTo>
                    <a:pt x="608199" y="822543"/>
                  </a:lnTo>
                  <a:lnTo>
                    <a:pt x="647672" y="802088"/>
                  </a:lnTo>
                  <a:lnTo>
                    <a:pt x="684632" y="777806"/>
                  </a:lnTo>
                  <a:lnTo>
                    <a:pt x="718816" y="749961"/>
                  </a:lnTo>
                  <a:lnTo>
                    <a:pt x="749961" y="718816"/>
                  </a:lnTo>
                  <a:lnTo>
                    <a:pt x="777806" y="684632"/>
                  </a:lnTo>
                  <a:lnTo>
                    <a:pt x="802088" y="647672"/>
                  </a:lnTo>
                  <a:lnTo>
                    <a:pt x="822543" y="608199"/>
                  </a:lnTo>
                  <a:lnTo>
                    <a:pt x="838910" y="566475"/>
                  </a:lnTo>
                  <a:lnTo>
                    <a:pt x="850925" y="522764"/>
                  </a:lnTo>
                  <a:lnTo>
                    <a:pt x="858327" y="477326"/>
                  </a:lnTo>
                  <a:lnTo>
                    <a:pt x="860853" y="430426"/>
                  </a:lnTo>
                  <a:lnTo>
                    <a:pt x="858327" y="383526"/>
                  </a:lnTo>
                  <a:lnTo>
                    <a:pt x="850925" y="338089"/>
                  </a:lnTo>
                  <a:lnTo>
                    <a:pt x="838910" y="294377"/>
                  </a:lnTo>
                  <a:lnTo>
                    <a:pt x="822543" y="252654"/>
                  </a:lnTo>
                  <a:lnTo>
                    <a:pt x="802088" y="213181"/>
                  </a:lnTo>
                  <a:lnTo>
                    <a:pt x="777806" y="176221"/>
                  </a:lnTo>
                  <a:lnTo>
                    <a:pt x="749961" y="142037"/>
                  </a:lnTo>
                  <a:lnTo>
                    <a:pt x="718816" y="110891"/>
                  </a:lnTo>
                  <a:lnTo>
                    <a:pt x="684632" y="83046"/>
                  </a:lnTo>
                  <a:lnTo>
                    <a:pt x="647672" y="58765"/>
                  </a:lnTo>
                  <a:lnTo>
                    <a:pt x="608199" y="38309"/>
                  </a:lnTo>
                  <a:lnTo>
                    <a:pt x="566475" y="21943"/>
                  </a:lnTo>
                  <a:lnTo>
                    <a:pt x="522764" y="9927"/>
                  </a:lnTo>
                  <a:lnTo>
                    <a:pt x="477326" y="2525"/>
                  </a:lnTo>
                  <a:lnTo>
                    <a:pt x="4304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843302" y="1135524"/>
              <a:ext cx="777875" cy="777240"/>
            </a:xfrm>
            <a:custGeom>
              <a:avLst/>
              <a:gdLst/>
              <a:ahLst/>
              <a:cxnLst/>
              <a:rect l="l" t="t" r="r" b="b"/>
              <a:pathLst>
                <a:path w="777875" h="777239">
                  <a:moveTo>
                    <a:pt x="388490" y="0"/>
                  </a:moveTo>
                  <a:lnTo>
                    <a:pt x="339252" y="2540"/>
                  </a:lnTo>
                  <a:lnTo>
                    <a:pt x="291947" y="11430"/>
                  </a:lnTo>
                  <a:lnTo>
                    <a:pt x="246925" y="26670"/>
                  </a:lnTo>
                  <a:lnTo>
                    <a:pt x="204541" y="45720"/>
                  </a:lnTo>
                  <a:lnTo>
                    <a:pt x="165147" y="69850"/>
                  </a:lnTo>
                  <a:lnTo>
                    <a:pt x="129094" y="99060"/>
                  </a:lnTo>
                  <a:lnTo>
                    <a:pt x="96737" y="130810"/>
                  </a:lnTo>
                  <a:lnTo>
                    <a:pt x="68426" y="167640"/>
                  </a:lnTo>
                  <a:lnTo>
                    <a:pt x="44515" y="207010"/>
                  </a:lnTo>
                  <a:lnTo>
                    <a:pt x="25355" y="248920"/>
                  </a:lnTo>
                  <a:lnTo>
                    <a:pt x="11301" y="294640"/>
                  </a:lnTo>
                  <a:lnTo>
                    <a:pt x="2703" y="341630"/>
                  </a:lnTo>
                  <a:lnTo>
                    <a:pt x="58" y="388620"/>
                  </a:lnTo>
                  <a:lnTo>
                    <a:pt x="0" y="392430"/>
                  </a:lnTo>
                  <a:lnTo>
                    <a:pt x="3109" y="439420"/>
                  </a:lnTo>
                  <a:lnTo>
                    <a:pt x="11999" y="486410"/>
                  </a:lnTo>
                  <a:lnTo>
                    <a:pt x="26248" y="530860"/>
                  </a:lnTo>
                  <a:lnTo>
                    <a:pt x="45518" y="572770"/>
                  </a:lnTo>
                  <a:lnTo>
                    <a:pt x="69470" y="612140"/>
                  </a:lnTo>
                  <a:lnTo>
                    <a:pt x="97767" y="647700"/>
                  </a:lnTo>
                  <a:lnTo>
                    <a:pt x="130069" y="680720"/>
                  </a:lnTo>
                  <a:lnTo>
                    <a:pt x="166039" y="708660"/>
                  </a:lnTo>
                  <a:lnTo>
                    <a:pt x="205338" y="732790"/>
                  </a:lnTo>
                  <a:lnTo>
                    <a:pt x="247629" y="751840"/>
                  </a:lnTo>
                  <a:lnTo>
                    <a:pt x="292573" y="765810"/>
                  </a:lnTo>
                  <a:lnTo>
                    <a:pt x="339831" y="774700"/>
                  </a:lnTo>
                  <a:lnTo>
                    <a:pt x="389066" y="777240"/>
                  </a:lnTo>
                  <a:lnTo>
                    <a:pt x="438942" y="774700"/>
                  </a:lnTo>
                  <a:lnTo>
                    <a:pt x="486679" y="765810"/>
                  </a:lnTo>
                  <a:lnTo>
                    <a:pt x="531950" y="750570"/>
                  </a:lnTo>
                  <a:lnTo>
                    <a:pt x="574430" y="731520"/>
                  </a:lnTo>
                  <a:lnTo>
                    <a:pt x="601983" y="713740"/>
                  </a:lnTo>
                  <a:lnTo>
                    <a:pt x="339067" y="713740"/>
                  </a:lnTo>
                  <a:lnTo>
                    <a:pt x="292880" y="708660"/>
                  </a:lnTo>
                  <a:lnTo>
                    <a:pt x="248386" y="697230"/>
                  </a:lnTo>
                  <a:lnTo>
                    <a:pt x="205755" y="680720"/>
                  </a:lnTo>
                  <a:lnTo>
                    <a:pt x="165157" y="657860"/>
                  </a:lnTo>
                  <a:lnTo>
                    <a:pt x="109360" y="608330"/>
                  </a:lnTo>
                  <a:lnTo>
                    <a:pt x="70573" y="543560"/>
                  </a:lnTo>
                  <a:lnTo>
                    <a:pt x="67985" y="538480"/>
                  </a:lnTo>
                  <a:lnTo>
                    <a:pt x="65255" y="532130"/>
                  </a:lnTo>
                  <a:lnTo>
                    <a:pt x="62629" y="525780"/>
                  </a:lnTo>
                  <a:lnTo>
                    <a:pt x="60353" y="519430"/>
                  </a:lnTo>
                  <a:lnTo>
                    <a:pt x="163417" y="519430"/>
                  </a:lnTo>
                  <a:lnTo>
                    <a:pt x="164759" y="514350"/>
                  </a:lnTo>
                  <a:lnTo>
                    <a:pt x="164461" y="505460"/>
                  </a:lnTo>
                  <a:lnTo>
                    <a:pt x="163011" y="495300"/>
                  </a:lnTo>
                  <a:lnTo>
                    <a:pt x="161014" y="486410"/>
                  </a:lnTo>
                  <a:lnTo>
                    <a:pt x="159073" y="477520"/>
                  </a:lnTo>
                  <a:lnTo>
                    <a:pt x="156021" y="459740"/>
                  </a:lnTo>
                  <a:lnTo>
                    <a:pt x="153709" y="441960"/>
                  </a:lnTo>
                  <a:lnTo>
                    <a:pt x="152391" y="424180"/>
                  </a:lnTo>
                  <a:lnTo>
                    <a:pt x="152319" y="406400"/>
                  </a:lnTo>
                  <a:lnTo>
                    <a:pt x="155055" y="381000"/>
                  </a:lnTo>
                  <a:lnTo>
                    <a:pt x="156139" y="377190"/>
                  </a:lnTo>
                  <a:lnTo>
                    <a:pt x="44406" y="377190"/>
                  </a:lnTo>
                  <a:lnTo>
                    <a:pt x="44215" y="364490"/>
                  </a:lnTo>
                  <a:lnTo>
                    <a:pt x="44321" y="356870"/>
                  </a:lnTo>
                  <a:lnTo>
                    <a:pt x="44811" y="345440"/>
                  </a:lnTo>
                  <a:lnTo>
                    <a:pt x="52640" y="292100"/>
                  </a:lnTo>
                  <a:lnTo>
                    <a:pt x="66380" y="246380"/>
                  </a:lnTo>
                  <a:lnTo>
                    <a:pt x="98722" y="186690"/>
                  </a:lnTo>
                  <a:lnTo>
                    <a:pt x="126765" y="157480"/>
                  </a:lnTo>
                  <a:lnTo>
                    <a:pt x="160580" y="133350"/>
                  </a:lnTo>
                  <a:lnTo>
                    <a:pt x="200443" y="116840"/>
                  </a:lnTo>
                  <a:lnTo>
                    <a:pt x="243976" y="107950"/>
                  </a:lnTo>
                  <a:lnTo>
                    <a:pt x="287511" y="105410"/>
                  </a:lnTo>
                  <a:lnTo>
                    <a:pt x="655365" y="105410"/>
                  </a:lnTo>
                  <a:lnTo>
                    <a:pt x="649160" y="99060"/>
                  </a:lnTo>
                  <a:lnTo>
                    <a:pt x="613137" y="71120"/>
                  </a:lnTo>
                  <a:lnTo>
                    <a:pt x="573697" y="45720"/>
                  </a:lnTo>
                  <a:lnTo>
                    <a:pt x="531175" y="26670"/>
                  </a:lnTo>
                  <a:lnTo>
                    <a:pt x="485909" y="11430"/>
                  </a:lnTo>
                  <a:lnTo>
                    <a:pt x="438235" y="2540"/>
                  </a:lnTo>
                  <a:lnTo>
                    <a:pt x="388490" y="0"/>
                  </a:lnTo>
                  <a:close/>
                </a:path>
                <a:path w="777875" h="777239">
                  <a:moveTo>
                    <a:pt x="540113" y="388620"/>
                  </a:moveTo>
                  <a:lnTo>
                    <a:pt x="445941" y="388620"/>
                  </a:lnTo>
                  <a:lnTo>
                    <a:pt x="476063" y="392430"/>
                  </a:lnTo>
                  <a:lnTo>
                    <a:pt x="505418" y="403860"/>
                  </a:lnTo>
                  <a:lnTo>
                    <a:pt x="537955" y="424180"/>
                  </a:lnTo>
                  <a:lnTo>
                    <a:pt x="581893" y="480060"/>
                  </a:lnTo>
                  <a:lnTo>
                    <a:pt x="591636" y="518160"/>
                  </a:lnTo>
                  <a:lnTo>
                    <a:pt x="592386" y="547370"/>
                  </a:lnTo>
                  <a:lnTo>
                    <a:pt x="587187" y="574040"/>
                  </a:lnTo>
                  <a:lnTo>
                    <a:pt x="560788" y="624840"/>
                  </a:lnTo>
                  <a:lnTo>
                    <a:pt x="517989" y="666750"/>
                  </a:lnTo>
                  <a:lnTo>
                    <a:pt x="465514" y="694690"/>
                  </a:lnTo>
                  <a:lnTo>
                    <a:pt x="403323" y="711200"/>
                  </a:lnTo>
                  <a:lnTo>
                    <a:pt x="371425" y="713740"/>
                  </a:lnTo>
                  <a:lnTo>
                    <a:pt x="601983" y="713740"/>
                  </a:lnTo>
                  <a:lnTo>
                    <a:pt x="649710" y="678180"/>
                  </a:lnTo>
                  <a:lnTo>
                    <a:pt x="681859" y="645160"/>
                  </a:lnTo>
                  <a:lnTo>
                    <a:pt x="709912" y="608330"/>
                  </a:lnTo>
                  <a:lnTo>
                    <a:pt x="733544" y="568960"/>
                  </a:lnTo>
                  <a:lnTo>
                    <a:pt x="752428" y="527050"/>
                  </a:lnTo>
                  <a:lnTo>
                    <a:pt x="766239" y="482600"/>
                  </a:lnTo>
                  <a:lnTo>
                    <a:pt x="774651" y="436880"/>
                  </a:lnTo>
                  <a:lnTo>
                    <a:pt x="776393" y="406400"/>
                  </a:lnTo>
                  <a:lnTo>
                    <a:pt x="606523" y="406400"/>
                  </a:lnTo>
                  <a:lnTo>
                    <a:pt x="584713" y="403860"/>
                  </a:lnTo>
                  <a:lnTo>
                    <a:pt x="563498" y="397510"/>
                  </a:lnTo>
                  <a:lnTo>
                    <a:pt x="542684" y="389890"/>
                  </a:lnTo>
                  <a:lnTo>
                    <a:pt x="540113" y="388620"/>
                  </a:lnTo>
                  <a:close/>
                </a:path>
                <a:path w="777875" h="777239">
                  <a:moveTo>
                    <a:pt x="365035" y="331470"/>
                  </a:moveTo>
                  <a:lnTo>
                    <a:pt x="314585" y="340360"/>
                  </a:lnTo>
                  <a:lnTo>
                    <a:pt x="269028" y="364490"/>
                  </a:lnTo>
                  <a:lnTo>
                    <a:pt x="237559" y="392430"/>
                  </a:lnTo>
                  <a:lnTo>
                    <a:pt x="216118" y="429260"/>
                  </a:lnTo>
                  <a:lnTo>
                    <a:pt x="207732" y="481330"/>
                  </a:lnTo>
                  <a:lnTo>
                    <a:pt x="211670" y="508000"/>
                  </a:lnTo>
                  <a:lnTo>
                    <a:pt x="237719" y="563880"/>
                  </a:lnTo>
                  <a:lnTo>
                    <a:pt x="287811" y="607060"/>
                  </a:lnTo>
                  <a:lnTo>
                    <a:pt x="333153" y="623570"/>
                  </a:lnTo>
                  <a:lnTo>
                    <a:pt x="359927" y="628650"/>
                  </a:lnTo>
                  <a:lnTo>
                    <a:pt x="373506" y="628650"/>
                  </a:lnTo>
                  <a:lnTo>
                    <a:pt x="413620" y="623570"/>
                  </a:lnTo>
                  <a:lnTo>
                    <a:pt x="445893" y="605790"/>
                  </a:lnTo>
                  <a:lnTo>
                    <a:pt x="468391" y="577850"/>
                  </a:lnTo>
                  <a:lnTo>
                    <a:pt x="369559" y="577850"/>
                  </a:lnTo>
                  <a:lnTo>
                    <a:pt x="364009" y="576580"/>
                  </a:lnTo>
                  <a:lnTo>
                    <a:pt x="321424" y="546100"/>
                  </a:lnTo>
                  <a:lnTo>
                    <a:pt x="305833" y="502920"/>
                  </a:lnTo>
                  <a:lnTo>
                    <a:pt x="305101" y="483870"/>
                  </a:lnTo>
                  <a:lnTo>
                    <a:pt x="307350" y="466090"/>
                  </a:lnTo>
                  <a:lnTo>
                    <a:pt x="335342" y="419100"/>
                  </a:lnTo>
                  <a:lnTo>
                    <a:pt x="384375" y="393700"/>
                  </a:lnTo>
                  <a:lnTo>
                    <a:pt x="415297" y="388620"/>
                  </a:lnTo>
                  <a:lnTo>
                    <a:pt x="540113" y="388620"/>
                  </a:lnTo>
                  <a:lnTo>
                    <a:pt x="519546" y="378460"/>
                  </a:lnTo>
                  <a:lnTo>
                    <a:pt x="449650" y="347980"/>
                  </a:lnTo>
                  <a:lnTo>
                    <a:pt x="429030" y="341630"/>
                  </a:lnTo>
                  <a:lnTo>
                    <a:pt x="408109" y="336550"/>
                  </a:lnTo>
                  <a:lnTo>
                    <a:pt x="386804" y="332740"/>
                  </a:lnTo>
                  <a:lnTo>
                    <a:pt x="365035" y="331470"/>
                  </a:lnTo>
                  <a:close/>
                </a:path>
                <a:path w="777875" h="777239">
                  <a:moveTo>
                    <a:pt x="417442" y="468630"/>
                  </a:moveTo>
                  <a:lnTo>
                    <a:pt x="405873" y="468630"/>
                  </a:lnTo>
                  <a:lnTo>
                    <a:pt x="394652" y="469900"/>
                  </a:lnTo>
                  <a:lnTo>
                    <a:pt x="383855" y="472440"/>
                  </a:lnTo>
                  <a:lnTo>
                    <a:pt x="373559" y="478790"/>
                  </a:lnTo>
                  <a:lnTo>
                    <a:pt x="354530" y="499110"/>
                  </a:lnTo>
                  <a:lnTo>
                    <a:pt x="346588" y="525780"/>
                  </a:lnTo>
                  <a:lnTo>
                    <a:pt x="352087" y="552450"/>
                  </a:lnTo>
                  <a:lnTo>
                    <a:pt x="373381" y="575310"/>
                  </a:lnTo>
                  <a:lnTo>
                    <a:pt x="374239" y="576580"/>
                  </a:lnTo>
                  <a:lnTo>
                    <a:pt x="375035" y="576580"/>
                  </a:lnTo>
                  <a:lnTo>
                    <a:pt x="377433" y="577850"/>
                  </a:lnTo>
                  <a:lnTo>
                    <a:pt x="468391" y="577850"/>
                  </a:lnTo>
                  <a:lnTo>
                    <a:pt x="479178" y="535940"/>
                  </a:lnTo>
                  <a:lnTo>
                    <a:pt x="476009" y="510540"/>
                  </a:lnTo>
                  <a:lnTo>
                    <a:pt x="463172" y="488950"/>
                  </a:lnTo>
                  <a:lnTo>
                    <a:pt x="442904" y="474980"/>
                  </a:lnTo>
                  <a:lnTo>
                    <a:pt x="417442" y="468630"/>
                  </a:lnTo>
                  <a:close/>
                </a:path>
                <a:path w="777875" h="777239">
                  <a:moveTo>
                    <a:pt x="163417" y="519430"/>
                  </a:moveTo>
                  <a:lnTo>
                    <a:pt x="60353" y="519430"/>
                  </a:lnTo>
                  <a:lnTo>
                    <a:pt x="66228" y="524510"/>
                  </a:lnTo>
                  <a:lnTo>
                    <a:pt x="70866" y="528320"/>
                  </a:lnTo>
                  <a:lnTo>
                    <a:pt x="75672" y="533400"/>
                  </a:lnTo>
                  <a:lnTo>
                    <a:pt x="85492" y="539750"/>
                  </a:lnTo>
                  <a:lnTo>
                    <a:pt x="95907" y="546100"/>
                  </a:lnTo>
                  <a:lnTo>
                    <a:pt x="107115" y="551180"/>
                  </a:lnTo>
                  <a:lnTo>
                    <a:pt x="119315" y="553720"/>
                  </a:lnTo>
                  <a:lnTo>
                    <a:pt x="135951" y="551180"/>
                  </a:lnTo>
                  <a:lnTo>
                    <a:pt x="150220" y="543560"/>
                  </a:lnTo>
                  <a:lnTo>
                    <a:pt x="160397" y="530860"/>
                  </a:lnTo>
                  <a:lnTo>
                    <a:pt x="163417" y="519430"/>
                  </a:lnTo>
                  <a:close/>
                </a:path>
                <a:path w="777875" h="777239">
                  <a:moveTo>
                    <a:pt x="712669" y="173990"/>
                  </a:moveTo>
                  <a:lnTo>
                    <a:pt x="682177" y="173990"/>
                  </a:lnTo>
                  <a:lnTo>
                    <a:pt x="687480" y="182880"/>
                  </a:lnTo>
                  <a:lnTo>
                    <a:pt x="692131" y="191770"/>
                  </a:lnTo>
                  <a:lnTo>
                    <a:pt x="709515" y="231140"/>
                  </a:lnTo>
                  <a:lnTo>
                    <a:pt x="721183" y="280670"/>
                  </a:lnTo>
                  <a:lnTo>
                    <a:pt x="722106" y="307340"/>
                  </a:lnTo>
                  <a:lnTo>
                    <a:pt x="720267" y="326390"/>
                  </a:lnTo>
                  <a:lnTo>
                    <a:pt x="706090" y="364490"/>
                  </a:lnTo>
                  <a:lnTo>
                    <a:pt x="662740" y="397510"/>
                  </a:lnTo>
                  <a:lnTo>
                    <a:pt x="629121" y="406400"/>
                  </a:lnTo>
                  <a:lnTo>
                    <a:pt x="776393" y="406400"/>
                  </a:lnTo>
                  <a:lnTo>
                    <a:pt x="777264" y="391160"/>
                  </a:lnTo>
                  <a:lnTo>
                    <a:pt x="777267" y="388620"/>
                  </a:lnTo>
                  <a:lnTo>
                    <a:pt x="774666" y="341630"/>
                  </a:lnTo>
                  <a:lnTo>
                    <a:pt x="766221" y="294640"/>
                  </a:lnTo>
                  <a:lnTo>
                    <a:pt x="752337" y="250190"/>
                  </a:lnTo>
                  <a:lnTo>
                    <a:pt x="733353" y="208280"/>
                  </a:lnTo>
                  <a:lnTo>
                    <a:pt x="712669" y="173990"/>
                  </a:lnTo>
                  <a:close/>
                </a:path>
                <a:path w="777875" h="777239">
                  <a:moveTo>
                    <a:pt x="195478" y="215900"/>
                  </a:moveTo>
                  <a:lnTo>
                    <a:pt x="181863" y="215900"/>
                  </a:lnTo>
                  <a:lnTo>
                    <a:pt x="168204" y="218440"/>
                  </a:lnTo>
                  <a:lnTo>
                    <a:pt x="128265" y="236220"/>
                  </a:lnTo>
                  <a:lnTo>
                    <a:pt x="96572" y="265430"/>
                  </a:lnTo>
                  <a:lnTo>
                    <a:pt x="66095" y="314960"/>
                  </a:lnTo>
                  <a:lnTo>
                    <a:pt x="46699" y="370840"/>
                  </a:lnTo>
                  <a:lnTo>
                    <a:pt x="46176" y="372110"/>
                  </a:lnTo>
                  <a:lnTo>
                    <a:pt x="46197" y="374650"/>
                  </a:lnTo>
                  <a:lnTo>
                    <a:pt x="44406" y="377190"/>
                  </a:lnTo>
                  <a:lnTo>
                    <a:pt x="156139" y="377190"/>
                  </a:lnTo>
                  <a:lnTo>
                    <a:pt x="173692" y="334010"/>
                  </a:lnTo>
                  <a:lnTo>
                    <a:pt x="207850" y="300990"/>
                  </a:lnTo>
                  <a:lnTo>
                    <a:pt x="230327" y="284480"/>
                  </a:lnTo>
                  <a:lnTo>
                    <a:pt x="234893" y="279400"/>
                  </a:lnTo>
                  <a:lnTo>
                    <a:pt x="238526" y="274320"/>
                  </a:lnTo>
                  <a:lnTo>
                    <a:pt x="244805" y="259080"/>
                  </a:lnTo>
                  <a:lnTo>
                    <a:pt x="243919" y="243840"/>
                  </a:lnTo>
                  <a:lnTo>
                    <a:pt x="236294" y="231140"/>
                  </a:lnTo>
                  <a:lnTo>
                    <a:pt x="222359" y="220980"/>
                  </a:lnTo>
                  <a:lnTo>
                    <a:pt x="208994" y="217170"/>
                  </a:lnTo>
                  <a:lnTo>
                    <a:pt x="195478" y="215900"/>
                  </a:lnTo>
                  <a:close/>
                </a:path>
                <a:path w="777875" h="777239">
                  <a:moveTo>
                    <a:pt x="655365" y="105410"/>
                  </a:moveTo>
                  <a:lnTo>
                    <a:pt x="287511" y="105410"/>
                  </a:lnTo>
                  <a:lnTo>
                    <a:pt x="330948" y="109220"/>
                  </a:lnTo>
                  <a:lnTo>
                    <a:pt x="374187" y="120650"/>
                  </a:lnTo>
                  <a:lnTo>
                    <a:pt x="419221" y="142240"/>
                  </a:lnTo>
                  <a:lnTo>
                    <a:pt x="458970" y="172720"/>
                  </a:lnTo>
                  <a:lnTo>
                    <a:pt x="497773" y="213360"/>
                  </a:lnTo>
                  <a:lnTo>
                    <a:pt x="534025" y="256540"/>
                  </a:lnTo>
                  <a:lnTo>
                    <a:pt x="544687" y="267970"/>
                  </a:lnTo>
                  <a:lnTo>
                    <a:pt x="580474" y="300990"/>
                  </a:lnTo>
                  <a:lnTo>
                    <a:pt x="630470" y="320040"/>
                  </a:lnTo>
                  <a:lnTo>
                    <a:pt x="648744" y="321310"/>
                  </a:lnTo>
                  <a:lnTo>
                    <a:pt x="667566" y="317500"/>
                  </a:lnTo>
                  <a:lnTo>
                    <a:pt x="681201" y="308610"/>
                  </a:lnTo>
                  <a:lnTo>
                    <a:pt x="690214" y="294640"/>
                  </a:lnTo>
                  <a:lnTo>
                    <a:pt x="695172" y="276860"/>
                  </a:lnTo>
                  <a:lnTo>
                    <a:pt x="696801" y="259080"/>
                  </a:lnTo>
                  <a:lnTo>
                    <a:pt x="696313" y="242570"/>
                  </a:lnTo>
                  <a:lnTo>
                    <a:pt x="694153" y="224790"/>
                  </a:lnTo>
                  <a:lnTo>
                    <a:pt x="690764" y="208280"/>
                  </a:lnTo>
                  <a:lnTo>
                    <a:pt x="688827" y="200660"/>
                  </a:lnTo>
                  <a:lnTo>
                    <a:pt x="686737" y="191770"/>
                  </a:lnTo>
                  <a:lnTo>
                    <a:pt x="682177" y="173990"/>
                  </a:lnTo>
                  <a:lnTo>
                    <a:pt x="712669" y="173990"/>
                  </a:lnTo>
                  <a:lnTo>
                    <a:pt x="709604" y="168910"/>
                  </a:lnTo>
                  <a:lnTo>
                    <a:pt x="681428" y="132080"/>
                  </a:lnTo>
                  <a:lnTo>
                    <a:pt x="655365" y="10541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5928547" y="980366"/>
            <a:ext cx="3467735" cy="969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ZENTAO</a:t>
            </a:r>
            <a:endParaRPr sz="61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9203" y="2767347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相关需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求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12507" y="3235693"/>
            <a:ext cx="1283335" cy="582295"/>
          </a:xfrm>
          <a:custGeom>
            <a:avLst/>
            <a:gdLst/>
            <a:ahLst/>
            <a:cxnLst/>
            <a:rect l="l" t="t" r="r" b="b"/>
            <a:pathLst>
              <a:path w="1283334" h="582295">
                <a:moveTo>
                  <a:pt x="1282903" y="19193"/>
                </a:moveTo>
                <a:lnTo>
                  <a:pt x="1282903" y="562925"/>
                </a:lnTo>
                <a:lnTo>
                  <a:pt x="1281396" y="570392"/>
                </a:lnTo>
                <a:lnTo>
                  <a:pt x="1277284" y="576490"/>
                </a:lnTo>
                <a:lnTo>
                  <a:pt x="1271183" y="580600"/>
                </a:lnTo>
                <a:lnTo>
                  <a:pt x="1263710" y="582107"/>
                </a:lnTo>
                <a:lnTo>
                  <a:pt x="19193" y="582107"/>
                </a:lnTo>
                <a:lnTo>
                  <a:pt x="11719" y="580600"/>
                </a:lnTo>
                <a:lnTo>
                  <a:pt x="5618" y="576490"/>
                </a:lnTo>
                <a:lnTo>
                  <a:pt x="1507" y="570392"/>
                </a:lnTo>
                <a:lnTo>
                  <a:pt x="0" y="562925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83" y="1508"/>
                </a:lnTo>
                <a:lnTo>
                  <a:pt x="1277284" y="5622"/>
                </a:lnTo>
                <a:lnTo>
                  <a:pt x="1281396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197340" y="3361211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相关设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93682" y="6821112"/>
            <a:ext cx="1296670" cy="595630"/>
            <a:chOff x="8493682" y="6821112"/>
            <a:chExt cx="1296670" cy="595630"/>
          </a:xfrm>
        </p:grpSpPr>
        <p:sp>
          <p:nvSpPr>
            <p:cNvPr id="6" name="object 6"/>
            <p:cNvSpPr/>
            <p:nvPr/>
          </p:nvSpPr>
          <p:spPr>
            <a:xfrm>
              <a:off x="8500349" y="6827779"/>
              <a:ext cx="1283335" cy="582295"/>
            </a:xfrm>
            <a:custGeom>
              <a:avLst/>
              <a:gdLst/>
              <a:ahLst/>
              <a:cxnLst/>
              <a:rect l="l" t="t" r="r" b="b"/>
              <a:pathLst>
                <a:path w="1283334" h="582295">
                  <a:moveTo>
                    <a:pt x="1263710" y="0"/>
                  </a:moveTo>
                  <a:lnTo>
                    <a:pt x="19193" y="0"/>
                  </a:lnTo>
                  <a:lnTo>
                    <a:pt x="11719" y="1508"/>
                  </a:lnTo>
                  <a:lnTo>
                    <a:pt x="5618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562925"/>
                  </a:lnTo>
                  <a:lnTo>
                    <a:pt x="1507" y="570394"/>
                  </a:lnTo>
                  <a:lnTo>
                    <a:pt x="5618" y="576495"/>
                  </a:lnTo>
                  <a:lnTo>
                    <a:pt x="11719" y="580609"/>
                  </a:lnTo>
                  <a:lnTo>
                    <a:pt x="19193" y="582118"/>
                  </a:lnTo>
                  <a:lnTo>
                    <a:pt x="1263710" y="582118"/>
                  </a:lnTo>
                  <a:lnTo>
                    <a:pt x="1271179" y="580609"/>
                  </a:lnTo>
                  <a:lnTo>
                    <a:pt x="1277280" y="576495"/>
                  </a:lnTo>
                  <a:lnTo>
                    <a:pt x="1281394" y="570394"/>
                  </a:lnTo>
                  <a:lnTo>
                    <a:pt x="1282903" y="562925"/>
                  </a:lnTo>
                  <a:lnTo>
                    <a:pt x="1282903" y="19193"/>
                  </a:lnTo>
                  <a:lnTo>
                    <a:pt x="1281394" y="11723"/>
                  </a:lnTo>
                  <a:lnTo>
                    <a:pt x="1277280" y="5622"/>
                  </a:lnTo>
                  <a:lnTo>
                    <a:pt x="1271179" y="1508"/>
                  </a:lnTo>
                  <a:lnTo>
                    <a:pt x="1263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500349" y="6827779"/>
              <a:ext cx="1283335" cy="582295"/>
            </a:xfrm>
            <a:custGeom>
              <a:avLst/>
              <a:gdLst/>
              <a:ahLst/>
              <a:cxnLst/>
              <a:rect l="l" t="t" r="r" b="b"/>
              <a:pathLst>
                <a:path w="1283334" h="582295">
                  <a:moveTo>
                    <a:pt x="1282903" y="19193"/>
                  </a:moveTo>
                  <a:lnTo>
                    <a:pt x="1282903" y="562925"/>
                  </a:lnTo>
                  <a:lnTo>
                    <a:pt x="1281394" y="570394"/>
                  </a:lnTo>
                  <a:lnTo>
                    <a:pt x="1277280" y="576495"/>
                  </a:lnTo>
                  <a:lnTo>
                    <a:pt x="1271179" y="580609"/>
                  </a:lnTo>
                  <a:lnTo>
                    <a:pt x="1263710" y="582118"/>
                  </a:lnTo>
                  <a:lnTo>
                    <a:pt x="19193" y="582118"/>
                  </a:lnTo>
                  <a:lnTo>
                    <a:pt x="11719" y="580609"/>
                  </a:lnTo>
                  <a:lnTo>
                    <a:pt x="5618" y="576495"/>
                  </a:lnTo>
                  <a:lnTo>
                    <a:pt x="1507" y="570394"/>
                  </a:lnTo>
                  <a:lnTo>
                    <a:pt x="0" y="562925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8" y="5622"/>
                  </a:lnTo>
                  <a:lnTo>
                    <a:pt x="11719" y="1508"/>
                  </a:lnTo>
                  <a:lnTo>
                    <a:pt x="19193" y="0"/>
                  </a:lnTo>
                  <a:lnTo>
                    <a:pt x="1263710" y="0"/>
                  </a:lnTo>
                  <a:lnTo>
                    <a:pt x="1271179" y="1508"/>
                  </a:lnTo>
                  <a:lnTo>
                    <a:pt x="1277280" y="5622"/>
                  </a:lnTo>
                  <a:lnTo>
                    <a:pt x="1281394" y="11723"/>
                  </a:lnTo>
                  <a:lnTo>
                    <a:pt x="1282903" y="19193"/>
                  </a:lnTo>
                  <a:close/>
                </a:path>
              </a:pathLst>
            </a:custGeom>
            <a:ln w="12900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907140" y="6953298"/>
            <a:ext cx="4699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代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码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93682" y="7854615"/>
            <a:ext cx="1296670" cy="595630"/>
            <a:chOff x="8493682" y="7854615"/>
            <a:chExt cx="1296670" cy="595630"/>
          </a:xfrm>
        </p:grpSpPr>
        <p:sp>
          <p:nvSpPr>
            <p:cNvPr id="10" name="object 10"/>
            <p:cNvSpPr/>
            <p:nvPr/>
          </p:nvSpPr>
          <p:spPr>
            <a:xfrm>
              <a:off x="8500349" y="7861283"/>
              <a:ext cx="1283335" cy="582295"/>
            </a:xfrm>
            <a:custGeom>
              <a:avLst/>
              <a:gdLst/>
              <a:ahLst/>
              <a:cxnLst/>
              <a:rect l="l" t="t" r="r" b="b"/>
              <a:pathLst>
                <a:path w="1283334" h="582295">
                  <a:moveTo>
                    <a:pt x="1263710" y="0"/>
                  </a:moveTo>
                  <a:lnTo>
                    <a:pt x="19193" y="0"/>
                  </a:lnTo>
                  <a:lnTo>
                    <a:pt x="11719" y="1508"/>
                  </a:lnTo>
                  <a:lnTo>
                    <a:pt x="5618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562925"/>
                  </a:lnTo>
                  <a:lnTo>
                    <a:pt x="1507" y="570394"/>
                  </a:lnTo>
                  <a:lnTo>
                    <a:pt x="5618" y="576495"/>
                  </a:lnTo>
                  <a:lnTo>
                    <a:pt x="11719" y="580609"/>
                  </a:lnTo>
                  <a:lnTo>
                    <a:pt x="19193" y="582118"/>
                  </a:lnTo>
                  <a:lnTo>
                    <a:pt x="1263710" y="582118"/>
                  </a:lnTo>
                  <a:lnTo>
                    <a:pt x="1271179" y="580609"/>
                  </a:lnTo>
                  <a:lnTo>
                    <a:pt x="1277280" y="576495"/>
                  </a:lnTo>
                  <a:lnTo>
                    <a:pt x="1281394" y="570394"/>
                  </a:lnTo>
                  <a:lnTo>
                    <a:pt x="1282903" y="562925"/>
                  </a:lnTo>
                  <a:lnTo>
                    <a:pt x="1282903" y="19193"/>
                  </a:lnTo>
                  <a:lnTo>
                    <a:pt x="1281394" y="11723"/>
                  </a:lnTo>
                  <a:lnTo>
                    <a:pt x="1277280" y="5622"/>
                  </a:lnTo>
                  <a:lnTo>
                    <a:pt x="1271179" y="1508"/>
                  </a:lnTo>
                  <a:lnTo>
                    <a:pt x="1263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500349" y="7861283"/>
              <a:ext cx="1283335" cy="582295"/>
            </a:xfrm>
            <a:custGeom>
              <a:avLst/>
              <a:gdLst/>
              <a:ahLst/>
              <a:cxnLst/>
              <a:rect l="l" t="t" r="r" b="b"/>
              <a:pathLst>
                <a:path w="1283334" h="582295">
                  <a:moveTo>
                    <a:pt x="1282903" y="19193"/>
                  </a:moveTo>
                  <a:lnTo>
                    <a:pt x="1282903" y="562925"/>
                  </a:lnTo>
                  <a:lnTo>
                    <a:pt x="1281394" y="570394"/>
                  </a:lnTo>
                  <a:lnTo>
                    <a:pt x="1277280" y="576495"/>
                  </a:lnTo>
                  <a:lnTo>
                    <a:pt x="1271179" y="580609"/>
                  </a:lnTo>
                  <a:lnTo>
                    <a:pt x="1263710" y="582118"/>
                  </a:lnTo>
                  <a:lnTo>
                    <a:pt x="19193" y="582118"/>
                  </a:lnTo>
                  <a:lnTo>
                    <a:pt x="11719" y="580609"/>
                  </a:lnTo>
                  <a:lnTo>
                    <a:pt x="5618" y="576495"/>
                  </a:lnTo>
                  <a:lnTo>
                    <a:pt x="1507" y="570394"/>
                  </a:lnTo>
                  <a:lnTo>
                    <a:pt x="0" y="562925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8" y="5622"/>
                  </a:lnTo>
                  <a:lnTo>
                    <a:pt x="11719" y="1508"/>
                  </a:lnTo>
                  <a:lnTo>
                    <a:pt x="19193" y="0"/>
                  </a:lnTo>
                  <a:lnTo>
                    <a:pt x="1263710" y="0"/>
                  </a:lnTo>
                  <a:lnTo>
                    <a:pt x="1271179" y="1508"/>
                  </a:lnTo>
                  <a:lnTo>
                    <a:pt x="1277280" y="5622"/>
                  </a:lnTo>
                  <a:lnTo>
                    <a:pt x="1281394" y="11723"/>
                  </a:lnTo>
                  <a:lnTo>
                    <a:pt x="1282903" y="19193"/>
                  </a:lnTo>
                  <a:close/>
                </a:path>
              </a:pathLst>
            </a:custGeom>
            <a:ln w="12900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596265" y="7986807"/>
            <a:ext cx="112141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00" dirty="0">
                <a:latin typeface="宋体" panose="02010600030101010101" pitchFamily="2" charset="-122"/>
                <a:cs typeface="宋体" panose="02010600030101010101" pitchFamily="2" charset="-122"/>
              </a:rPr>
              <a:t>版本</a:t>
            </a:r>
            <a:r>
              <a:rPr sz="1750" spc="-90" dirty="0">
                <a:latin typeface="宋体" panose="02010600030101010101" pitchFamily="2" charset="-122"/>
                <a:cs typeface="宋体" panose="02010600030101010101" pitchFamily="2" charset="-122"/>
              </a:rPr>
              <a:t>(build)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59115" y="3817803"/>
            <a:ext cx="1283335" cy="5673725"/>
          </a:xfrm>
          <a:custGeom>
            <a:avLst/>
            <a:gdLst/>
            <a:ahLst/>
            <a:cxnLst/>
            <a:rect l="l" t="t" r="r" b="b"/>
            <a:pathLst>
              <a:path w="1283334" h="5673725">
                <a:moveTo>
                  <a:pt x="1282903" y="19193"/>
                </a:moveTo>
                <a:lnTo>
                  <a:pt x="1282903" y="5654288"/>
                </a:lnTo>
                <a:lnTo>
                  <a:pt x="1281394" y="5661757"/>
                </a:lnTo>
                <a:lnTo>
                  <a:pt x="1277280" y="5667858"/>
                </a:lnTo>
                <a:lnTo>
                  <a:pt x="1271179" y="5671972"/>
                </a:lnTo>
                <a:lnTo>
                  <a:pt x="1263710" y="5673481"/>
                </a:lnTo>
                <a:lnTo>
                  <a:pt x="19193" y="5673481"/>
                </a:lnTo>
                <a:lnTo>
                  <a:pt x="11719" y="5671972"/>
                </a:lnTo>
                <a:lnTo>
                  <a:pt x="5618" y="5667858"/>
                </a:lnTo>
                <a:lnTo>
                  <a:pt x="1507" y="5661757"/>
                </a:lnTo>
                <a:lnTo>
                  <a:pt x="0" y="5654288"/>
                </a:lnTo>
                <a:lnTo>
                  <a:pt x="0" y="19193"/>
                </a:lnTo>
                <a:lnTo>
                  <a:pt x="1507" y="11723"/>
                </a:lnTo>
                <a:lnTo>
                  <a:pt x="5618" y="5622"/>
                </a:lnTo>
                <a:lnTo>
                  <a:pt x="11719" y="1508"/>
                </a:lnTo>
                <a:lnTo>
                  <a:pt x="19193" y="0"/>
                </a:lnTo>
                <a:lnTo>
                  <a:pt x="1263710" y="0"/>
                </a:lnTo>
                <a:lnTo>
                  <a:pt x="1271179" y="1508"/>
                </a:lnTo>
                <a:lnTo>
                  <a:pt x="1277280" y="5622"/>
                </a:lnTo>
                <a:lnTo>
                  <a:pt x="1281394" y="11723"/>
                </a:lnTo>
                <a:lnTo>
                  <a:pt x="1282903" y="19193"/>
                </a:lnTo>
                <a:close/>
              </a:path>
            </a:pathLst>
          </a:custGeom>
          <a:ln w="12900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265907" y="6172348"/>
            <a:ext cx="4699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测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试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24908" y="1834134"/>
            <a:ext cx="10486390" cy="527050"/>
            <a:chOff x="4624908" y="1834134"/>
            <a:chExt cx="10486390" cy="527050"/>
          </a:xfrm>
        </p:grpSpPr>
        <p:sp>
          <p:nvSpPr>
            <p:cNvPr id="16" name="object 16"/>
            <p:cNvSpPr/>
            <p:nvPr/>
          </p:nvSpPr>
          <p:spPr>
            <a:xfrm>
              <a:off x="4633578" y="1842804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06586" y="1842804"/>
              <a:ext cx="3553460" cy="509905"/>
            </a:xfrm>
            <a:custGeom>
              <a:avLst/>
              <a:gdLst/>
              <a:ahLst/>
              <a:cxnLst/>
              <a:rect l="l" t="t" r="r" b="b"/>
              <a:pathLst>
                <a:path w="3553459" h="509905">
                  <a:moveTo>
                    <a:pt x="3376682" y="0"/>
                  </a:moveTo>
                  <a:lnTo>
                    <a:pt x="0" y="0"/>
                  </a:lnTo>
                  <a:lnTo>
                    <a:pt x="176413" y="254788"/>
                  </a:lnTo>
                  <a:lnTo>
                    <a:pt x="0" y="509586"/>
                  </a:lnTo>
                  <a:lnTo>
                    <a:pt x="3371520" y="509586"/>
                  </a:lnTo>
                  <a:lnTo>
                    <a:pt x="3553106" y="254788"/>
                  </a:lnTo>
                  <a:lnTo>
                    <a:pt x="3376682" y="0"/>
                  </a:lnTo>
                  <a:close/>
                </a:path>
              </a:pathLst>
            </a:custGeom>
            <a:solidFill>
              <a:srgbClr val="0A62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06586" y="1842804"/>
              <a:ext cx="3553460" cy="509905"/>
            </a:xfrm>
            <a:custGeom>
              <a:avLst/>
              <a:gdLst/>
              <a:ahLst/>
              <a:cxnLst/>
              <a:rect l="l" t="t" r="r" b="b"/>
              <a:pathLst>
                <a:path w="3553459" h="509905">
                  <a:moveTo>
                    <a:pt x="3376682" y="0"/>
                  </a:moveTo>
                  <a:lnTo>
                    <a:pt x="0" y="0"/>
                  </a:lnTo>
                  <a:lnTo>
                    <a:pt x="176413" y="254788"/>
                  </a:lnTo>
                  <a:lnTo>
                    <a:pt x="0" y="509586"/>
                  </a:lnTo>
                  <a:lnTo>
                    <a:pt x="3371520" y="509586"/>
                  </a:lnTo>
                  <a:lnTo>
                    <a:pt x="3553106" y="254788"/>
                  </a:lnTo>
                  <a:lnTo>
                    <a:pt x="3376682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12503" y="1842804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12503" y="1842804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868607" y="1842804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868607" y="1842804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4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248130" y="1842804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248130" y="1842804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627650" y="1842804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solidFill>
              <a:srgbClr val="0A62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627650" y="1842804"/>
              <a:ext cx="1475105" cy="509905"/>
            </a:xfrm>
            <a:custGeom>
              <a:avLst/>
              <a:gdLst/>
              <a:ahLst/>
              <a:cxnLst/>
              <a:rect l="l" t="t" r="r" b="b"/>
              <a:pathLst>
                <a:path w="1475105" h="509905">
                  <a:moveTo>
                    <a:pt x="1298525" y="0"/>
                  </a:moveTo>
                  <a:lnTo>
                    <a:pt x="0" y="0"/>
                  </a:lnTo>
                  <a:lnTo>
                    <a:pt x="176423" y="254788"/>
                  </a:lnTo>
                  <a:lnTo>
                    <a:pt x="0" y="509586"/>
                  </a:lnTo>
                  <a:lnTo>
                    <a:pt x="1293363" y="509586"/>
                  </a:lnTo>
                  <a:lnTo>
                    <a:pt x="1474949" y="254788"/>
                  </a:lnTo>
                  <a:lnTo>
                    <a:pt x="1298525" y="0"/>
                  </a:lnTo>
                  <a:close/>
                </a:path>
              </a:pathLst>
            </a:custGeom>
            <a:ln w="17339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929516" y="1950162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需求阶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125028" y="6822338"/>
            <a:ext cx="1500505" cy="593090"/>
            <a:chOff x="6125028" y="6822338"/>
            <a:chExt cx="1500505" cy="593090"/>
          </a:xfrm>
        </p:grpSpPr>
        <p:sp>
          <p:nvSpPr>
            <p:cNvPr id="29" name="object 29"/>
            <p:cNvSpPr/>
            <p:nvPr/>
          </p:nvSpPr>
          <p:spPr>
            <a:xfrm>
              <a:off x="6133373" y="6830683"/>
              <a:ext cx="1483360" cy="576580"/>
            </a:xfrm>
            <a:custGeom>
              <a:avLst/>
              <a:gdLst/>
              <a:ahLst/>
              <a:cxnLst/>
              <a:rect l="l" t="t" r="r" b="b"/>
              <a:pathLst>
                <a:path w="1483359" h="576579">
                  <a:moveTo>
                    <a:pt x="1464112" y="0"/>
                  </a:moveTo>
                  <a:lnTo>
                    <a:pt x="19193" y="0"/>
                  </a:lnTo>
                  <a:lnTo>
                    <a:pt x="11723" y="1508"/>
                  </a:lnTo>
                  <a:lnTo>
                    <a:pt x="5622" y="5622"/>
                  </a:lnTo>
                  <a:lnTo>
                    <a:pt x="1508" y="11723"/>
                  </a:lnTo>
                  <a:lnTo>
                    <a:pt x="0" y="19193"/>
                  </a:lnTo>
                  <a:lnTo>
                    <a:pt x="0" y="557113"/>
                  </a:lnTo>
                  <a:lnTo>
                    <a:pt x="1508" y="564587"/>
                  </a:lnTo>
                  <a:lnTo>
                    <a:pt x="5622" y="570688"/>
                  </a:lnTo>
                  <a:lnTo>
                    <a:pt x="11723" y="574799"/>
                  </a:lnTo>
                  <a:lnTo>
                    <a:pt x="19193" y="576307"/>
                  </a:lnTo>
                  <a:lnTo>
                    <a:pt x="1464112" y="576307"/>
                  </a:lnTo>
                  <a:lnTo>
                    <a:pt x="1471586" y="574799"/>
                  </a:lnTo>
                  <a:lnTo>
                    <a:pt x="1477686" y="570688"/>
                  </a:lnTo>
                  <a:lnTo>
                    <a:pt x="1481798" y="564587"/>
                  </a:lnTo>
                  <a:lnTo>
                    <a:pt x="1483305" y="557113"/>
                  </a:lnTo>
                  <a:lnTo>
                    <a:pt x="1483305" y="19193"/>
                  </a:lnTo>
                  <a:lnTo>
                    <a:pt x="1481798" y="11723"/>
                  </a:lnTo>
                  <a:lnTo>
                    <a:pt x="1477686" y="5622"/>
                  </a:lnTo>
                  <a:lnTo>
                    <a:pt x="1471586" y="1508"/>
                  </a:lnTo>
                  <a:lnTo>
                    <a:pt x="1464112" y="0"/>
                  </a:lnTo>
                  <a:close/>
                </a:path>
              </a:pathLst>
            </a:custGeom>
            <a:solidFill>
              <a:srgbClr val="468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133373" y="6830683"/>
              <a:ext cx="1483360" cy="576580"/>
            </a:xfrm>
            <a:custGeom>
              <a:avLst/>
              <a:gdLst/>
              <a:ahLst/>
              <a:cxnLst/>
              <a:rect l="l" t="t" r="r" b="b"/>
              <a:pathLst>
                <a:path w="1483359" h="576579">
                  <a:moveTo>
                    <a:pt x="1464112" y="576307"/>
                  </a:moveTo>
                  <a:lnTo>
                    <a:pt x="19193" y="576307"/>
                  </a:lnTo>
                  <a:lnTo>
                    <a:pt x="11723" y="574799"/>
                  </a:lnTo>
                  <a:lnTo>
                    <a:pt x="5622" y="570688"/>
                  </a:lnTo>
                  <a:lnTo>
                    <a:pt x="1508" y="564587"/>
                  </a:lnTo>
                  <a:lnTo>
                    <a:pt x="0" y="557113"/>
                  </a:lnTo>
                  <a:lnTo>
                    <a:pt x="0" y="19193"/>
                  </a:lnTo>
                  <a:lnTo>
                    <a:pt x="1508" y="11723"/>
                  </a:lnTo>
                  <a:lnTo>
                    <a:pt x="5622" y="5622"/>
                  </a:lnTo>
                  <a:lnTo>
                    <a:pt x="11723" y="1508"/>
                  </a:lnTo>
                  <a:lnTo>
                    <a:pt x="19193" y="0"/>
                  </a:lnTo>
                  <a:lnTo>
                    <a:pt x="1464112" y="0"/>
                  </a:lnTo>
                  <a:lnTo>
                    <a:pt x="1471586" y="1508"/>
                  </a:lnTo>
                  <a:lnTo>
                    <a:pt x="1477686" y="5622"/>
                  </a:lnTo>
                  <a:lnTo>
                    <a:pt x="1481798" y="11723"/>
                  </a:lnTo>
                  <a:lnTo>
                    <a:pt x="1483305" y="19193"/>
                  </a:lnTo>
                  <a:lnTo>
                    <a:pt x="1483305" y="557113"/>
                  </a:lnTo>
                  <a:lnTo>
                    <a:pt x="1481798" y="564587"/>
                  </a:lnTo>
                  <a:lnTo>
                    <a:pt x="1477686" y="570688"/>
                  </a:lnTo>
                  <a:lnTo>
                    <a:pt x="1471586" y="574799"/>
                  </a:lnTo>
                  <a:lnTo>
                    <a:pt x="1464112" y="576307"/>
                  </a:lnTo>
                  <a:close/>
                </a:path>
              </a:pathLst>
            </a:custGeom>
            <a:ln w="16690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151315" y="6953298"/>
            <a:ext cx="144780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评</a:t>
            </a:r>
            <a:r>
              <a:rPr sz="1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审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85267" y="1950150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开发阶</a:t>
            </a:r>
            <a:r>
              <a:rPr sz="1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04771" y="1950150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设计阶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138343" y="1950150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测试阶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529129" y="1950150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发布阶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908595" y="1950150"/>
            <a:ext cx="91376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总结阶</a:t>
            </a:r>
            <a:r>
              <a:rPr sz="1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959984" y="2585588"/>
            <a:ext cx="941705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5" dirty="0">
                <a:latin typeface="宋体" panose="02010600030101010101" pitchFamily="2" charset="-122"/>
                <a:cs typeface="宋体" panose="02010600030101010101" pitchFamily="2" charset="-122"/>
              </a:rPr>
              <a:t>开发团队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235"/>
              </a:lnSpc>
            </a:pPr>
            <a:r>
              <a:rPr sz="1050" spc="-10" dirty="0">
                <a:solidFill>
                  <a:srgbClr val="7087AA"/>
                </a:solidFill>
                <a:latin typeface="Arial" panose="020B0604020202020204"/>
                <a:cs typeface="Arial" panose="020B0604020202020204"/>
              </a:rPr>
              <a:t>DevTeam</a:t>
            </a:r>
            <a:endParaRPr sz="10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61119" y="2585507"/>
            <a:ext cx="632083" cy="398835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8118371" y="4830558"/>
            <a:ext cx="1657350" cy="1326515"/>
            <a:chOff x="8118371" y="4830558"/>
            <a:chExt cx="1657350" cy="1326515"/>
          </a:xfrm>
        </p:grpSpPr>
        <p:sp>
          <p:nvSpPr>
            <p:cNvPr id="40" name="object 40"/>
            <p:cNvSpPr/>
            <p:nvPr/>
          </p:nvSpPr>
          <p:spPr>
            <a:xfrm>
              <a:off x="8753634" y="4835638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211616" y="0"/>
                  </a:moveTo>
                  <a:lnTo>
                    <a:pt x="0" y="122195"/>
                  </a:lnTo>
                  <a:lnTo>
                    <a:pt x="211616" y="244390"/>
                  </a:lnTo>
                  <a:lnTo>
                    <a:pt x="211616" y="177889"/>
                  </a:lnTo>
                  <a:lnTo>
                    <a:pt x="525292" y="177889"/>
                  </a:lnTo>
                  <a:lnTo>
                    <a:pt x="572867" y="180854"/>
                  </a:lnTo>
                  <a:lnTo>
                    <a:pt x="618696" y="189509"/>
                  </a:lnTo>
                  <a:lnTo>
                    <a:pt x="662422" y="203496"/>
                  </a:lnTo>
                  <a:lnTo>
                    <a:pt x="703685" y="222456"/>
                  </a:lnTo>
                  <a:lnTo>
                    <a:pt x="742128" y="246030"/>
                  </a:lnTo>
                  <a:lnTo>
                    <a:pt x="777392" y="273859"/>
                  </a:lnTo>
                  <a:lnTo>
                    <a:pt x="809117" y="305586"/>
                  </a:lnTo>
                  <a:lnTo>
                    <a:pt x="836945" y="340850"/>
                  </a:lnTo>
                  <a:lnTo>
                    <a:pt x="860518" y="379294"/>
                  </a:lnTo>
                  <a:lnTo>
                    <a:pt x="879477" y="420558"/>
                  </a:lnTo>
                  <a:lnTo>
                    <a:pt x="893463" y="464285"/>
                  </a:lnTo>
                  <a:lnTo>
                    <a:pt x="902117" y="510115"/>
                  </a:lnTo>
                  <a:lnTo>
                    <a:pt x="905082" y="557689"/>
                  </a:lnTo>
                  <a:lnTo>
                    <a:pt x="901942" y="606459"/>
                  </a:lnTo>
                  <a:lnTo>
                    <a:pt x="892635" y="654232"/>
                  </a:lnTo>
                  <a:lnTo>
                    <a:pt x="877332" y="700358"/>
                  </a:lnTo>
                  <a:lnTo>
                    <a:pt x="856204" y="744186"/>
                  </a:lnTo>
                  <a:lnTo>
                    <a:pt x="849345" y="765210"/>
                  </a:lnTo>
                  <a:lnTo>
                    <a:pt x="860568" y="805594"/>
                  </a:lnTo>
                  <a:lnTo>
                    <a:pt x="897667" y="826845"/>
                  </a:lnTo>
                  <a:lnTo>
                    <a:pt x="904642" y="827283"/>
                  </a:lnTo>
                  <a:lnTo>
                    <a:pt x="918980" y="825410"/>
                  </a:lnTo>
                  <a:lnTo>
                    <a:pt x="953175" y="798980"/>
                  </a:lnTo>
                  <a:lnTo>
                    <a:pt x="975660" y="753862"/>
                  </a:lnTo>
                  <a:lnTo>
                    <a:pt x="993345" y="706741"/>
                  </a:lnTo>
                  <a:lnTo>
                    <a:pt x="1006118" y="658049"/>
                  </a:lnTo>
                  <a:lnTo>
                    <a:pt x="1013864" y="608220"/>
                  </a:lnTo>
                  <a:lnTo>
                    <a:pt x="1016471" y="557689"/>
                  </a:lnTo>
                  <a:lnTo>
                    <a:pt x="1014218" y="510451"/>
                  </a:lnTo>
                  <a:lnTo>
                    <a:pt x="1007599" y="464469"/>
                  </a:lnTo>
                  <a:lnTo>
                    <a:pt x="996819" y="419950"/>
                  </a:lnTo>
                  <a:lnTo>
                    <a:pt x="982088" y="377103"/>
                  </a:lnTo>
                  <a:lnTo>
                    <a:pt x="963611" y="336133"/>
                  </a:lnTo>
                  <a:lnTo>
                    <a:pt x="941597" y="297249"/>
                  </a:lnTo>
                  <a:lnTo>
                    <a:pt x="916253" y="260659"/>
                  </a:lnTo>
                  <a:lnTo>
                    <a:pt x="887786" y="226568"/>
                  </a:lnTo>
                  <a:lnTo>
                    <a:pt x="856404" y="195186"/>
                  </a:lnTo>
                  <a:lnTo>
                    <a:pt x="822315" y="166719"/>
                  </a:lnTo>
                  <a:lnTo>
                    <a:pt x="785725" y="141375"/>
                  </a:lnTo>
                  <a:lnTo>
                    <a:pt x="746842" y="119361"/>
                  </a:lnTo>
                  <a:lnTo>
                    <a:pt x="705873" y="100884"/>
                  </a:lnTo>
                  <a:lnTo>
                    <a:pt x="663027" y="86152"/>
                  </a:lnTo>
                  <a:lnTo>
                    <a:pt x="618509" y="75373"/>
                  </a:lnTo>
                  <a:lnTo>
                    <a:pt x="572529" y="68753"/>
                  </a:lnTo>
                  <a:lnTo>
                    <a:pt x="525292" y="66500"/>
                  </a:lnTo>
                  <a:lnTo>
                    <a:pt x="211616" y="66500"/>
                  </a:lnTo>
                  <a:lnTo>
                    <a:pt x="211616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3634" y="4835638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525292" y="66500"/>
                  </a:moveTo>
                  <a:lnTo>
                    <a:pt x="211616" y="66500"/>
                  </a:lnTo>
                  <a:lnTo>
                    <a:pt x="211616" y="0"/>
                  </a:lnTo>
                  <a:lnTo>
                    <a:pt x="0" y="122195"/>
                  </a:lnTo>
                  <a:lnTo>
                    <a:pt x="211616" y="244390"/>
                  </a:lnTo>
                  <a:lnTo>
                    <a:pt x="211616" y="177889"/>
                  </a:lnTo>
                  <a:lnTo>
                    <a:pt x="525292" y="177889"/>
                  </a:lnTo>
                  <a:lnTo>
                    <a:pt x="572867" y="180854"/>
                  </a:lnTo>
                  <a:lnTo>
                    <a:pt x="618696" y="189509"/>
                  </a:lnTo>
                  <a:lnTo>
                    <a:pt x="662422" y="203496"/>
                  </a:lnTo>
                  <a:lnTo>
                    <a:pt x="703685" y="222456"/>
                  </a:lnTo>
                  <a:lnTo>
                    <a:pt x="742128" y="246030"/>
                  </a:lnTo>
                  <a:lnTo>
                    <a:pt x="777392" y="273859"/>
                  </a:lnTo>
                  <a:lnTo>
                    <a:pt x="809117" y="305586"/>
                  </a:lnTo>
                  <a:lnTo>
                    <a:pt x="836945" y="340850"/>
                  </a:lnTo>
                  <a:lnTo>
                    <a:pt x="860518" y="379294"/>
                  </a:lnTo>
                  <a:lnTo>
                    <a:pt x="879477" y="420558"/>
                  </a:lnTo>
                  <a:lnTo>
                    <a:pt x="893463" y="464285"/>
                  </a:lnTo>
                  <a:lnTo>
                    <a:pt x="902117" y="510115"/>
                  </a:lnTo>
                  <a:lnTo>
                    <a:pt x="905082" y="557689"/>
                  </a:lnTo>
                  <a:lnTo>
                    <a:pt x="901942" y="606459"/>
                  </a:lnTo>
                  <a:lnTo>
                    <a:pt x="892635" y="654232"/>
                  </a:lnTo>
                  <a:lnTo>
                    <a:pt x="877332" y="700358"/>
                  </a:lnTo>
                  <a:lnTo>
                    <a:pt x="856204" y="744186"/>
                  </a:lnTo>
                  <a:lnTo>
                    <a:pt x="849345" y="765210"/>
                  </a:lnTo>
                  <a:lnTo>
                    <a:pt x="860568" y="805594"/>
                  </a:lnTo>
                  <a:lnTo>
                    <a:pt x="897667" y="826845"/>
                  </a:lnTo>
                  <a:lnTo>
                    <a:pt x="904642" y="827283"/>
                  </a:lnTo>
                  <a:lnTo>
                    <a:pt x="918980" y="825410"/>
                  </a:lnTo>
                  <a:lnTo>
                    <a:pt x="953175" y="798980"/>
                  </a:lnTo>
                  <a:lnTo>
                    <a:pt x="975660" y="753862"/>
                  </a:lnTo>
                  <a:lnTo>
                    <a:pt x="993345" y="706741"/>
                  </a:lnTo>
                  <a:lnTo>
                    <a:pt x="1006118" y="658049"/>
                  </a:lnTo>
                  <a:lnTo>
                    <a:pt x="1013864" y="608220"/>
                  </a:lnTo>
                  <a:lnTo>
                    <a:pt x="1016471" y="557689"/>
                  </a:lnTo>
                  <a:lnTo>
                    <a:pt x="1014218" y="510451"/>
                  </a:lnTo>
                  <a:lnTo>
                    <a:pt x="1007599" y="464469"/>
                  </a:lnTo>
                  <a:lnTo>
                    <a:pt x="996819" y="419950"/>
                  </a:lnTo>
                  <a:lnTo>
                    <a:pt x="982088" y="377103"/>
                  </a:lnTo>
                  <a:lnTo>
                    <a:pt x="963611" y="336133"/>
                  </a:lnTo>
                  <a:lnTo>
                    <a:pt x="941597" y="297249"/>
                  </a:lnTo>
                  <a:lnTo>
                    <a:pt x="916253" y="260659"/>
                  </a:lnTo>
                  <a:lnTo>
                    <a:pt x="887786" y="226568"/>
                  </a:lnTo>
                  <a:lnTo>
                    <a:pt x="856404" y="195186"/>
                  </a:lnTo>
                  <a:lnTo>
                    <a:pt x="822315" y="166719"/>
                  </a:lnTo>
                  <a:lnTo>
                    <a:pt x="785725" y="141375"/>
                  </a:lnTo>
                  <a:lnTo>
                    <a:pt x="746842" y="119361"/>
                  </a:lnTo>
                  <a:lnTo>
                    <a:pt x="705873" y="100884"/>
                  </a:lnTo>
                  <a:lnTo>
                    <a:pt x="663027" y="86152"/>
                  </a:lnTo>
                  <a:lnTo>
                    <a:pt x="618509" y="75373"/>
                  </a:lnTo>
                  <a:lnTo>
                    <a:pt x="572529" y="68753"/>
                  </a:lnTo>
                  <a:lnTo>
                    <a:pt x="525292" y="66500"/>
                  </a:lnTo>
                  <a:close/>
                </a:path>
              </a:pathLst>
            </a:custGeom>
            <a:ln w="9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511379" y="5124075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118150" y="0"/>
                  </a:moveTo>
                  <a:lnTo>
                    <a:pt x="77769" y="11227"/>
                  </a:lnTo>
                  <a:lnTo>
                    <a:pt x="40811" y="73073"/>
                  </a:lnTo>
                  <a:lnTo>
                    <a:pt x="23125" y="120196"/>
                  </a:lnTo>
                  <a:lnTo>
                    <a:pt x="10353" y="168888"/>
                  </a:lnTo>
                  <a:lnTo>
                    <a:pt x="2607" y="218718"/>
                  </a:lnTo>
                  <a:lnTo>
                    <a:pt x="0" y="269253"/>
                  </a:lnTo>
                  <a:lnTo>
                    <a:pt x="2252" y="316488"/>
                  </a:lnTo>
                  <a:lnTo>
                    <a:pt x="8872" y="362467"/>
                  </a:lnTo>
                  <a:lnTo>
                    <a:pt x="19651" y="406984"/>
                  </a:lnTo>
                  <a:lnTo>
                    <a:pt x="34383" y="449830"/>
                  </a:lnTo>
                  <a:lnTo>
                    <a:pt x="52860" y="490798"/>
                  </a:lnTo>
                  <a:lnTo>
                    <a:pt x="74874" y="529681"/>
                  </a:lnTo>
                  <a:lnTo>
                    <a:pt x="100218" y="566271"/>
                  </a:lnTo>
                  <a:lnTo>
                    <a:pt x="128684" y="600361"/>
                  </a:lnTo>
                  <a:lnTo>
                    <a:pt x="160066" y="631743"/>
                  </a:lnTo>
                  <a:lnTo>
                    <a:pt x="194156" y="660210"/>
                  </a:lnTo>
                  <a:lnTo>
                    <a:pt x="230746" y="685555"/>
                  </a:lnTo>
                  <a:lnTo>
                    <a:pt x="269629" y="707570"/>
                  </a:lnTo>
                  <a:lnTo>
                    <a:pt x="310597" y="726047"/>
                  </a:lnTo>
                  <a:lnTo>
                    <a:pt x="353444" y="740779"/>
                  </a:lnTo>
                  <a:lnTo>
                    <a:pt x="397961" y="751559"/>
                  </a:lnTo>
                  <a:lnTo>
                    <a:pt x="443942" y="758179"/>
                  </a:lnTo>
                  <a:lnTo>
                    <a:pt x="491178" y="760432"/>
                  </a:lnTo>
                  <a:lnTo>
                    <a:pt x="804855" y="760432"/>
                  </a:lnTo>
                  <a:lnTo>
                    <a:pt x="804855" y="826932"/>
                  </a:lnTo>
                  <a:lnTo>
                    <a:pt x="1016471" y="704737"/>
                  </a:lnTo>
                  <a:lnTo>
                    <a:pt x="804855" y="582542"/>
                  </a:lnTo>
                  <a:lnTo>
                    <a:pt x="804855" y="649042"/>
                  </a:lnTo>
                  <a:lnTo>
                    <a:pt x="491178" y="649042"/>
                  </a:lnTo>
                  <a:lnTo>
                    <a:pt x="443604" y="646078"/>
                  </a:lnTo>
                  <a:lnTo>
                    <a:pt x="397775" y="637423"/>
                  </a:lnTo>
                  <a:lnTo>
                    <a:pt x="354049" y="623437"/>
                  </a:lnTo>
                  <a:lnTo>
                    <a:pt x="312785" y="604478"/>
                  </a:lnTo>
                  <a:lnTo>
                    <a:pt x="274342" y="580906"/>
                  </a:lnTo>
                  <a:lnTo>
                    <a:pt x="239079" y="553077"/>
                  </a:lnTo>
                  <a:lnTo>
                    <a:pt x="207354" y="521352"/>
                  </a:lnTo>
                  <a:lnTo>
                    <a:pt x="179526" y="486089"/>
                  </a:lnTo>
                  <a:lnTo>
                    <a:pt x="155953" y="447646"/>
                  </a:lnTo>
                  <a:lnTo>
                    <a:pt x="136994" y="406382"/>
                  </a:lnTo>
                  <a:lnTo>
                    <a:pt x="123008" y="362657"/>
                  </a:lnTo>
                  <a:lnTo>
                    <a:pt x="114353" y="316827"/>
                  </a:lnTo>
                  <a:lnTo>
                    <a:pt x="111389" y="269253"/>
                  </a:lnTo>
                  <a:lnTo>
                    <a:pt x="114531" y="220476"/>
                  </a:lnTo>
                  <a:lnTo>
                    <a:pt x="123841" y="172697"/>
                  </a:lnTo>
                  <a:lnTo>
                    <a:pt x="139148" y="126569"/>
                  </a:lnTo>
                  <a:lnTo>
                    <a:pt x="160277" y="82746"/>
                  </a:lnTo>
                  <a:lnTo>
                    <a:pt x="167130" y="61717"/>
                  </a:lnTo>
                  <a:lnTo>
                    <a:pt x="165446" y="40433"/>
                  </a:lnTo>
                  <a:lnTo>
                    <a:pt x="155903" y="21332"/>
                  </a:lnTo>
                  <a:lnTo>
                    <a:pt x="139179" y="6853"/>
                  </a:lnTo>
                  <a:lnTo>
                    <a:pt x="118150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511379" y="5124075"/>
              <a:ext cx="1016635" cy="827405"/>
            </a:xfrm>
            <a:custGeom>
              <a:avLst/>
              <a:gdLst/>
              <a:ahLst/>
              <a:cxnLst/>
              <a:rect l="l" t="t" r="r" b="b"/>
              <a:pathLst>
                <a:path w="1016634" h="827404">
                  <a:moveTo>
                    <a:pt x="804855" y="649042"/>
                  </a:moveTo>
                  <a:lnTo>
                    <a:pt x="491178" y="649042"/>
                  </a:lnTo>
                  <a:lnTo>
                    <a:pt x="443604" y="646078"/>
                  </a:lnTo>
                  <a:lnTo>
                    <a:pt x="397775" y="637423"/>
                  </a:lnTo>
                  <a:lnTo>
                    <a:pt x="354049" y="623437"/>
                  </a:lnTo>
                  <a:lnTo>
                    <a:pt x="312785" y="604478"/>
                  </a:lnTo>
                  <a:lnTo>
                    <a:pt x="274342" y="580906"/>
                  </a:lnTo>
                  <a:lnTo>
                    <a:pt x="239079" y="553077"/>
                  </a:lnTo>
                  <a:lnTo>
                    <a:pt x="207354" y="521352"/>
                  </a:lnTo>
                  <a:lnTo>
                    <a:pt x="179526" y="486089"/>
                  </a:lnTo>
                  <a:lnTo>
                    <a:pt x="155953" y="447646"/>
                  </a:lnTo>
                  <a:lnTo>
                    <a:pt x="136994" y="406382"/>
                  </a:lnTo>
                  <a:lnTo>
                    <a:pt x="123008" y="362657"/>
                  </a:lnTo>
                  <a:lnTo>
                    <a:pt x="114353" y="316827"/>
                  </a:lnTo>
                  <a:lnTo>
                    <a:pt x="111389" y="269253"/>
                  </a:lnTo>
                  <a:lnTo>
                    <a:pt x="114531" y="220476"/>
                  </a:lnTo>
                  <a:lnTo>
                    <a:pt x="123841" y="172697"/>
                  </a:lnTo>
                  <a:lnTo>
                    <a:pt x="139148" y="126569"/>
                  </a:lnTo>
                  <a:lnTo>
                    <a:pt x="160277" y="82746"/>
                  </a:lnTo>
                  <a:lnTo>
                    <a:pt x="167130" y="61717"/>
                  </a:lnTo>
                  <a:lnTo>
                    <a:pt x="165446" y="40433"/>
                  </a:lnTo>
                  <a:lnTo>
                    <a:pt x="155903" y="21332"/>
                  </a:lnTo>
                  <a:lnTo>
                    <a:pt x="139179" y="6853"/>
                  </a:lnTo>
                  <a:lnTo>
                    <a:pt x="118150" y="0"/>
                  </a:lnTo>
                  <a:lnTo>
                    <a:pt x="96867" y="1684"/>
                  </a:lnTo>
                  <a:lnTo>
                    <a:pt x="63296" y="27951"/>
                  </a:lnTo>
                  <a:lnTo>
                    <a:pt x="40811" y="73073"/>
                  </a:lnTo>
                  <a:lnTo>
                    <a:pt x="23125" y="120196"/>
                  </a:lnTo>
                  <a:lnTo>
                    <a:pt x="10353" y="168888"/>
                  </a:lnTo>
                  <a:lnTo>
                    <a:pt x="2607" y="218718"/>
                  </a:lnTo>
                  <a:lnTo>
                    <a:pt x="0" y="269253"/>
                  </a:lnTo>
                  <a:lnTo>
                    <a:pt x="2252" y="316488"/>
                  </a:lnTo>
                  <a:lnTo>
                    <a:pt x="8872" y="362467"/>
                  </a:lnTo>
                  <a:lnTo>
                    <a:pt x="19651" y="406984"/>
                  </a:lnTo>
                  <a:lnTo>
                    <a:pt x="34383" y="449830"/>
                  </a:lnTo>
                  <a:lnTo>
                    <a:pt x="52860" y="490798"/>
                  </a:lnTo>
                  <a:lnTo>
                    <a:pt x="74874" y="529681"/>
                  </a:lnTo>
                  <a:lnTo>
                    <a:pt x="100218" y="566271"/>
                  </a:lnTo>
                  <a:lnTo>
                    <a:pt x="128684" y="600361"/>
                  </a:lnTo>
                  <a:lnTo>
                    <a:pt x="160066" y="631743"/>
                  </a:lnTo>
                  <a:lnTo>
                    <a:pt x="194156" y="660210"/>
                  </a:lnTo>
                  <a:lnTo>
                    <a:pt x="230746" y="685555"/>
                  </a:lnTo>
                  <a:lnTo>
                    <a:pt x="269629" y="707570"/>
                  </a:lnTo>
                  <a:lnTo>
                    <a:pt x="310597" y="726047"/>
                  </a:lnTo>
                  <a:lnTo>
                    <a:pt x="353444" y="740779"/>
                  </a:lnTo>
                  <a:lnTo>
                    <a:pt x="397961" y="751559"/>
                  </a:lnTo>
                  <a:lnTo>
                    <a:pt x="443942" y="758179"/>
                  </a:lnTo>
                  <a:lnTo>
                    <a:pt x="491178" y="760432"/>
                  </a:lnTo>
                  <a:lnTo>
                    <a:pt x="804855" y="760432"/>
                  </a:lnTo>
                  <a:lnTo>
                    <a:pt x="804855" y="826932"/>
                  </a:lnTo>
                  <a:lnTo>
                    <a:pt x="1016471" y="704737"/>
                  </a:lnTo>
                  <a:lnTo>
                    <a:pt x="804855" y="582542"/>
                  </a:lnTo>
                  <a:lnTo>
                    <a:pt x="804855" y="649042"/>
                  </a:lnTo>
                  <a:close/>
                </a:path>
              </a:pathLst>
            </a:custGeom>
            <a:ln w="9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125039" y="5751936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403087" y="0"/>
                  </a:moveTo>
                  <a:lnTo>
                    <a:pt x="283059" y="65013"/>
                  </a:lnTo>
                  <a:lnTo>
                    <a:pt x="171910" y="65013"/>
                  </a:lnTo>
                  <a:lnTo>
                    <a:pt x="128769" y="70382"/>
                  </a:lnTo>
                  <a:lnTo>
                    <a:pt x="89183" y="85650"/>
                  </a:lnTo>
                  <a:lnTo>
                    <a:pt x="54833" y="109555"/>
                  </a:lnTo>
                  <a:lnTo>
                    <a:pt x="27399" y="140838"/>
                  </a:lnTo>
                  <a:lnTo>
                    <a:pt x="8561" y="178238"/>
                  </a:lnTo>
                  <a:lnTo>
                    <a:pt x="0" y="220495"/>
                  </a:lnTo>
                  <a:lnTo>
                    <a:pt x="3486" y="267336"/>
                  </a:lnTo>
                  <a:lnTo>
                    <a:pt x="19039" y="309665"/>
                  </a:lnTo>
                  <a:lnTo>
                    <a:pt x="44872" y="345696"/>
                  </a:lnTo>
                  <a:lnTo>
                    <a:pt x="79201" y="373643"/>
                  </a:lnTo>
                  <a:lnTo>
                    <a:pt x="120240" y="391722"/>
                  </a:lnTo>
                  <a:lnTo>
                    <a:pt x="166204" y="398144"/>
                  </a:lnTo>
                  <a:lnTo>
                    <a:pt x="398542" y="398144"/>
                  </a:lnTo>
                  <a:lnTo>
                    <a:pt x="441684" y="392775"/>
                  </a:lnTo>
                  <a:lnTo>
                    <a:pt x="481270" y="377508"/>
                  </a:lnTo>
                  <a:lnTo>
                    <a:pt x="515620" y="353603"/>
                  </a:lnTo>
                  <a:lnTo>
                    <a:pt x="543054" y="322320"/>
                  </a:lnTo>
                  <a:lnTo>
                    <a:pt x="561892" y="284920"/>
                  </a:lnTo>
                  <a:lnTo>
                    <a:pt x="570453" y="242662"/>
                  </a:lnTo>
                  <a:lnTo>
                    <a:pt x="566967" y="195818"/>
                  </a:lnTo>
                  <a:lnTo>
                    <a:pt x="551414" y="153488"/>
                  </a:lnTo>
                  <a:lnTo>
                    <a:pt x="525580" y="117458"/>
                  </a:lnTo>
                  <a:lnTo>
                    <a:pt x="491252" y="89512"/>
                  </a:lnTo>
                  <a:lnTo>
                    <a:pt x="450213" y="71435"/>
                  </a:lnTo>
                  <a:lnTo>
                    <a:pt x="404249" y="65013"/>
                  </a:lnTo>
                  <a:lnTo>
                    <a:pt x="403087" y="65013"/>
                  </a:lnTo>
                  <a:lnTo>
                    <a:pt x="403087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125039" y="5751936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166204" y="398144"/>
                  </a:moveTo>
                  <a:lnTo>
                    <a:pt x="398542" y="398144"/>
                  </a:lnTo>
                  <a:lnTo>
                    <a:pt x="441684" y="392775"/>
                  </a:lnTo>
                  <a:lnTo>
                    <a:pt x="481270" y="377508"/>
                  </a:lnTo>
                  <a:lnTo>
                    <a:pt x="515620" y="353603"/>
                  </a:lnTo>
                  <a:lnTo>
                    <a:pt x="543054" y="322320"/>
                  </a:lnTo>
                  <a:lnTo>
                    <a:pt x="561892" y="284920"/>
                  </a:lnTo>
                  <a:lnTo>
                    <a:pt x="570453" y="242662"/>
                  </a:lnTo>
                  <a:lnTo>
                    <a:pt x="566967" y="195818"/>
                  </a:lnTo>
                  <a:lnTo>
                    <a:pt x="551414" y="153488"/>
                  </a:lnTo>
                  <a:lnTo>
                    <a:pt x="525580" y="117458"/>
                  </a:lnTo>
                  <a:lnTo>
                    <a:pt x="491252" y="89512"/>
                  </a:lnTo>
                  <a:lnTo>
                    <a:pt x="450213" y="71435"/>
                  </a:lnTo>
                  <a:lnTo>
                    <a:pt x="404249" y="65013"/>
                  </a:lnTo>
                  <a:lnTo>
                    <a:pt x="403087" y="65013"/>
                  </a:lnTo>
                  <a:lnTo>
                    <a:pt x="403087" y="0"/>
                  </a:lnTo>
                  <a:lnTo>
                    <a:pt x="283059" y="65013"/>
                  </a:lnTo>
                  <a:lnTo>
                    <a:pt x="171910" y="65013"/>
                  </a:lnTo>
                  <a:lnTo>
                    <a:pt x="128769" y="70382"/>
                  </a:lnTo>
                  <a:lnTo>
                    <a:pt x="89183" y="85650"/>
                  </a:lnTo>
                  <a:lnTo>
                    <a:pt x="54833" y="109555"/>
                  </a:lnTo>
                  <a:lnTo>
                    <a:pt x="27399" y="140838"/>
                  </a:lnTo>
                  <a:lnTo>
                    <a:pt x="8561" y="178238"/>
                  </a:lnTo>
                  <a:lnTo>
                    <a:pt x="0" y="220495"/>
                  </a:lnTo>
                  <a:lnTo>
                    <a:pt x="3486" y="267336"/>
                  </a:lnTo>
                  <a:lnTo>
                    <a:pt x="19039" y="309665"/>
                  </a:lnTo>
                  <a:lnTo>
                    <a:pt x="44872" y="345696"/>
                  </a:lnTo>
                  <a:lnTo>
                    <a:pt x="79201" y="373643"/>
                  </a:lnTo>
                  <a:lnTo>
                    <a:pt x="120240" y="391722"/>
                  </a:lnTo>
                  <a:lnTo>
                    <a:pt x="166204" y="398144"/>
                  </a:lnTo>
                  <a:close/>
                </a:path>
              </a:pathLst>
            </a:custGeom>
            <a:ln w="12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8207957" y="5909552"/>
            <a:ext cx="40513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更新任</a:t>
            </a:r>
            <a:r>
              <a:rPr sz="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601728" y="4606197"/>
            <a:ext cx="584200" cy="411480"/>
            <a:chOff x="9601728" y="4606197"/>
            <a:chExt cx="584200" cy="411480"/>
          </a:xfrm>
        </p:grpSpPr>
        <p:sp>
          <p:nvSpPr>
            <p:cNvPr id="48" name="object 48"/>
            <p:cNvSpPr/>
            <p:nvPr/>
          </p:nvSpPr>
          <p:spPr>
            <a:xfrm>
              <a:off x="9608396" y="4612864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404249" y="0"/>
                  </a:moveTo>
                  <a:lnTo>
                    <a:pt x="171910" y="0"/>
                  </a:lnTo>
                  <a:lnTo>
                    <a:pt x="128769" y="5369"/>
                  </a:lnTo>
                  <a:lnTo>
                    <a:pt x="89183" y="20636"/>
                  </a:lnTo>
                  <a:lnTo>
                    <a:pt x="54833" y="44541"/>
                  </a:lnTo>
                  <a:lnTo>
                    <a:pt x="27399" y="75824"/>
                  </a:lnTo>
                  <a:lnTo>
                    <a:pt x="8561" y="113224"/>
                  </a:lnTo>
                  <a:lnTo>
                    <a:pt x="0" y="155482"/>
                  </a:lnTo>
                  <a:lnTo>
                    <a:pt x="3486" y="202326"/>
                  </a:lnTo>
                  <a:lnTo>
                    <a:pt x="19039" y="244656"/>
                  </a:lnTo>
                  <a:lnTo>
                    <a:pt x="44872" y="280686"/>
                  </a:lnTo>
                  <a:lnTo>
                    <a:pt x="79201" y="308632"/>
                  </a:lnTo>
                  <a:lnTo>
                    <a:pt x="120240" y="326709"/>
                  </a:lnTo>
                  <a:lnTo>
                    <a:pt x="166204" y="333131"/>
                  </a:lnTo>
                  <a:lnTo>
                    <a:pt x="167366" y="333131"/>
                  </a:lnTo>
                  <a:lnTo>
                    <a:pt x="167366" y="398144"/>
                  </a:lnTo>
                  <a:lnTo>
                    <a:pt x="287394" y="333131"/>
                  </a:lnTo>
                  <a:lnTo>
                    <a:pt x="398542" y="333131"/>
                  </a:lnTo>
                  <a:lnTo>
                    <a:pt x="441684" y="327762"/>
                  </a:lnTo>
                  <a:lnTo>
                    <a:pt x="481270" y="312494"/>
                  </a:lnTo>
                  <a:lnTo>
                    <a:pt x="515620" y="288589"/>
                  </a:lnTo>
                  <a:lnTo>
                    <a:pt x="543054" y="257306"/>
                  </a:lnTo>
                  <a:lnTo>
                    <a:pt x="561892" y="219906"/>
                  </a:lnTo>
                  <a:lnTo>
                    <a:pt x="570453" y="177649"/>
                  </a:lnTo>
                  <a:lnTo>
                    <a:pt x="566967" y="130808"/>
                  </a:lnTo>
                  <a:lnTo>
                    <a:pt x="551414" y="88479"/>
                  </a:lnTo>
                  <a:lnTo>
                    <a:pt x="525580" y="52448"/>
                  </a:lnTo>
                  <a:lnTo>
                    <a:pt x="491252" y="24501"/>
                  </a:lnTo>
                  <a:lnTo>
                    <a:pt x="450213" y="6422"/>
                  </a:lnTo>
                  <a:lnTo>
                    <a:pt x="404249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608396" y="4612864"/>
              <a:ext cx="570865" cy="398145"/>
            </a:xfrm>
            <a:custGeom>
              <a:avLst/>
              <a:gdLst/>
              <a:ahLst/>
              <a:cxnLst/>
              <a:rect l="l" t="t" r="r" b="b"/>
              <a:pathLst>
                <a:path w="570865" h="398145">
                  <a:moveTo>
                    <a:pt x="404249" y="0"/>
                  </a:moveTo>
                  <a:lnTo>
                    <a:pt x="171910" y="0"/>
                  </a:lnTo>
                  <a:lnTo>
                    <a:pt x="128769" y="5369"/>
                  </a:lnTo>
                  <a:lnTo>
                    <a:pt x="89183" y="20636"/>
                  </a:lnTo>
                  <a:lnTo>
                    <a:pt x="54833" y="44541"/>
                  </a:lnTo>
                  <a:lnTo>
                    <a:pt x="27399" y="75824"/>
                  </a:lnTo>
                  <a:lnTo>
                    <a:pt x="8561" y="113224"/>
                  </a:lnTo>
                  <a:lnTo>
                    <a:pt x="0" y="155482"/>
                  </a:lnTo>
                  <a:lnTo>
                    <a:pt x="3486" y="202326"/>
                  </a:lnTo>
                  <a:lnTo>
                    <a:pt x="19039" y="244656"/>
                  </a:lnTo>
                  <a:lnTo>
                    <a:pt x="44872" y="280686"/>
                  </a:lnTo>
                  <a:lnTo>
                    <a:pt x="79201" y="308632"/>
                  </a:lnTo>
                  <a:lnTo>
                    <a:pt x="120240" y="326709"/>
                  </a:lnTo>
                  <a:lnTo>
                    <a:pt x="166204" y="333131"/>
                  </a:lnTo>
                  <a:lnTo>
                    <a:pt x="167366" y="333131"/>
                  </a:lnTo>
                  <a:lnTo>
                    <a:pt x="167366" y="398144"/>
                  </a:lnTo>
                  <a:lnTo>
                    <a:pt x="287394" y="333131"/>
                  </a:lnTo>
                  <a:lnTo>
                    <a:pt x="398542" y="333131"/>
                  </a:lnTo>
                  <a:lnTo>
                    <a:pt x="441684" y="327762"/>
                  </a:lnTo>
                  <a:lnTo>
                    <a:pt x="481270" y="312494"/>
                  </a:lnTo>
                  <a:lnTo>
                    <a:pt x="515620" y="288589"/>
                  </a:lnTo>
                  <a:lnTo>
                    <a:pt x="543054" y="257306"/>
                  </a:lnTo>
                  <a:lnTo>
                    <a:pt x="561892" y="219906"/>
                  </a:lnTo>
                  <a:lnTo>
                    <a:pt x="570453" y="177649"/>
                  </a:lnTo>
                  <a:lnTo>
                    <a:pt x="566967" y="130808"/>
                  </a:lnTo>
                  <a:lnTo>
                    <a:pt x="551414" y="88479"/>
                  </a:lnTo>
                  <a:lnTo>
                    <a:pt x="525580" y="52448"/>
                  </a:lnTo>
                  <a:lnTo>
                    <a:pt x="491252" y="24501"/>
                  </a:lnTo>
                  <a:lnTo>
                    <a:pt x="450213" y="6422"/>
                  </a:lnTo>
                  <a:lnTo>
                    <a:pt x="404249" y="0"/>
                  </a:lnTo>
                  <a:close/>
                </a:path>
              </a:pathLst>
            </a:custGeom>
            <a:ln w="12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9691296" y="4708842"/>
            <a:ext cx="40513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站立会</a:t>
            </a:r>
            <a:r>
              <a:rPr sz="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议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865138" y="5285860"/>
            <a:ext cx="551180" cy="183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dirty="0">
                <a:latin typeface="宋体" panose="02010600030101010101" pitchFamily="2" charset="-122"/>
                <a:cs typeface="宋体" panose="02010600030101010101" pitchFamily="2" charset="-122"/>
              </a:rPr>
              <a:t>每日工</a:t>
            </a:r>
            <a:r>
              <a:rPr sz="1000" spc="-50" dirty="0">
                <a:latin typeface="宋体" panose="02010600030101010101" pitchFamily="2" charset="-122"/>
                <a:cs typeface="宋体" panose="02010600030101010101" pitchFamily="2" charset="-122"/>
              </a:rPr>
              <a:t>作</a:t>
            </a:r>
            <a:endParaRPr sz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576288" y="3215048"/>
            <a:ext cx="1151890" cy="1296035"/>
            <a:chOff x="8576288" y="3215048"/>
            <a:chExt cx="1151890" cy="1296035"/>
          </a:xfrm>
        </p:grpSpPr>
        <p:sp>
          <p:nvSpPr>
            <p:cNvPr id="53" name="object 53"/>
            <p:cNvSpPr/>
            <p:nvPr/>
          </p:nvSpPr>
          <p:spPr>
            <a:xfrm>
              <a:off x="9151942" y="3865567"/>
              <a:ext cx="0" cy="581025"/>
            </a:xfrm>
            <a:custGeom>
              <a:avLst/>
              <a:gdLst/>
              <a:ahLst/>
              <a:cxnLst/>
              <a:rect l="l" t="t" r="r" b="b"/>
              <a:pathLst>
                <a:path h="581025">
                  <a:moveTo>
                    <a:pt x="0" y="0"/>
                  </a:moveTo>
                  <a:lnTo>
                    <a:pt x="0" y="580704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8014" y="3833338"/>
              <a:ext cx="67851" cy="6785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106944" y="4433111"/>
              <a:ext cx="90170" cy="78105"/>
            </a:xfrm>
            <a:custGeom>
              <a:avLst/>
              <a:gdLst/>
              <a:ahLst/>
              <a:cxnLst/>
              <a:rect l="l" t="t" r="r" b="b"/>
              <a:pathLst>
                <a:path w="90170" h="78104">
                  <a:moveTo>
                    <a:pt x="89997" y="0"/>
                  </a:moveTo>
                  <a:lnTo>
                    <a:pt x="0" y="0"/>
                  </a:lnTo>
                  <a:lnTo>
                    <a:pt x="44993" y="77924"/>
                  </a:lnTo>
                  <a:lnTo>
                    <a:pt x="89997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585178" y="3223938"/>
              <a:ext cx="1134110" cy="661670"/>
            </a:xfrm>
            <a:custGeom>
              <a:avLst/>
              <a:gdLst/>
              <a:ahLst/>
              <a:cxnLst/>
              <a:rect l="l" t="t" r="r" b="b"/>
              <a:pathLst>
                <a:path w="1134109" h="661670">
                  <a:moveTo>
                    <a:pt x="1108678" y="661184"/>
                  </a:moveTo>
                  <a:lnTo>
                    <a:pt x="24857" y="661184"/>
                  </a:lnTo>
                  <a:lnTo>
                    <a:pt x="15182" y="659231"/>
                  </a:lnTo>
                  <a:lnTo>
                    <a:pt x="7281" y="653906"/>
                  </a:lnTo>
                  <a:lnTo>
                    <a:pt x="1953" y="646005"/>
                  </a:lnTo>
                  <a:lnTo>
                    <a:pt x="0" y="636326"/>
                  </a:lnTo>
                  <a:lnTo>
                    <a:pt x="0" y="24857"/>
                  </a:lnTo>
                  <a:lnTo>
                    <a:pt x="1953" y="15182"/>
                  </a:lnTo>
                  <a:lnTo>
                    <a:pt x="7281" y="7281"/>
                  </a:lnTo>
                  <a:lnTo>
                    <a:pt x="15182" y="1953"/>
                  </a:lnTo>
                  <a:lnTo>
                    <a:pt x="24857" y="0"/>
                  </a:lnTo>
                  <a:lnTo>
                    <a:pt x="1108678" y="0"/>
                  </a:lnTo>
                  <a:lnTo>
                    <a:pt x="1118351" y="1953"/>
                  </a:lnTo>
                  <a:lnTo>
                    <a:pt x="1126249" y="7281"/>
                  </a:lnTo>
                  <a:lnTo>
                    <a:pt x="1131573" y="15182"/>
                  </a:lnTo>
                  <a:lnTo>
                    <a:pt x="1133525" y="24857"/>
                  </a:lnTo>
                  <a:lnTo>
                    <a:pt x="1133525" y="636326"/>
                  </a:lnTo>
                  <a:lnTo>
                    <a:pt x="1131573" y="646005"/>
                  </a:lnTo>
                  <a:lnTo>
                    <a:pt x="1126249" y="653906"/>
                  </a:lnTo>
                  <a:lnTo>
                    <a:pt x="1118351" y="659231"/>
                  </a:lnTo>
                  <a:lnTo>
                    <a:pt x="1108678" y="661184"/>
                  </a:lnTo>
                  <a:close/>
                </a:path>
              </a:pathLst>
            </a:custGeom>
            <a:ln w="17203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584021" y="3223943"/>
              <a:ext cx="1136015" cy="661670"/>
            </a:xfrm>
            <a:custGeom>
              <a:avLst/>
              <a:gdLst/>
              <a:ahLst/>
              <a:cxnLst/>
              <a:rect l="l" t="t" r="r" b="b"/>
              <a:pathLst>
                <a:path w="1136015" h="661670">
                  <a:moveTo>
                    <a:pt x="1135850" y="0"/>
                  </a:moveTo>
                  <a:lnTo>
                    <a:pt x="0" y="0"/>
                  </a:lnTo>
                  <a:lnTo>
                    <a:pt x="0" y="661184"/>
                  </a:lnTo>
                  <a:lnTo>
                    <a:pt x="1135850" y="661184"/>
                  </a:lnTo>
                  <a:lnTo>
                    <a:pt x="1135850" y="0"/>
                  </a:lnTo>
                  <a:close/>
                </a:path>
              </a:pathLst>
            </a:custGeom>
            <a:solidFill>
              <a:srgbClr val="DFEB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7705701" y="6150077"/>
            <a:ext cx="2084705" cy="3338829"/>
            <a:chOff x="7705701" y="6150077"/>
            <a:chExt cx="2084705" cy="3338829"/>
          </a:xfrm>
        </p:grpSpPr>
        <p:sp>
          <p:nvSpPr>
            <p:cNvPr id="59" name="object 59"/>
            <p:cNvSpPr/>
            <p:nvPr/>
          </p:nvSpPr>
          <p:spPr>
            <a:xfrm>
              <a:off x="9141799" y="6182316"/>
              <a:ext cx="0" cy="581025"/>
            </a:xfrm>
            <a:custGeom>
              <a:avLst/>
              <a:gdLst/>
              <a:ahLst/>
              <a:cxnLst/>
              <a:rect l="l" t="t" r="r" b="b"/>
              <a:pathLst>
                <a:path h="581025">
                  <a:moveTo>
                    <a:pt x="0" y="0"/>
                  </a:moveTo>
                  <a:lnTo>
                    <a:pt x="0" y="580704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7870" y="6150077"/>
              <a:ext cx="67851" cy="6786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096801" y="6749856"/>
              <a:ext cx="90170" cy="78105"/>
            </a:xfrm>
            <a:custGeom>
              <a:avLst/>
              <a:gdLst/>
              <a:ahLst/>
              <a:cxnLst/>
              <a:rect l="l" t="t" r="r" b="b"/>
              <a:pathLst>
                <a:path w="90170" h="78104">
                  <a:moveTo>
                    <a:pt x="89997" y="0"/>
                  </a:moveTo>
                  <a:lnTo>
                    <a:pt x="0" y="0"/>
                  </a:lnTo>
                  <a:lnTo>
                    <a:pt x="44993" y="77924"/>
                  </a:lnTo>
                  <a:lnTo>
                    <a:pt x="89997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770465" y="7118836"/>
              <a:ext cx="581025" cy="0"/>
            </a:xfrm>
            <a:custGeom>
              <a:avLst/>
              <a:gdLst/>
              <a:ahLst/>
              <a:cxnLst/>
              <a:rect l="l" t="t" r="r" b="b"/>
              <a:pathLst>
                <a:path w="581025">
                  <a:moveTo>
                    <a:pt x="580704" y="0"/>
                  </a:moveTo>
                  <a:lnTo>
                    <a:pt x="0" y="0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5547" y="7084908"/>
              <a:ext cx="67851" cy="6785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705701" y="7073840"/>
              <a:ext cx="78105" cy="90170"/>
            </a:xfrm>
            <a:custGeom>
              <a:avLst/>
              <a:gdLst/>
              <a:ahLst/>
              <a:cxnLst/>
              <a:rect l="l" t="t" r="r" b="b"/>
              <a:pathLst>
                <a:path w="78104" h="90170">
                  <a:moveTo>
                    <a:pt x="77924" y="0"/>
                  </a:moveTo>
                  <a:lnTo>
                    <a:pt x="0" y="44993"/>
                  </a:lnTo>
                  <a:lnTo>
                    <a:pt x="77924" y="89997"/>
                  </a:lnTo>
                  <a:lnTo>
                    <a:pt x="77924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141799" y="7447248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4">
                  <a:moveTo>
                    <a:pt x="0" y="0"/>
                  </a:moveTo>
                  <a:lnTo>
                    <a:pt x="0" y="343068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7870" y="7415020"/>
              <a:ext cx="67851" cy="6785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096801" y="7777147"/>
              <a:ext cx="90170" cy="78105"/>
            </a:xfrm>
            <a:custGeom>
              <a:avLst/>
              <a:gdLst/>
              <a:ahLst/>
              <a:cxnLst/>
              <a:rect l="l" t="t" r="r" b="b"/>
              <a:pathLst>
                <a:path w="90170" h="78104">
                  <a:moveTo>
                    <a:pt x="89997" y="0"/>
                  </a:moveTo>
                  <a:lnTo>
                    <a:pt x="0" y="0"/>
                  </a:lnTo>
                  <a:lnTo>
                    <a:pt x="44993" y="77924"/>
                  </a:lnTo>
                  <a:lnTo>
                    <a:pt x="89997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500349" y="8899578"/>
              <a:ext cx="1283335" cy="582295"/>
            </a:xfrm>
            <a:custGeom>
              <a:avLst/>
              <a:gdLst/>
              <a:ahLst/>
              <a:cxnLst/>
              <a:rect l="l" t="t" r="r" b="b"/>
              <a:pathLst>
                <a:path w="1283334" h="582295">
                  <a:moveTo>
                    <a:pt x="1263710" y="0"/>
                  </a:moveTo>
                  <a:lnTo>
                    <a:pt x="19193" y="0"/>
                  </a:lnTo>
                  <a:lnTo>
                    <a:pt x="11719" y="1508"/>
                  </a:lnTo>
                  <a:lnTo>
                    <a:pt x="5618" y="5622"/>
                  </a:lnTo>
                  <a:lnTo>
                    <a:pt x="1507" y="11723"/>
                  </a:lnTo>
                  <a:lnTo>
                    <a:pt x="0" y="19193"/>
                  </a:lnTo>
                  <a:lnTo>
                    <a:pt x="0" y="562914"/>
                  </a:lnTo>
                  <a:lnTo>
                    <a:pt x="1507" y="570384"/>
                  </a:lnTo>
                  <a:lnTo>
                    <a:pt x="5618" y="576485"/>
                  </a:lnTo>
                  <a:lnTo>
                    <a:pt x="11719" y="580599"/>
                  </a:lnTo>
                  <a:lnTo>
                    <a:pt x="19193" y="582107"/>
                  </a:lnTo>
                  <a:lnTo>
                    <a:pt x="1263710" y="582107"/>
                  </a:lnTo>
                  <a:lnTo>
                    <a:pt x="1271179" y="580599"/>
                  </a:lnTo>
                  <a:lnTo>
                    <a:pt x="1277280" y="576485"/>
                  </a:lnTo>
                  <a:lnTo>
                    <a:pt x="1281394" y="570384"/>
                  </a:lnTo>
                  <a:lnTo>
                    <a:pt x="1282903" y="562914"/>
                  </a:lnTo>
                  <a:lnTo>
                    <a:pt x="1282903" y="19193"/>
                  </a:lnTo>
                  <a:lnTo>
                    <a:pt x="1281394" y="11723"/>
                  </a:lnTo>
                  <a:lnTo>
                    <a:pt x="1277280" y="5622"/>
                  </a:lnTo>
                  <a:lnTo>
                    <a:pt x="1271179" y="1508"/>
                  </a:lnTo>
                  <a:lnTo>
                    <a:pt x="1263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8500349" y="8899578"/>
              <a:ext cx="1283335" cy="582295"/>
            </a:xfrm>
            <a:custGeom>
              <a:avLst/>
              <a:gdLst/>
              <a:ahLst/>
              <a:cxnLst/>
              <a:rect l="l" t="t" r="r" b="b"/>
              <a:pathLst>
                <a:path w="1283334" h="582295">
                  <a:moveTo>
                    <a:pt x="1282903" y="19193"/>
                  </a:moveTo>
                  <a:lnTo>
                    <a:pt x="1282903" y="562914"/>
                  </a:lnTo>
                  <a:lnTo>
                    <a:pt x="1281394" y="570384"/>
                  </a:lnTo>
                  <a:lnTo>
                    <a:pt x="1277280" y="576485"/>
                  </a:lnTo>
                  <a:lnTo>
                    <a:pt x="1271179" y="580599"/>
                  </a:lnTo>
                  <a:lnTo>
                    <a:pt x="1263710" y="582107"/>
                  </a:lnTo>
                  <a:lnTo>
                    <a:pt x="19193" y="582107"/>
                  </a:lnTo>
                  <a:lnTo>
                    <a:pt x="11719" y="580599"/>
                  </a:lnTo>
                  <a:lnTo>
                    <a:pt x="5618" y="576485"/>
                  </a:lnTo>
                  <a:lnTo>
                    <a:pt x="1507" y="570384"/>
                  </a:lnTo>
                  <a:lnTo>
                    <a:pt x="0" y="562914"/>
                  </a:lnTo>
                  <a:lnTo>
                    <a:pt x="0" y="19193"/>
                  </a:lnTo>
                  <a:lnTo>
                    <a:pt x="1507" y="11723"/>
                  </a:lnTo>
                  <a:lnTo>
                    <a:pt x="5618" y="5622"/>
                  </a:lnTo>
                  <a:lnTo>
                    <a:pt x="11719" y="1508"/>
                  </a:lnTo>
                  <a:lnTo>
                    <a:pt x="19193" y="0"/>
                  </a:lnTo>
                  <a:lnTo>
                    <a:pt x="1263710" y="0"/>
                  </a:lnTo>
                  <a:lnTo>
                    <a:pt x="1271179" y="1508"/>
                  </a:lnTo>
                  <a:lnTo>
                    <a:pt x="1277280" y="5622"/>
                  </a:lnTo>
                  <a:lnTo>
                    <a:pt x="1281394" y="11723"/>
                  </a:lnTo>
                  <a:lnTo>
                    <a:pt x="1282903" y="19193"/>
                  </a:lnTo>
                  <a:close/>
                </a:path>
              </a:pathLst>
            </a:custGeom>
            <a:ln w="12900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811284" y="9025102"/>
            <a:ext cx="69151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5" dirty="0">
                <a:latin typeface="宋体" panose="02010600030101010101" pitchFamily="2" charset="-122"/>
                <a:cs typeface="宋体" panose="02010600030101010101" pitchFamily="2" charset="-122"/>
              </a:rPr>
              <a:t>测试</a:t>
            </a:r>
            <a:r>
              <a:rPr sz="1750" spc="-50" dirty="0">
                <a:latin typeface="宋体" panose="02010600030101010101" pitchFamily="2" charset="-122"/>
                <a:cs typeface="宋体" panose="02010600030101010101" pitchFamily="2" charset="-122"/>
              </a:rPr>
              <a:t>单</a:t>
            </a:r>
            <a:endParaRPr sz="1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8145027" y="4516143"/>
            <a:ext cx="1042035" cy="4377690"/>
            <a:chOff x="8145027" y="4516143"/>
            <a:chExt cx="1042035" cy="4377690"/>
          </a:xfrm>
        </p:grpSpPr>
        <p:sp>
          <p:nvSpPr>
            <p:cNvPr id="72" name="object 72"/>
            <p:cNvSpPr/>
            <p:nvPr/>
          </p:nvSpPr>
          <p:spPr>
            <a:xfrm>
              <a:off x="9141798" y="8485538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4">
                  <a:moveTo>
                    <a:pt x="0" y="0"/>
                  </a:moveTo>
                  <a:lnTo>
                    <a:pt x="0" y="343068"/>
                  </a:lnTo>
                </a:path>
              </a:pathLst>
            </a:custGeom>
            <a:ln w="30082">
              <a:solidFill>
                <a:srgbClr val="7087A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7870" y="8453310"/>
              <a:ext cx="67851" cy="6785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096801" y="8815437"/>
              <a:ext cx="90170" cy="78105"/>
            </a:xfrm>
            <a:custGeom>
              <a:avLst/>
              <a:gdLst/>
              <a:ahLst/>
              <a:cxnLst/>
              <a:rect l="l" t="t" r="r" b="b"/>
              <a:pathLst>
                <a:path w="90170" h="78104">
                  <a:moveTo>
                    <a:pt x="89997" y="0"/>
                  </a:moveTo>
                  <a:lnTo>
                    <a:pt x="0" y="0"/>
                  </a:lnTo>
                  <a:lnTo>
                    <a:pt x="44993" y="77924"/>
                  </a:lnTo>
                  <a:lnTo>
                    <a:pt x="89997" y="0"/>
                  </a:lnTo>
                  <a:close/>
                </a:path>
              </a:pathLst>
            </a:custGeom>
            <a:solidFill>
              <a:srgbClr val="7087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150107" y="4521223"/>
              <a:ext cx="532765" cy="530225"/>
            </a:xfrm>
            <a:custGeom>
              <a:avLst/>
              <a:gdLst/>
              <a:ahLst/>
              <a:cxnLst/>
              <a:rect l="l" t="t" r="r" b="b"/>
              <a:pathLst>
                <a:path w="532765" h="530225">
                  <a:moveTo>
                    <a:pt x="436468" y="0"/>
                  </a:moveTo>
                  <a:lnTo>
                    <a:pt x="96112" y="0"/>
                  </a:lnTo>
                  <a:lnTo>
                    <a:pt x="58702" y="7552"/>
                  </a:lnTo>
                  <a:lnTo>
                    <a:pt x="28152" y="28148"/>
                  </a:lnTo>
                  <a:lnTo>
                    <a:pt x="7553" y="58698"/>
                  </a:lnTo>
                  <a:lnTo>
                    <a:pt x="0" y="96112"/>
                  </a:lnTo>
                  <a:lnTo>
                    <a:pt x="0" y="383621"/>
                  </a:lnTo>
                  <a:lnTo>
                    <a:pt x="7553" y="421035"/>
                  </a:lnTo>
                  <a:lnTo>
                    <a:pt x="28152" y="451585"/>
                  </a:lnTo>
                  <a:lnTo>
                    <a:pt x="58702" y="472181"/>
                  </a:lnTo>
                  <a:lnTo>
                    <a:pt x="96112" y="479734"/>
                  </a:lnTo>
                  <a:lnTo>
                    <a:pt x="288650" y="479734"/>
                  </a:lnTo>
                  <a:lnTo>
                    <a:pt x="380983" y="529743"/>
                  </a:lnTo>
                  <a:lnTo>
                    <a:pt x="380983" y="479545"/>
                  </a:lnTo>
                  <a:lnTo>
                    <a:pt x="429153" y="469698"/>
                  </a:lnTo>
                  <a:lnTo>
                    <a:pt x="470799" y="446482"/>
                  </a:lnTo>
                  <a:lnTo>
                    <a:pt x="503521" y="412297"/>
                  </a:lnTo>
                  <a:lnTo>
                    <a:pt x="524915" y="369542"/>
                  </a:lnTo>
                  <a:lnTo>
                    <a:pt x="532580" y="320618"/>
                  </a:lnTo>
                  <a:lnTo>
                    <a:pt x="532580" y="96112"/>
                  </a:lnTo>
                  <a:lnTo>
                    <a:pt x="525027" y="58698"/>
                  </a:lnTo>
                  <a:lnTo>
                    <a:pt x="504428" y="28148"/>
                  </a:lnTo>
                  <a:lnTo>
                    <a:pt x="473877" y="7552"/>
                  </a:lnTo>
                  <a:lnTo>
                    <a:pt x="436468" y="0"/>
                  </a:lnTo>
                  <a:close/>
                </a:path>
              </a:pathLst>
            </a:custGeom>
            <a:solidFill>
              <a:srgbClr val="284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8150107" y="4521223"/>
              <a:ext cx="532765" cy="530225"/>
            </a:xfrm>
            <a:custGeom>
              <a:avLst/>
              <a:gdLst/>
              <a:ahLst/>
              <a:cxnLst/>
              <a:rect l="l" t="t" r="r" b="b"/>
              <a:pathLst>
                <a:path w="532765" h="530225">
                  <a:moveTo>
                    <a:pt x="436468" y="0"/>
                  </a:moveTo>
                  <a:lnTo>
                    <a:pt x="96112" y="0"/>
                  </a:lnTo>
                  <a:lnTo>
                    <a:pt x="58702" y="7552"/>
                  </a:lnTo>
                  <a:lnTo>
                    <a:pt x="28152" y="28148"/>
                  </a:lnTo>
                  <a:lnTo>
                    <a:pt x="7553" y="58698"/>
                  </a:lnTo>
                  <a:lnTo>
                    <a:pt x="0" y="96112"/>
                  </a:lnTo>
                  <a:lnTo>
                    <a:pt x="0" y="383621"/>
                  </a:lnTo>
                  <a:lnTo>
                    <a:pt x="7553" y="421035"/>
                  </a:lnTo>
                  <a:lnTo>
                    <a:pt x="28152" y="451585"/>
                  </a:lnTo>
                  <a:lnTo>
                    <a:pt x="58702" y="472181"/>
                  </a:lnTo>
                  <a:lnTo>
                    <a:pt x="96112" y="479734"/>
                  </a:lnTo>
                  <a:lnTo>
                    <a:pt x="288650" y="479734"/>
                  </a:lnTo>
                  <a:lnTo>
                    <a:pt x="380983" y="529743"/>
                  </a:lnTo>
                  <a:lnTo>
                    <a:pt x="380983" y="479545"/>
                  </a:lnTo>
                  <a:lnTo>
                    <a:pt x="429153" y="469698"/>
                  </a:lnTo>
                  <a:lnTo>
                    <a:pt x="470799" y="446482"/>
                  </a:lnTo>
                  <a:lnTo>
                    <a:pt x="503521" y="412297"/>
                  </a:lnTo>
                  <a:lnTo>
                    <a:pt x="524915" y="369542"/>
                  </a:lnTo>
                  <a:lnTo>
                    <a:pt x="532580" y="320618"/>
                  </a:lnTo>
                  <a:lnTo>
                    <a:pt x="532580" y="96112"/>
                  </a:lnTo>
                  <a:lnTo>
                    <a:pt x="525027" y="58698"/>
                  </a:lnTo>
                  <a:lnTo>
                    <a:pt x="504428" y="28148"/>
                  </a:lnTo>
                  <a:lnTo>
                    <a:pt x="473877" y="7552"/>
                  </a:lnTo>
                  <a:lnTo>
                    <a:pt x="436468" y="0"/>
                  </a:lnTo>
                  <a:close/>
                </a:path>
              </a:pathLst>
            </a:custGeom>
            <a:ln w="9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8261457" y="4833187"/>
            <a:ext cx="30988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燃尽</a:t>
            </a:r>
            <a:r>
              <a:rPr sz="7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endParaRPr sz="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8232603" y="4563023"/>
            <a:ext cx="2504440" cy="4737735"/>
            <a:chOff x="8232603" y="4563023"/>
            <a:chExt cx="2504440" cy="4737735"/>
          </a:xfrm>
        </p:grpSpPr>
        <p:sp>
          <p:nvSpPr>
            <p:cNvPr id="79" name="object 79"/>
            <p:cNvSpPr/>
            <p:nvPr/>
          </p:nvSpPr>
          <p:spPr>
            <a:xfrm>
              <a:off x="8241205" y="4571625"/>
              <a:ext cx="350520" cy="240665"/>
            </a:xfrm>
            <a:custGeom>
              <a:avLst/>
              <a:gdLst/>
              <a:ahLst/>
              <a:cxnLst/>
              <a:rect l="l" t="t" r="r" b="b"/>
              <a:pathLst>
                <a:path w="350520" h="240664">
                  <a:moveTo>
                    <a:pt x="0" y="0"/>
                  </a:moveTo>
                  <a:lnTo>
                    <a:pt x="0" y="227385"/>
                  </a:lnTo>
                  <a:lnTo>
                    <a:pt x="0" y="234526"/>
                  </a:lnTo>
                  <a:lnTo>
                    <a:pt x="7036" y="240317"/>
                  </a:lnTo>
                  <a:lnTo>
                    <a:pt x="15716" y="240317"/>
                  </a:lnTo>
                  <a:lnTo>
                    <a:pt x="350387" y="240317"/>
                  </a:lnTo>
                </a:path>
              </a:pathLst>
            </a:custGeom>
            <a:ln w="172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8289771" y="4620824"/>
              <a:ext cx="261620" cy="132080"/>
            </a:xfrm>
            <a:custGeom>
              <a:avLst/>
              <a:gdLst/>
              <a:ahLst/>
              <a:cxnLst/>
              <a:rect l="l" t="t" r="r" b="b"/>
              <a:pathLst>
                <a:path w="261620" h="132079">
                  <a:moveTo>
                    <a:pt x="0" y="0"/>
                  </a:moveTo>
                  <a:lnTo>
                    <a:pt x="64186" y="44930"/>
                  </a:lnTo>
                  <a:lnTo>
                    <a:pt x="122289" y="44930"/>
                  </a:lnTo>
                  <a:lnTo>
                    <a:pt x="173460" y="91274"/>
                  </a:lnTo>
                  <a:lnTo>
                    <a:pt x="225500" y="95557"/>
                  </a:lnTo>
                  <a:lnTo>
                    <a:pt x="261604" y="131545"/>
                  </a:lnTo>
                </a:path>
              </a:pathLst>
            </a:custGeom>
            <a:ln w="17203">
              <a:solidFill>
                <a:srgbClr val="7DD1F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8523775" y="4724685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658" y="0"/>
                  </a:moveTo>
                  <a:lnTo>
                    <a:pt x="0" y="48836"/>
                  </a:lnTo>
                  <a:lnTo>
                    <a:pt x="48741" y="48741"/>
                  </a:lnTo>
                  <a:lnTo>
                    <a:pt x="48658" y="0"/>
                  </a:lnTo>
                  <a:close/>
                </a:path>
              </a:pathLst>
            </a:custGeom>
            <a:solidFill>
              <a:srgbClr val="7DD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9893596" y="9190635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361" y="0"/>
                  </a:lnTo>
                </a:path>
              </a:pathLst>
            </a:custGeom>
            <a:ln w="7329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0546875" y="9080986"/>
              <a:ext cx="190500" cy="219710"/>
            </a:xfrm>
            <a:custGeom>
              <a:avLst/>
              <a:gdLst/>
              <a:ahLst/>
              <a:cxnLst/>
              <a:rect l="l" t="t" r="r" b="b"/>
              <a:pathLst>
                <a:path w="190500" h="219709">
                  <a:moveTo>
                    <a:pt x="0" y="0"/>
                  </a:moveTo>
                  <a:lnTo>
                    <a:pt x="0" y="219291"/>
                  </a:lnTo>
                  <a:lnTo>
                    <a:pt x="189879" y="109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0237723" y="5371564"/>
              <a:ext cx="461645" cy="0"/>
            </a:xfrm>
            <a:custGeom>
              <a:avLst/>
              <a:gdLst/>
              <a:ahLst/>
              <a:cxnLst/>
              <a:rect l="l" t="t" r="r" b="b"/>
              <a:pathLst>
                <a:path w="461645">
                  <a:moveTo>
                    <a:pt x="461148" y="0"/>
                  </a:moveTo>
                  <a:lnTo>
                    <a:pt x="0" y="0"/>
                  </a:lnTo>
                </a:path>
              </a:pathLst>
            </a:custGeom>
            <a:ln w="7329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0079922" y="5261921"/>
              <a:ext cx="190500" cy="219710"/>
            </a:xfrm>
            <a:custGeom>
              <a:avLst/>
              <a:gdLst/>
              <a:ahLst/>
              <a:cxnLst/>
              <a:rect l="l" t="t" r="r" b="b"/>
              <a:pathLst>
                <a:path w="190500" h="219710">
                  <a:moveTo>
                    <a:pt x="189879" y="0"/>
                  </a:moveTo>
                  <a:lnTo>
                    <a:pt x="0" y="109640"/>
                  </a:lnTo>
                  <a:lnTo>
                    <a:pt x="189879" y="219281"/>
                  </a:lnTo>
                  <a:lnTo>
                    <a:pt x="189879" y="0"/>
                  </a:lnTo>
                  <a:close/>
                </a:path>
              </a:pathLst>
            </a:custGeom>
            <a:solidFill>
              <a:srgbClr val="87979F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8584021" y="3223943"/>
            <a:ext cx="1136015" cy="66167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530"/>
              </a:spcBef>
            </a:pPr>
            <a:r>
              <a:rPr sz="1450" dirty="0">
                <a:latin typeface="宋体" panose="02010600030101010101" pitchFamily="2" charset="-122"/>
                <a:cs typeface="宋体" panose="02010600030101010101" pitchFamily="2" charset="-122"/>
              </a:rPr>
              <a:t>开发类任</a:t>
            </a:r>
            <a:r>
              <a:rPr sz="1450" spc="-50" dirty="0"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585178" y="3223938"/>
            <a:ext cx="1134110" cy="661670"/>
          </a:xfrm>
          <a:custGeom>
            <a:avLst/>
            <a:gdLst/>
            <a:ahLst/>
            <a:cxnLst/>
            <a:rect l="l" t="t" r="r" b="b"/>
            <a:pathLst>
              <a:path w="1134109" h="661670">
                <a:moveTo>
                  <a:pt x="1108678" y="661184"/>
                </a:moveTo>
                <a:lnTo>
                  <a:pt x="24857" y="661184"/>
                </a:lnTo>
                <a:lnTo>
                  <a:pt x="15182" y="659231"/>
                </a:lnTo>
                <a:lnTo>
                  <a:pt x="7281" y="653906"/>
                </a:lnTo>
                <a:lnTo>
                  <a:pt x="1953" y="646005"/>
                </a:lnTo>
                <a:lnTo>
                  <a:pt x="0" y="636326"/>
                </a:lnTo>
                <a:lnTo>
                  <a:pt x="0" y="24857"/>
                </a:lnTo>
                <a:lnTo>
                  <a:pt x="1953" y="15182"/>
                </a:lnTo>
                <a:lnTo>
                  <a:pt x="7281" y="7281"/>
                </a:lnTo>
                <a:lnTo>
                  <a:pt x="15182" y="1953"/>
                </a:lnTo>
                <a:lnTo>
                  <a:pt x="24857" y="0"/>
                </a:lnTo>
                <a:lnTo>
                  <a:pt x="1108678" y="0"/>
                </a:lnTo>
                <a:lnTo>
                  <a:pt x="1118351" y="1953"/>
                </a:lnTo>
                <a:lnTo>
                  <a:pt x="1126249" y="7281"/>
                </a:lnTo>
                <a:lnTo>
                  <a:pt x="1131573" y="15182"/>
                </a:lnTo>
                <a:lnTo>
                  <a:pt x="1133525" y="24857"/>
                </a:lnTo>
                <a:lnTo>
                  <a:pt x="1133525" y="636326"/>
                </a:lnTo>
                <a:lnTo>
                  <a:pt x="1131573" y="646005"/>
                </a:lnTo>
                <a:lnTo>
                  <a:pt x="1126249" y="653906"/>
                </a:lnTo>
                <a:lnTo>
                  <a:pt x="1118351" y="659231"/>
                </a:lnTo>
                <a:lnTo>
                  <a:pt x="1108678" y="661184"/>
                </a:lnTo>
                <a:close/>
              </a:path>
            </a:pathLst>
          </a:custGeom>
          <a:ln w="17203">
            <a:solidFill>
              <a:srgbClr val="7087A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8" name="object 88"/>
          <p:cNvGrpSpPr/>
          <p:nvPr/>
        </p:nvGrpSpPr>
        <p:grpSpPr>
          <a:xfrm>
            <a:off x="7493830" y="3417111"/>
            <a:ext cx="852169" cy="219710"/>
            <a:chOff x="7493830" y="3417111"/>
            <a:chExt cx="852169" cy="219710"/>
          </a:xfrm>
        </p:grpSpPr>
        <p:sp>
          <p:nvSpPr>
            <p:cNvPr id="89" name="object 89"/>
            <p:cNvSpPr/>
            <p:nvPr/>
          </p:nvSpPr>
          <p:spPr>
            <a:xfrm>
              <a:off x="7493830" y="3526750"/>
              <a:ext cx="694055" cy="0"/>
            </a:xfrm>
            <a:custGeom>
              <a:avLst/>
              <a:gdLst/>
              <a:ahLst/>
              <a:cxnLst/>
              <a:rect l="l" t="t" r="r" b="b"/>
              <a:pathLst>
                <a:path w="694054">
                  <a:moveTo>
                    <a:pt x="0" y="0"/>
                  </a:moveTo>
                  <a:lnTo>
                    <a:pt x="693916" y="0"/>
                  </a:lnTo>
                </a:path>
              </a:pathLst>
            </a:custGeom>
            <a:ln w="73296">
              <a:solidFill>
                <a:srgbClr val="8797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155659" y="3417111"/>
              <a:ext cx="190500" cy="219710"/>
            </a:xfrm>
            <a:custGeom>
              <a:avLst/>
              <a:gdLst/>
              <a:ahLst/>
              <a:cxnLst/>
              <a:rect l="l" t="t" r="r" b="b"/>
              <a:pathLst>
                <a:path w="190500" h="219710">
                  <a:moveTo>
                    <a:pt x="0" y="0"/>
                  </a:moveTo>
                  <a:lnTo>
                    <a:pt x="0" y="219281"/>
                  </a:lnTo>
                  <a:lnTo>
                    <a:pt x="189879" y="109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979F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93</a:t>
            </a:r>
            <a:endParaRPr spc="155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1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94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3072666" y="1358356"/>
            <a:ext cx="3542029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latin typeface="宋体" panose="02010600030101010101" pitchFamily="2" charset="-122"/>
                <a:cs typeface="宋体" panose="02010600030101010101" pitchFamily="2" charset="-122"/>
              </a:rPr>
              <a:t>指派执行开发任务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1386" y="2819868"/>
            <a:ext cx="7699375" cy="23691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在【开发阶段】，开发团队进入到具体的执行中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需要先在本阶段中关联研发需求，（执行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开发阶段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150" spc="-1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研发需求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然后将需求分解成任务，并指派给团队成员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150" spc="-3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开发团队成员即开始进行代码开发任务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003436" y="2597974"/>
            <a:ext cx="9036685" cy="2806700"/>
            <a:chOff x="10003436" y="2597974"/>
            <a:chExt cx="9036685" cy="280670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003436" y="2597974"/>
              <a:ext cx="9036374" cy="28061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114342" y="2707094"/>
              <a:ext cx="8754745" cy="2522855"/>
            </a:xfrm>
            <a:custGeom>
              <a:avLst/>
              <a:gdLst/>
              <a:ahLst/>
              <a:cxnLst/>
              <a:rect l="l" t="t" r="r" b="b"/>
              <a:pathLst>
                <a:path w="8754744" h="2522854">
                  <a:moveTo>
                    <a:pt x="8641600" y="0"/>
                  </a:moveTo>
                  <a:lnTo>
                    <a:pt x="112949" y="0"/>
                  </a:lnTo>
                  <a:lnTo>
                    <a:pt x="68982" y="8876"/>
                  </a:lnTo>
                  <a:lnTo>
                    <a:pt x="33080" y="33084"/>
                  </a:lnTo>
                  <a:lnTo>
                    <a:pt x="8875" y="68986"/>
                  </a:lnTo>
                  <a:lnTo>
                    <a:pt x="0" y="112949"/>
                  </a:lnTo>
                  <a:lnTo>
                    <a:pt x="0" y="2409319"/>
                  </a:lnTo>
                  <a:lnTo>
                    <a:pt x="8875" y="2453286"/>
                  </a:lnTo>
                  <a:lnTo>
                    <a:pt x="33080" y="2489188"/>
                  </a:lnTo>
                  <a:lnTo>
                    <a:pt x="68982" y="2513393"/>
                  </a:lnTo>
                  <a:lnTo>
                    <a:pt x="112949" y="2522268"/>
                  </a:lnTo>
                  <a:lnTo>
                    <a:pt x="8641600" y="2522268"/>
                  </a:lnTo>
                  <a:lnTo>
                    <a:pt x="8685561" y="2513393"/>
                  </a:lnTo>
                  <a:lnTo>
                    <a:pt x="8721460" y="2489188"/>
                  </a:lnTo>
                  <a:lnTo>
                    <a:pt x="8745664" y="2453286"/>
                  </a:lnTo>
                  <a:lnTo>
                    <a:pt x="8754539" y="2409319"/>
                  </a:lnTo>
                  <a:lnTo>
                    <a:pt x="8754539" y="112949"/>
                  </a:lnTo>
                  <a:lnTo>
                    <a:pt x="8745664" y="68986"/>
                  </a:lnTo>
                  <a:lnTo>
                    <a:pt x="8721460" y="33084"/>
                  </a:lnTo>
                  <a:lnTo>
                    <a:pt x="8685561" y="8876"/>
                  </a:lnTo>
                  <a:lnTo>
                    <a:pt x="8641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1365" y="2820186"/>
              <a:ext cx="8551038" cy="229609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001391" y="5757733"/>
            <a:ext cx="7573645" cy="153352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每日的开发工作</a:t>
            </a:r>
            <a:r>
              <a:rPr sz="2150" spc="-10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 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不断完善产品功能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更新任务状态</a:t>
            </a:r>
            <a:r>
              <a:rPr sz="2150" spc="-3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 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开始、完成、关闭、取消和激活对应的任务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1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填写日志</a:t>
            </a:r>
            <a:r>
              <a:rPr sz="2150" spc="-50" dirty="0">
                <a:solidFill>
                  <a:srgbClr val="2842A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&gt; 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消耗工时，预估剩余工时，今日工作内容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1543" y="6866814"/>
            <a:ext cx="7795259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36930">
              <a:lnSpc>
                <a:spcPct val="153000"/>
              </a:lnSpc>
              <a:spcBef>
                <a:spcPts val="90"/>
              </a:spcBef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填写日志中，剩余工时需要根据当下情况进行据实预估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可以反应本任务的真实进度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3000"/>
              </a:lnSpc>
            </a:pP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本迭代所有任务的剩余工时，共同构成了当日迭代总剩余工时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1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帮助项目经理真是的了解迭代进度</a:t>
            </a:r>
            <a:r>
              <a:rPr sz="2150" spc="-50" dirty="0">
                <a:solidFill>
                  <a:srgbClr val="6666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14346" y="6407005"/>
            <a:ext cx="1541145" cy="434975"/>
          </a:xfrm>
          <a:custGeom>
            <a:avLst/>
            <a:gdLst/>
            <a:ahLst/>
            <a:cxnLst/>
            <a:rect l="l" t="t" r="r" b="b"/>
            <a:pathLst>
              <a:path w="1541145" h="434975">
                <a:moveTo>
                  <a:pt x="1323153" y="0"/>
                </a:moveTo>
                <a:lnTo>
                  <a:pt x="217375" y="0"/>
                </a:lnTo>
                <a:lnTo>
                  <a:pt x="167534" y="5740"/>
                </a:lnTo>
                <a:lnTo>
                  <a:pt x="121781" y="22093"/>
                </a:lnTo>
                <a:lnTo>
                  <a:pt x="81420" y="47753"/>
                </a:lnTo>
                <a:lnTo>
                  <a:pt x="47756" y="81415"/>
                </a:lnTo>
                <a:lnTo>
                  <a:pt x="22095" y="121776"/>
                </a:lnTo>
                <a:lnTo>
                  <a:pt x="5741" y="167531"/>
                </a:lnTo>
                <a:lnTo>
                  <a:pt x="0" y="217375"/>
                </a:lnTo>
                <a:lnTo>
                  <a:pt x="5741" y="267219"/>
                </a:lnTo>
                <a:lnTo>
                  <a:pt x="22095" y="312974"/>
                </a:lnTo>
                <a:lnTo>
                  <a:pt x="47756" y="353335"/>
                </a:lnTo>
                <a:lnTo>
                  <a:pt x="81420" y="386998"/>
                </a:lnTo>
                <a:lnTo>
                  <a:pt x="121781" y="412657"/>
                </a:lnTo>
                <a:lnTo>
                  <a:pt x="167534" y="429010"/>
                </a:lnTo>
                <a:lnTo>
                  <a:pt x="217375" y="434751"/>
                </a:lnTo>
                <a:lnTo>
                  <a:pt x="1323153" y="434751"/>
                </a:lnTo>
                <a:lnTo>
                  <a:pt x="1372997" y="429010"/>
                </a:lnTo>
                <a:lnTo>
                  <a:pt x="1418752" y="412657"/>
                </a:lnTo>
                <a:lnTo>
                  <a:pt x="1459113" y="386998"/>
                </a:lnTo>
                <a:lnTo>
                  <a:pt x="1492775" y="353335"/>
                </a:lnTo>
                <a:lnTo>
                  <a:pt x="1518435" y="312974"/>
                </a:lnTo>
                <a:lnTo>
                  <a:pt x="1534788" y="267219"/>
                </a:lnTo>
                <a:lnTo>
                  <a:pt x="1540529" y="217375"/>
                </a:lnTo>
                <a:lnTo>
                  <a:pt x="1534788" y="167531"/>
                </a:lnTo>
                <a:lnTo>
                  <a:pt x="1518435" y="121776"/>
                </a:lnTo>
                <a:lnTo>
                  <a:pt x="1492775" y="81415"/>
                </a:lnTo>
                <a:lnTo>
                  <a:pt x="1459113" y="47753"/>
                </a:lnTo>
                <a:lnTo>
                  <a:pt x="1418752" y="22093"/>
                </a:lnTo>
                <a:lnTo>
                  <a:pt x="1372997" y="5740"/>
                </a:lnTo>
                <a:lnTo>
                  <a:pt x="1323153" y="0"/>
                </a:lnTo>
                <a:close/>
              </a:path>
            </a:pathLst>
          </a:custGeom>
          <a:solidFill>
            <a:srgbClr val="001B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316747" y="6425273"/>
            <a:ext cx="1135380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任务日</a:t>
            </a:r>
            <a:r>
              <a:rPr sz="2150" spc="-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志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7650" baseline="-7000" dirty="0"/>
              <a:t>2</a:t>
            </a:r>
            <a:r>
              <a:rPr sz="7650" spc="-22" baseline="-7000" dirty="0"/>
              <a:t> </a:t>
            </a:r>
            <a:r>
              <a:rPr sz="3000" b="0" spc="-6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endParaRPr sz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当完成计划的所有需求后，就可以创建版本了</a:t>
            </a:r>
            <a:r>
              <a:rPr spc="-50" dirty="0"/>
              <a:t>。</a:t>
            </a:r>
            <a:endParaRPr spc="-50" dirty="0"/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150"/>
          </a:p>
          <a:p>
            <a:pPr marL="12700" marR="5080">
              <a:lnSpc>
                <a:spcPct val="128000"/>
              </a:lnSpc>
            </a:pPr>
            <a:r>
              <a:rPr sz="2850" dirty="0">
                <a:solidFill>
                  <a:srgbClr val="000000"/>
                </a:solidFill>
              </a:rPr>
              <a:t>版本</a:t>
            </a:r>
            <a:r>
              <a:rPr sz="2850" spc="-114" dirty="0">
                <a:solidFill>
                  <a:srgbClr val="000000"/>
                </a:solidFill>
              </a:rPr>
              <a:t>（build）</a:t>
            </a:r>
            <a:r>
              <a:rPr sz="2850" dirty="0">
                <a:solidFill>
                  <a:srgbClr val="000000"/>
                </a:solidFill>
              </a:rPr>
              <a:t>可以明确测试的范畴，方便测试人员和开发人员的互动</a:t>
            </a:r>
            <a:r>
              <a:rPr sz="2850" spc="-50" dirty="0">
                <a:solidFill>
                  <a:srgbClr val="000000"/>
                </a:solidFill>
              </a:rPr>
              <a:t>，</a:t>
            </a:r>
            <a:r>
              <a:rPr sz="2850" dirty="0">
                <a:solidFill>
                  <a:srgbClr val="000000"/>
                </a:solidFill>
              </a:rPr>
              <a:t>以及解决不同版本的发布和</a:t>
            </a:r>
            <a:r>
              <a:rPr sz="2850" spc="305" dirty="0">
                <a:solidFill>
                  <a:srgbClr val="000000"/>
                </a:solidFill>
              </a:rPr>
              <a:t>bug</a:t>
            </a:r>
            <a:r>
              <a:rPr sz="2850" dirty="0">
                <a:solidFill>
                  <a:srgbClr val="000000"/>
                </a:solidFill>
              </a:rPr>
              <a:t>修复等问题</a:t>
            </a:r>
            <a:r>
              <a:rPr sz="2850" spc="-50" dirty="0">
                <a:solidFill>
                  <a:srgbClr val="000000"/>
                </a:solidFill>
              </a:rPr>
              <a:t>。</a:t>
            </a:r>
            <a:endParaRPr sz="2850"/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/>
          </a:p>
          <a:p>
            <a:pPr marL="12700">
              <a:lnSpc>
                <a:spcPct val="100000"/>
              </a:lnSpc>
            </a:pPr>
            <a:r>
              <a:rPr spc="-10" dirty="0"/>
              <a:t>在“执行</a:t>
            </a:r>
            <a:r>
              <a:rPr spc="-30" dirty="0"/>
              <a:t>-</a:t>
            </a:r>
            <a:r>
              <a:rPr spc="-10" dirty="0"/>
              <a:t>开发阶段</a:t>
            </a:r>
            <a:r>
              <a:rPr spc="-30" dirty="0"/>
              <a:t>-</a:t>
            </a:r>
            <a:r>
              <a:rPr spc="-10" dirty="0"/>
              <a:t>版本”可以创建版本，并关联完成的需求、解决的</a:t>
            </a:r>
            <a:r>
              <a:rPr spc="285" dirty="0"/>
              <a:t>Bug</a:t>
            </a:r>
            <a:r>
              <a:rPr spc="-30" dirty="0"/>
              <a:t>、产生的</a:t>
            </a:r>
            <a:r>
              <a:rPr spc="200" dirty="0"/>
              <a:t>Bug：</a:t>
            </a:r>
            <a:endParaRPr spc="20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5"/>
              </a:lnSpc>
            </a:pPr>
            <a:r>
              <a:rPr spc="155" dirty="0"/>
              <a:t>95</a:t>
            </a:r>
            <a:endParaRPr spc="155" dirty="0"/>
          </a:p>
        </p:txBody>
      </p:sp>
      <p:sp>
        <p:nvSpPr>
          <p:cNvPr id="3" name="object 3"/>
          <p:cNvSpPr txBox="1"/>
          <p:nvPr/>
        </p:nvSpPr>
        <p:spPr>
          <a:xfrm>
            <a:off x="3072651" y="1358356"/>
            <a:ext cx="1783714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5" dirty="0">
                <a:latin typeface="宋体" panose="02010600030101010101" pitchFamily="2" charset="-122"/>
                <a:cs typeface="宋体" panose="02010600030101010101" pitchFamily="2" charset="-122"/>
              </a:rPr>
              <a:t>创建版本</a:t>
            </a:r>
            <a:endParaRPr sz="3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7088" y="0"/>
            <a:ext cx="18701001" cy="5235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83645" y="5811341"/>
            <a:ext cx="12000230" cy="3801110"/>
            <a:chOff x="4083645" y="5811341"/>
            <a:chExt cx="12000230" cy="38011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3645" y="5811341"/>
              <a:ext cx="11999634" cy="38009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5819" y="5922818"/>
              <a:ext cx="11712460" cy="35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4786" y="6036185"/>
              <a:ext cx="244327" cy="244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TI4ZmJkYmY2OTNkYzBmMjY0OTdmNWNmMGI1MmQ0YT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0.xml><?xml version="1.0" encoding="utf-8"?>
<a:theme xmlns:a="http://schemas.openxmlformats.org/drawingml/2006/main" name="9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1.xml><?xml version="1.0" encoding="utf-8"?>
<a:theme xmlns:a="http://schemas.openxmlformats.org/drawingml/2006/main" name="10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2.xml><?xml version="1.0" encoding="utf-8"?>
<a:theme xmlns:a="http://schemas.openxmlformats.org/drawingml/2006/main" name="10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3.xml><?xml version="1.0" encoding="utf-8"?>
<a:theme xmlns:a="http://schemas.openxmlformats.org/drawingml/2006/main" name="10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4.xml><?xml version="1.0" encoding="utf-8"?>
<a:theme xmlns:a="http://schemas.openxmlformats.org/drawingml/2006/main" name="10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5.xml><?xml version="1.0" encoding="utf-8"?>
<a:theme xmlns:a="http://schemas.openxmlformats.org/drawingml/2006/main" name="10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6.xml><?xml version="1.0" encoding="utf-8"?>
<a:theme xmlns:a="http://schemas.openxmlformats.org/drawingml/2006/main" name="10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7.xml><?xml version="1.0" encoding="utf-8"?>
<a:theme xmlns:a="http://schemas.openxmlformats.org/drawingml/2006/main" name="10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8.xml><?xml version="1.0" encoding="utf-8"?>
<a:theme xmlns:a="http://schemas.openxmlformats.org/drawingml/2006/main" name="10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9.xml><?xml version="1.0" encoding="utf-8"?>
<a:theme xmlns:a="http://schemas.openxmlformats.org/drawingml/2006/main" name="10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0.xml><?xml version="1.0" encoding="utf-8"?>
<a:theme xmlns:a="http://schemas.openxmlformats.org/drawingml/2006/main" name="10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1.xml><?xml version="1.0" encoding="utf-8"?>
<a:theme xmlns:a="http://schemas.openxmlformats.org/drawingml/2006/main" name="1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7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7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7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7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7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7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7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8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8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8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8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8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6.xml><?xml version="1.0" encoding="utf-8"?>
<a:theme xmlns:a="http://schemas.openxmlformats.org/drawingml/2006/main" name="8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7.xml><?xml version="1.0" encoding="utf-8"?>
<a:theme xmlns:a="http://schemas.openxmlformats.org/drawingml/2006/main" name="8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8.xml><?xml version="1.0" encoding="utf-8"?>
<a:theme xmlns:a="http://schemas.openxmlformats.org/drawingml/2006/main" name="8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9.xml><?xml version="1.0" encoding="utf-8"?>
<a:theme xmlns:a="http://schemas.openxmlformats.org/drawingml/2006/main" name="8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0.xml><?xml version="1.0" encoding="utf-8"?>
<a:theme xmlns:a="http://schemas.openxmlformats.org/drawingml/2006/main" name="8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1.xml><?xml version="1.0" encoding="utf-8"?>
<a:theme xmlns:a="http://schemas.openxmlformats.org/drawingml/2006/main" name="9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2.xml><?xml version="1.0" encoding="utf-8"?>
<a:theme xmlns:a="http://schemas.openxmlformats.org/drawingml/2006/main" name="9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3.xml><?xml version="1.0" encoding="utf-8"?>
<a:theme xmlns:a="http://schemas.openxmlformats.org/drawingml/2006/main" name="9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4.xml><?xml version="1.0" encoding="utf-8"?>
<a:theme xmlns:a="http://schemas.openxmlformats.org/drawingml/2006/main" name="9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5.xml><?xml version="1.0" encoding="utf-8"?>
<a:theme xmlns:a="http://schemas.openxmlformats.org/drawingml/2006/main" name="9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6.xml><?xml version="1.0" encoding="utf-8"?>
<a:theme xmlns:a="http://schemas.openxmlformats.org/drawingml/2006/main" name="9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7.xml><?xml version="1.0" encoding="utf-8"?>
<a:theme xmlns:a="http://schemas.openxmlformats.org/drawingml/2006/main" name="9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8.xml><?xml version="1.0" encoding="utf-8"?>
<a:theme xmlns:a="http://schemas.openxmlformats.org/drawingml/2006/main" name="9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9.xml><?xml version="1.0" encoding="utf-8"?>
<a:theme xmlns:a="http://schemas.openxmlformats.org/drawingml/2006/main" name="9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17548</Words>
  <Application>WPS 演示</Application>
  <PresentationFormat>自定义</PresentationFormat>
  <Paragraphs>2726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111</vt:i4>
      </vt:variant>
      <vt:variant>
        <vt:lpstr>幻灯片标题</vt:lpstr>
      </vt:variant>
      <vt:variant>
        <vt:i4>120</vt:i4>
      </vt:variant>
    </vt:vector>
  </HeadingPairs>
  <TitlesOfParts>
    <vt:vector size="243" baseType="lpstr">
      <vt:lpstr>Arial</vt:lpstr>
      <vt:lpstr>宋体</vt:lpstr>
      <vt:lpstr>Wingdings</vt:lpstr>
      <vt:lpstr>PMingLiU</vt:lpstr>
      <vt:lpstr>Segoe Print</vt:lpstr>
      <vt:lpstr>Arial</vt:lpstr>
      <vt:lpstr>Verdana</vt:lpstr>
      <vt:lpstr>Calibri</vt:lpstr>
      <vt:lpstr>Trebuchet MS</vt:lpstr>
      <vt:lpstr>微软雅黑</vt:lpstr>
      <vt:lpstr>Arial Unicode MS</vt:lpstr>
      <vt:lpstr>Times New Roman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27_Office Theme</vt:lpstr>
      <vt:lpstr>28_Office Theme</vt:lpstr>
      <vt:lpstr>29_Office Theme</vt:lpstr>
      <vt:lpstr>30_Office Theme</vt:lpstr>
      <vt:lpstr>31_Office Theme</vt:lpstr>
      <vt:lpstr>32_Office Theme</vt:lpstr>
      <vt:lpstr>33_Office Theme</vt:lpstr>
      <vt:lpstr>34_Office Theme</vt:lpstr>
      <vt:lpstr>35_Office Theme</vt:lpstr>
      <vt:lpstr>36_Office Theme</vt:lpstr>
      <vt:lpstr>37_Office Theme</vt:lpstr>
      <vt:lpstr>38_Office Theme</vt:lpstr>
      <vt:lpstr>39_Office Theme</vt:lpstr>
      <vt:lpstr>40_Office Theme</vt:lpstr>
      <vt:lpstr>41_Office Theme</vt:lpstr>
      <vt:lpstr>42_Office Theme</vt:lpstr>
      <vt:lpstr>43_Office Theme</vt:lpstr>
      <vt:lpstr>44_Office Theme</vt:lpstr>
      <vt:lpstr>45_Office Theme</vt:lpstr>
      <vt:lpstr>46_Office Theme</vt:lpstr>
      <vt:lpstr>47_Office Theme</vt:lpstr>
      <vt:lpstr>48_Office Theme</vt:lpstr>
      <vt:lpstr>49_Office Theme</vt:lpstr>
      <vt:lpstr>50_Office Theme</vt:lpstr>
      <vt:lpstr>51_Office Theme</vt:lpstr>
      <vt:lpstr>52_Office Theme</vt:lpstr>
      <vt:lpstr>53_Office Theme</vt:lpstr>
      <vt:lpstr>54_Office Theme</vt:lpstr>
      <vt:lpstr>55_Office Theme</vt:lpstr>
      <vt:lpstr>56_Office Theme</vt:lpstr>
      <vt:lpstr>57_Office Theme</vt:lpstr>
      <vt:lpstr>58_Office Theme</vt:lpstr>
      <vt:lpstr>59_Office Theme</vt:lpstr>
      <vt:lpstr>60_Office Theme</vt:lpstr>
      <vt:lpstr>61_Office Theme</vt:lpstr>
      <vt:lpstr>62_Office Theme</vt:lpstr>
      <vt:lpstr>63_Office Theme</vt:lpstr>
      <vt:lpstr>64_Office Theme</vt:lpstr>
      <vt:lpstr>65_Office Theme</vt:lpstr>
      <vt:lpstr>66_Office Theme</vt:lpstr>
      <vt:lpstr>67_Office Theme</vt:lpstr>
      <vt:lpstr>68_Office Theme</vt:lpstr>
      <vt:lpstr>69_Office Theme</vt:lpstr>
      <vt:lpstr>70_Office Theme</vt:lpstr>
      <vt:lpstr>71_Office Theme</vt:lpstr>
      <vt:lpstr>72_Office Theme</vt:lpstr>
      <vt:lpstr>73_Office Theme</vt:lpstr>
      <vt:lpstr>74_Office Theme</vt:lpstr>
      <vt:lpstr>75_Office Theme</vt:lpstr>
      <vt:lpstr>76_Office Theme</vt:lpstr>
      <vt:lpstr>77_Office Theme</vt:lpstr>
      <vt:lpstr>78_Office Theme</vt:lpstr>
      <vt:lpstr>79_Office Theme</vt:lpstr>
      <vt:lpstr>80_Office Theme</vt:lpstr>
      <vt:lpstr>81_Office Theme</vt:lpstr>
      <vt:lpstr>82_Office Theme</vt:lpstr>
      <vt:lpstr>83_Office Theme</vt:lpstr>
      <vt:lpstr>84_Office Theme</vt:lpstr>
      <vt:lpstr>85_Office Theme</vt:lpstr>
      <vt:lpstr>86_Office Theme</vt:lpstr>
      <vt:lpstr>87_Office Theme</vt:lpstr>
      <vt:lpstr>88_Office Theme</vt:lpstr>
      <vt:lpstr>89_Office Theme</vt:lpstr>
      <vt:lpstr>90_Office Theme</vt:lpstr>
      <vt:lpstr>91_Office Theme</vt:lpstr>
      <vt:lpstr>92_Office Theme</vt:lpstr>
      <vt:lpstr>93_Office Theme</vt:lpstr>
      <vt:lpstr>94_Office Theme</vt:lpstr>
      <vt:lpstr>95_Office Theme</vt:lpstr>
      <vt:lpstr>96_Office Theme</vt:lpstr>
      <vt:lpstr>97_Office Theme</vt:lpstr>
      <vt:lpstr>98_Office Theme</vt:lpstr>
      <vt:lpstr>99_Office Theme</vt:lpstr>
      <vt:lpstr>100_Office Theme</vt:lpstr>
      <vt:lpstr>101_Office Theme</vt:lpstr>
      <vt:lpstr>102_Office Theme</vt:lpstr>
      <vt:lpstr>103_Office Theme</vt:lpstr>
      <vt:lpstr>104_Office Theme</vt:lpstr>
      <vt:lpstr>105_Office Theme</vt:lpstr>
      <vt:lpstr>106_Office Theme</vt:lpstr>
      <vt:lpstr>107_Office Theme</vt:lpstr>
      <vt:lpstr>108_Office Theme</vt:lpstr>
      <vt:lpstr>109_Office Theme</vt:lpstr>
      <vt:lpstr>110_Office Theme</vt:lpstr>
      <vt:lpstr>ZENTAO</vt:lpstr>
      <vt:lpstr>目录</vt:lpstr>
      <vt:lpstr>目录</vt:lpstr>
      <vt:lpstr>禅道旗舰版</vt:lpstr>
      <vt:lpstr>禅道旗舰版 层级概念介绍</vt:lpstr>
      <vt:lpstr>禅道旗舰版 层级概念介绍</vt:lpstr>
      <vt:lpstr>敏捷项目管理流程总览</vt:lpstr>
      <vt:lpstr>敏捷模型中的各角色简介</vt:lpstr>
      <vt:lpstr>瀑布项目管理流程总览</vt:lpstr>
      <vt:lpstr>瀑布模型中的各角色简介</vt:lpstr>
      <vt:lpstr>瀑布模型中的各角色简介</vt:lpstr>
      <vt:lpstr>高层管理</vt:lpstr>
      <vt:lpstr>制定战略规划</vt:lpstr>
      <vt:lpstr>项目集</vt:lpstr>
      <vt:lpstr>PowerPoint 演示文稿</vt:lpstr>
      <vt:lpstr>Scrum</vt:lpstr>
      <vt:lpstr>PRODUCT OWNER</vt:lpstr>
      <vt:lpstr>PowerPoint 演示文稿</vt:lpstr>
      <vt:lpstr>1</vt:lpstr>
      <vt:lpstr>2</vt:lpstr>
      <vt:lpstr>3</vt:lpstr>
      <vt:lpstr>4</vt:lpstr>
      <vt:lpstr>5</vt:lpstr>
      <vt:lpstr>6</vt:lpstr>
      <vt:lpstr>7</vt:lpstr>
      <vt:lpstr>SCRUM MASTER</vt:lpstr>
      <vt:lpstr>PowerPoint 演示文稿</vt:lpstr>
      <vt:lpstr>1</vt:lpstr>
      <vt:lpstr>2</vt:lpstr>
      <vt:lpstr>3</vt:lpstr>
      <vt:lpstr>4</vt:lpstr>
      <vt:lpstr>5.1</vt:lpstr>
      <vt:lpstr>5.2</vt:lpstr>
      <vt:lpstr>6</vt:lpstr>
      <vt:lpstr>7</vt:lpstr>
      <vt:lpstr>8</vt:lpstr>
      <vt:lpstr>9</vt:lpstr>
      <vt:lpstr>10 /</vt:lpstr>
      <vt:lpstr>11 /</vt:lpstr>
      <vt:lpstr>DEV TEAM</vt:lpstr>
      <vt:lpstr>PowerPoint 演示文稿</vt:lpstr>
      <vt:lpstr>1</vt:lpstr>
      <vt:lpstr>2</vt:lpstr>
      <vt:lpstr>3</vt:lpstr>
      <vt:lpstr>4</vt:lpstr>
      <vt:lpstr>TEST TEAM</vt:lpstr>
      <vt:lpstr>PowerPoint 演示文稿</vt:lpstr>
      <vt:lpstr>PowerPoint 演示文稿</vt:lpstr>
      <vt:lpstr>1</vt:lpstr>
      <vt:lpstr>2</vt:lpstr>
      <vt:lpstr>3</vt:lpstr>
      <vt:lpstr>4</vt:lpstr>
      <vt:lpstr>5</vt:lpstr>
      <vt:lpstr>6</vt:lpstr>
      <vt:lpstr>7</vt:lpstr>
      <vt:lpstr>8</vt:lpstr>
      <vt:lpstr>PowerPoint 演示文稿</vt:lpstr>
      <vt:lpstr>1</vt:lpstr>
      <vt:lpstr>2</vt:lpstr>
      <vt:lpstr>3</vt:lpstr>
      <vt:lpstr>4</vt:lpstr>
      <vt:lpstr>附录 &gt; 禅道与Scrum的对应关系</vt:lpstr>
      <vt:lpstr>Waterfall Model</vt:lpstr>
      <vt:lpstr>PRODUCT OWNER</vt:lpstr>
      <vt:lpstr>PRODUCT OWNER</vt:lpstr>
      <vt:lpstr>PowerPoint 演示文稿</vt:lpstr>
      <vt:lpstr>1</vt:lpstr>
      <vt:lpstr>2 /</vt:lpstr>
      <vt:lpstr>3 /</vt:lpstr>
      <vt:lpstr>4 /</vt:lpstr>
      <vt:lpstr>5</vt:lpstr>
      <vt:lpstr>6</vt:lpstr>
      <vt:lpstr>MANAGER</vt:lpstr>
      <vt:lpstr>PowerPoint 演示文稿</vt:lpstr>
      <vt:lpstr>1 /</vt:lpstr>
      <vt:lpstr>2.1 /</vt:lpstr>
      <vt:lpstr>2.2</vt:lpstr>
      <vt:lpstr>2.3</vt:lpstr>
      <vt:lpstr>3 /</vt:lpstr>
      <vt:lpstr>4 /</vt:lpstr>
      <vt:lpstr>5 /</vt:lpstr>
      <vt:lpstr>6 /</vt:lpstr>
      <vt:lpstr>7 /</vt:lpstr>
      <vt:lpstr>8 /</vt:lpstr>
      <vt:lpstr>9 /</vt:lpstr>
      <vt:lpstr>10 /</vt:lpstr>
      <vt:lpstr>11 /</vt:lpstr>
      <vt:lpstr>12 /</vt:lpstr>
      <vt:lpstr>开发团队（设计篇）</vt:lpstr>
      <vt:lpstr>PowerPoint 演示文稿</vt:lpstr>
      <vt:lpstr>1 /</vt:lpstr>
      <vt:lpstr>2 /</vt:lpstr>
      <vt:lpstr>3 /</vt:lpstr>
      <vt:lpstr>4 /</vt:lpstr>
      <vt:lpstr>5 /</vt:lpstr>
      <vt:lpstr>开发团队（开发篇）</vt:lpstr>
      <vt:lpstr>PowerPoint 演示文稿</vt:lpstr>
      <vt:lpstr>1 /</vt:lpstr>
      <vt:lpstr>2 /</vt:lpstr>
      <vt:lpstr>3 /</vt:lpstr>
      <vt:lpstr>4 /</vt:lpstr>
      <vt:lpstr>TEST TEAM</vt:lpstr>
      <vt:lpstr>PowerPoint 演示文稿</vt:lpstr>
      <vt:lpstr>1 /</vt:lpstr>
      <vt:lpstr>2 /</vt:lpstr>
      <vt:lpstr>3 /</vt:lpstr>
      <vt:lpstr>4 /</vt:lpstr>
      <vt:lpstr>5 /</vt:lpstr>
      <vt:lpstr>6 /</vt:lpstr>
      <vt:lpstr>7 /</vt:lpstr>
      <vt:lpstr>8 /</vt:lpstr>
      <vt:lpstr>9 /</vt:lpstr>
      <vt:lpstr>10 /</vt:lpstr>
      <vt:lpstr>REPORT</vt:lpstr>
      <vt:lpstr>1</vt:lpstr>
      <vt:lpstr>2</vt:lpstr>
      <vt:lpstr>3</vt:lpstr>
      <vt:lpstr>4</vt:lpstr>
      <vt:lpstr>附录 &gt; 禅道版本速览</vt:lpstr>
      <vt:lpstr>ZENTAO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ZENTAO</dc:title>
  <dc:creator/>
  <cp:lastModifiedBy>斐</cp:lastModifiedBy>
  <cp:revision>11</cp:revision>
  <dcterms:created xsi:type="dcterms:W3CDTF">2023-09-20T03:57:00Z</dcterms:created>
  <dcterms:modified xsi:type="dcterms:W3CDTF">2023-09-20T07:08:50Z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2023-09-20T08:00:00Z</vt:filetime>
  </property>
  <property fmtid="{D5CDD505-2E9C-101B-9397-08002B2CF9AE}" pid="3" name="Creator">
    <vt:lpwstr>pdftk-java 3.2.3</vt:lpwstr>
  </property>
  <property fmtid="{D5CDD505-2E9C-101B-9397-08002B2CF9AE}" pid="4" name="LastSaved">
    <vt:filetime>2023-09-20T08:00:00Z</vt:filetime>
  </property>
  <property fmtid="{D5CDD505-2E9C-101B-9397-08002B2CF9AE}" pid="5" name="Producer">
    <vt:lpwstr>itext-paulo-155 (itextpdf.sf.net - lowagie.com)</vt:lpwstr>
  </property>
  <property fmtid="{D5CDD505-2E9C-101B-9397-08002B2CF9AE}" pid="6" name="ICV">
    <vt:lpwstr>C1C12E07643E4156B5820166036D84AE_12</vt:lpwstr>
  </property>
  <property fmtid="{D5CDD505-2E9C-101B-9397-08002B2CF9AE}" pid="7" name="KSOProductBuildVer">
    <vt:lpwstr>2052-12.1.0.15374</vt:lpwstr>
  </property>
</Properties>
</file>